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330" r:id="rId5"/>
    <p:sldId id="332" r:id="rId6"/>
    <p:sldId id="333" r:id="rId7"/>
    <p:sldId id="331" r:id="rId8"/>
    <p:sldId id="334" r:id="rId9"/>
    <p:sldId id="337" r:id="rId10"/>
    <p:sldId id="336" r:id="rId11"/>
    <p:sldId id="343" r:id="rId12"/>
    <p:sldId id="354" r:id="rId13"/>
    <p:sldId id="355" r:id="rId14"/>
    <p:sldId id="356" r:id="rId15"/>
    <p:sldId id="341" r:id="rId16"/>
    <p:sldId id="357" r:id="rId17"/>
    <p:sldId id="358" r:id="rId18"/>
    <p:sldId id="359" r:id="rId19"/>
    <p:sldId id="345" r:id="rId20"/>
    <p:sldId id="335" r:id="rId21"/>
    <p:sldId id="349" r:id="rId22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ECA790-3833-474C-94A1-135DB63C3F0A}">
          <p14:sldIdLst>
            <p14:sldId id="330"/>
            <p14:sldId id="332"/>
            <p14:sldId id="333"/>
            <p14:sldId id="331"/>
            <p14:sldId id="334"/>
            <p14:sldId id="337"/>
            <p14:sldId id="336"/>
            <p14:sldId id="343"/>
            <p14:sldId id="354"/>
            <p14:sldId id="355"/>
            <p14:sldId id="356"/>
            <p14:sldId id="341"/>
            <p14:sldId id="357"/>
            <p14:sldId id="358"/>
            <p14:sldId id="359"/>
            <p14:sldId id="345"/>
            <p14:sldId id="335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2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4E89"/>
    <a:srgbClr val="013B6D"/>
    <a:srgbClr val="EEF2F5"/>
    <a:srgbClr val="F6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288" y="51"/>
      </p:cViewPr>
      <p:guideLst>
        <p:guide orient="horz" pos="2175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018324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4572000" y="1018324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016912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572000" y="3016912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95927" y="1"/>
            <a:ext cx="862562" cy="707570"/>
            <a:chOff x="-2002972" y="0"/>
            <a:chExt cx="6270172" cy="5143500"/>
          </a:xfrm>
        </p:grpSpPr>
        <p:sp>
          <p:nvSpPr>
            <p:cNvPr id="4" name="平行四边形 3"/>
            <p:cNvSpPr/>
            <p:nvPr userDrawn="1"/>
          </p:nvSpPr>
          <p:spPr>
            <a:xfrm flipV="1">
              <a:off x="-2002972" y="0"/>
              <a:ext cx="5791200" cy="5143500"/>
            </a:xfrm>
            <a:prstGeom prst="parallelogram">
              <a:avLst>
                <a:gd name="adj" fmla="val 491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-1524000" y="0"/>
              <a:ext cx="5791200" cy="5143500"/>
            </a:xfrm>
            <a:prstGeom prst="parallelogram">
              <a:avLst>
                <a:gd name="adj" fmla="val 49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 userDrawn="1"/>
          </p:nvSpPr>
          <p:spPr>
            <a:xfrm>
              <a:off x="283029" y="0"/>
              <a:ext cx="3853543" cy="5143500"/>
            </a:xfrm>
            <a:prstGeom prst="parallelogram">
              <a:avLst>
                <a:gd name="adj" fmla="val 6650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079391"/>
            <a:ext cx="3155795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256156" y="1059366"/>
            <a:ext cx="3311912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817327" y="3047070"/>
            <a:ext cx="4326673" cy="19263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047071"/>
            <a:ext cx="4672361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79581" y="1068240"/>
            <a:ext cx="2464419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257810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矩形 2"/>
          <p:cNvSpPr/>
          <p:nvPr userDrawn="1"/>
        </p:nvSpPr>
        <p:spPr>
          <a:xfrm>
            <a:off x="4572000" y="1257810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294" y="1350977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358189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04084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849979" y="1350975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F87CF-3569-4A6D-ABE9-80B564D3AFB4}" type="datetimeFigureOut">
              <a:rPr lang="zh-CN" altLang="en-US" smtClean="0"/>
              <a:t>2024/7/31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EDE2-ED55-47B1-BF0C-0EF98048EB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4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tags" Target="../tags/tag39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flipV="1">
            <a:off x="-2002972" y="0"/>
            <a:ext cx="5791200" cy="5143500"/>
          </a:xfrm>
          <a:prstGeom prst="parallelogram">
            <a:avLst>
              <a:gd name="adj" fmla="val 4915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-15240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 bwMode="auto">
          <a:xfrm>
            <a:off x="3797300" y="1249680"/>
            <a:ext cx="525018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哈工大</a:t>
            </a:r>
            <a:r>
              <a:rPr kumimoji="0" lang="en-US" altLang="zh-CN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中软夏季学期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企业实训答辩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881704" y="2812522"/>
            <a:ext cx="24446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778395" y="2858488"/>
            <a:ext cx="4639581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SNS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VUE+Springboot+Mysql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3" name="矩形 12"/>
          <p:cNvSpPr/>
          <p:nvPr/>
        </p:nvSpPr>
        <p:spPr>
          <a:xfrm>
            <a:off x="3796985" y="3557891"/>
            <a:ext cx="3462231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答辩学生：姚冠希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04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组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组员：高泽坤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于大淇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查博炫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张弛</a:t>
            </a:r>
            <a:r>
              <a:rPr lang="en-US" altLang="zh-CN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李俊翰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601345" y="1791970"/>
            <a:ext cx="1792605" cy="1560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共建表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23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张，存储数据近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400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条</a:t>
            </a:r>
            <a:endParaRPr lang="en-US" altLang="zh-CN" sz="14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屏幕截图 2024-07-30 1639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666115"/>
            <a:ext cx="4483735" cy="3513455"/>
          </a:xfrm>
          <a:prstGeom prst="rect">
            <a:avLst/>
          </a:prstGeom>
        </p:spPr>
      </p:pic>
      <p:pic>
        <p:nvPicPr>
          <p:cNvPr id="6" name="图片 5" descr="S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666750"/>
            <a:ext cx="3709035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单体测试用例超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条，未发现明显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bug</a:t>
            </a:r>
          </a:p>
        </p:txBody>
      </p:sp>
      <p:pic>
        <p:nvPicPr>
          <p:cNvPr id="3" name="图片 2" descr="屏幕截图 2024-07-30 165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626110"/>
            <a:ext cx="3829050" cy="3622040"/>
          </a:xfrm>
          <a:prstGeom prst="rect">
            <a:avLst/>
          </a:prstGeom>
        </p:spPr>
      </p:pic>
      <p:pic>
        <p:nvPicPr>
          <p:cNvPr id="4" name="图片 3" descr="屏幕截图 2024-07-30 165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85" y="746760"/>
            <a:ext cx="3783965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项目开发过程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第三单元</a:t>
            </a:r>
          </a:p>
        </p:txBody>
      </p:sp>
      <p:pic>
        <p:nvPicPr>
          <p:cNvPr id="6" name="图片 5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项目开发过程</a:t>
            </a:r>
          </a:p>
        </p:txBody>
      </p:sp>
      <p:pic>
        <p:nvPicPr>
          <p:cNvPr id="3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574040"/>
            <a:ext cx="7984490" cy="4191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项目开发过程</a:t>
            </a:r>
          </a:p>
        </p:txBody>
      </p:sp>
      <p:pic>
        <p:nvPicPr>
          <p:cNvPr id="8" name="C9F754DE-2CAD-44b6-B708-469DEB6407EB-9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" y="1325245"/>
            <a:ext cx="8910955" cy="2820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白底数据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5" y="215265"/>
            <a:ext cx="5836285" cy="4871085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项目开发过程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02560" y="204620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项目回顾与感受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第四单元</a:t>
            </a:r>
          </a:p>
        </p:txBody>
      </p:sp>
      <p:pic>
        <p:nvPicPr>
          <p:cNvPr id="7" name="图片 6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71755" y="889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项目回顾与感受</a:t>
            </a: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6" b="19036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0" b="18920"/>
          <a:stretch>
            <a:fillRect/>
          </a:stretch>
        </p:blipFill>
        <p:spPr/>
      </p:pic>
      <p:sp>
        <p:nvSpPr>
          <p:cNvPr id="12" name="矩形 11"/>
          <p:cNvSpPr/>
          <p:nvPr>
            <p:custDataLst>
              <p:tags r:id="rId1"/>
            </p:custDataLst>
          </p:nvPr>
        </p:nvSpPr>
        <p:spPr bwMode="auto">
          <a:xfrm>
            <a:off x="4695857" y="1261374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项目回顾</a:t>
            </a: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695857" y="1582850"/>
            <a:ext cx="433928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         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本次项目的学习阶段共计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天，实际上手编码时间共计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天。在不到两周的时间内，小组成员齐心协力共同完成了一个前端，后端与数据库结合的项目。最终项目通过了测试，本小组较好地完成了夏季企业实训的任务。</a:t>
            </a: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 bwMode="auto">
          <a:xfrm>
            <a:off x="102086" y="3286117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项目感受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02086" y="3677443"/>
            <a:ext cx="433928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       </a:t>
            </a:r>
            <a:r>
              <a:rPr lang="en-US" altLang="zh-CN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通过本次夏季企业实训，我们深刻感受到了任务驱动开发的优势。只有在真实的项目环境下，知识才能以最快的速度被吸收，并以最快的速度被检验与实践。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9" name="平行四边形 28"/>
          <p:cNvSpPr/>
          <p:nvPr/>
        </p:nvSpPr>
        <p:spPr>
          <a:xfrm flipV="1">
            <a:off x="-2002972" y="0"/>
            <a:ext cx="5791200" cy="5143500"/>
          </a:xfrm>
          <a:prstGeom prst="parallelogram">
            <a:avLst>
              <a:gd name="adj" fmla="val 4915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-15240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769162" y="1648781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srgbClr val="0F4C8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感谢各位老师批评指正</a:t>
            </a:r>
          </a:p>
        </p:txBody>
      </p:sp>
      <p:sp>
        <p:nvSpPr>
          <p:cNvPr id="23" name="矩形 22"/>
          <p:cNvSpPr/>
          <p:nvPr/>
        </p:nvSpPr>
        <p:spPr>
          <a:xfrm>
            <a:off x="3769162" y="2317834"/>
            <a:ext cx="50700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300" normalizeH="0" baseline="0" noProof="0">
                <a:ln>
                  <a:noFill/>
                </a:ln>
                <a:solidFill>
                  <a:srgbClr val="0F4C82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THANK YOU FOR YOUR CRITICISM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881704" y="2812522"/>
            <a:ext cx="24446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796985" y="3557891"/>
            <a:ext cx="3462231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答辩学生：姚冠希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小组成员：高泽坤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于大淇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查博炫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张弛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李俊翰</a:t>
            </a:r>
          </a:p>
        </p:txBody>
      </p:sp>
      <p:sp>
        <p:nvSpPr>
          <p:cNvPr id="33" name="平行四边形 32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2" name="图片 1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384810" y="1713230"/>
            <a:ext cx="197294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4857916" y="1115689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4857916" y="2144217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4857916" y="3172745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4857916" y="4201272"/>
            <a:ext cx="405799" cy="405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5412405" y="1134187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项目情况简介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 bwMode="auto">
          <a:xfrm>
            <a:off x="5412405" y="2146055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项目完成情况</a:t>
            </a: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 bwMode="auto">
          <a:xfrm>
            <a:off x="5412405" y="3190943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项目开发过程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 bwMode="auto">
          <a:xfrm>
            <a:off x="5412405" y="419773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项目回顾与感受</a:t>
            </a: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4840242" y="1133922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01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4840242" y="2162450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02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4840242" y="3190978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03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4840242" y="4219505"/>
            <a:ext cx="44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04</a:t>
            </a:r>
            <a:endParaRPr lang="zh-CN" altLang="en-US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82092" y="168138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+mj-ea"/>
                <a:ea typeface="+mj-ea"/>
                <a:sym typeface="+mn-lt"/>
              </a:rPr>
              <a:t>目录</a:t>
            </a:r>
          </a:p>
        </p:txBody>
      </p:sp>
      <p:sp>
        <p:nvSpPr>
          <p:cNvPr id="30" name="矩形 29"/>
          <p:cNvSpPr/>
          <p:nvPr/>
        </p:nvSpPr>
        <p:spPr>
          <a:xfrm>
            <a:off x="1496519" y="2526268"/>
            <a:ext cx="1540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i="1">
                <a:solidFill>
                  <a:schemeClr val="bg1"/>
                </a:solidFill>
                <a:latin typeface="+mj-lt"/>
                <a:ea typeface="+mj-ea"/>
                <a:sym typeface="+mn-lt"/>
              </a:rPr>
              <a:t>Contents</a:t>
            </a:r>
            <a:endParaRPr lang="zh-CN" altLang="en-US" sz="2400" b="1" i="1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pic>
        <p:nvPicPr>
          <p:cNvPr id="5" name="图片 4" descr="83dd5ea0226595d7875e5f1a634d33a"/>
          <p:cNvPicPr>
            <a:picLocks noChangeAspect="1"/>
          </p:cNvPicPr>
          <p:nvPr/>
        </p:nvPicPr>
        <p:blipFill>
          <a:blip r:embed="rId14"/>
          <a:srcRect r="73267"/>
          <a:stretch>
            <a:fillRect/>
          </a:stretch>
        </p:blipFill>
        <p:spPr>
          <a:xfrm>
            <a:off x="71755" y="177800"/>
            <a:ext cx="1141730" cy="993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项目情况简介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第一单元</a:t>
            </a:r>
          </a:p>
        </p:txBody>
      </p:sp>
      <p:pic>
        <p:nvPicPr>
          <p:cNvPr id="6" name="图片 5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987110" y="31550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4400" y="1505585"/>
            <a:ext cx="7581900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中软国际培训机构的学生以及毕业生们有着以下迫切需求：</a:t>
            </a: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需要一个线上平台来发布管理博文以进行技术和工作方面的交流。</a:t>
            </a: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在紧张的学习和工作中，需要一个活动管理系统来发起、报名、筹备活动以满足娱乐需求并增进团队友谊。</a:t>
            </a: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中软国际桃李满天下，毕业生们已入职各大企业。尚在中软学习的学生们需要一个平台来获取来自学长学姐们的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引荐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，展现自己的才能。</a:t>
            </a:r>
          </a:p>
          <a:p>
            <a:pPr marR="0" lvl="0" indent="0" algn="l" defTabSz="4572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为了方便组织人员完成项目，需要有一个平台来实现订单的发布、竞标和完成。</a:t>
            </a:r>
          </a:p>
        </p:txBody>
      </p:sp>
      <p:pic>
        <p:nvPicPr>
          <p:cNvPr id="9" name="图片 8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71755" y="177800"/>
            <a:ext cx="915670" cy="797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项目情况简介</a:t>
            </a:r>
          </a:p>
        </p:txBody>
      </p:sp>
      <p:sp>
        <p:nvSpPr>
          <p:cNvPr id="9" name="平行四边形 8"/>
          <p:cNvSpPr/>
          <p:nvPr/>
        </p:nvSpPr>
        <p:spPr>
          <a:xfrm>
            <a:off x="5497285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6183086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 bwMode="auto">
          <a:xfrm>
            <a:off x="265371" y="1185515"/>
            <a:ext cx="2023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中软国际</a:t>
            </a:r>
            <a:r>
              <a:rPr lang="en-US" altLang="zh-CN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SNS</a:t>
            </a:r>
            <a:r>
              <a:rPr lang="zh-CN" altLang="en-US" b="1" kern="1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平台</a:t>
            </a:r>
          </a:p>
        </p:txBody>
      </p:sp>
      <p:sp>
        <p:nvSpPr>
          <p:cNvPr id="14" name="矩形 13"/>
          <p:cNvSpPr/>
          <p:nvPr/>
        </p:nvSpPr>
        <p:spPr>
          <a:xfrm>
            <a:off x="265430" y="1646555"/>
            <a:ext cx="346456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本平台通过前端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Vue+Axios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，后端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Springboot+Myatis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，数据库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的架构搭建。小组成员首先学习了相关技术栈，而后逐步上手编码实践，最后成功完成了项目并通过了测试。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项目综合实现了博文，活动，内推，发包功能。平台性能稳定可靠，用户体验良好。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70113" y="1035142"/>
            <a:ext cx="42454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主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185545"/>
            <a:ext cx="5318760" cy="3280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838200" y="0"/>
            <a:ext cx="5791200" cy="5143500"/>
          </a:xfrm>
          <a:prstGeom prst="parallelogram">
            <a:avLst>
              <a:gd name="adj" fmla="val 49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111829" cy="431547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283029" y="0"/>
            <a:ext cx="3853543" cy="5143500"/>
          </a:xfrm>
          <a:prstGeom prst="parallelogram">
            <a:avLst>
              <a:gd name="adj" fmla="val 6650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100" y="1284515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7700" y="1143000"/>
            <a:ext cx="7848600" cy="32303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56559" y="204620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实训完成情况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006443" y="3634207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第二单元</a:t>
            </a:r>
          </a:p>
        </p:txBody>
      </p:sp>
      <p:pic>
        <p:nvPicPr>
          <p:cNvPr id="7" name="图片 6" descr="83dd5ea0226595d7875e5f1a634d33a"/>
          <p:cNvPicPr>
            <a:picLocks noChangeAspect="1"/>
          </p:cNvPicPr>
          <p:nvPr/>
        </p:nvPicPr>
        <p:blipFill>
          <a:blip r:embed="rId2"/>
          <a:srcRect r="73267"/>
          <a:stretch>
            <a:fillRect/>
          </a:stretch>
        </p:blipFill>
        <p:spPr>
          <a:xfrm>
            <a:off x="71755" y="177800"/>
            <a:ext cx="1054100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实训完成情况</a:t>
            </a: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2957059" y="1262743"/>
            <a:ext cx="3156857" cy="3156857"/>
          </a:xfrm>
          <a:prstGeom prst="ellipse">
            <a:avLst/>
          </a:prstGeom>
          <a:noFill/>
          <a:ln w="57150">
            <a:gradFill>
              <a:gsLst>
                <a:gs pos="17000">
                  <a:srgbClr val="1D4E89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048000" y="1458686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3113315" y="3471863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5399314" y="1480457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421086" y="3471863"/>
            <a:ext cx="653143" cy="653143"/>
          </a:xfrm>
          <a:prstGeom prst="ellipse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81000" y="1631447"/>
            <a:ext cx="252474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累计完成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41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个前端页面</a:t>
            </a:r>
          </a:p>
          <a:p>
            <a:pPr algn="r">
              <a:lnSpc>
                <a:spcPct val="150000"/>
              </a:lnSpc>
            </a:pP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35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个后端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2189461" y="1304318"/>
            <a:ext cx="7162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前后端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81000" y="3443728"/>
            <a:ext cx="252474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单体测试用例超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100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条</a:t>
            </a:r>
          </a:p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未发现明显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bug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2316461" y="3116599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6193971" y="1631447"/>
            <a:ext cx="2524741" cy="69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采用</a:t>
            </a:r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github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托管代码和文档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共计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170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次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commit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6193971" y="1304318"/>
            <a:ext cx="136461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配置管理</a:t>
            </a:r>
            <a:r>
              <a:rPr lang="en-US" altLang="zh-CN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-git</a:t>
            </a: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6193971" y="3443728"/>
            <a:ext cx="252474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共完成表</a:t>
            </a:r>
            <a:r>
              <a:rPr lang="en-US" altLang="zh-CN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23</a:t>
            </a: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存储数据近</a:t>
            </a:r>
            <a:r>
              <a:rPr lang="en-US" altLang="zh-CN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400</a:t>
            </a:r>
            <a:r>
              <a:rPr lang="zh-CN" altLang="en-US" sz="1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条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6193971" y="3116599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1D4E89"/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sp>
        <p:nvSpPr>
          <p:cNvPr id="5" name="椭圆 4"/>
          <p:cNvSpPr/>
          <p:nvPr>
            <p:custDataLst>
              <p:tags r:id="rId14"/>
            </p:custDataLst>
          </p:nvPr>
        </p:nvSpPr>
        <p:spPr>
          <a:xfrm>
            <a:off x="3480367" y="1774372"/>
            <a:ext cx="2110241" cy="2110241"/>
          </a:xfrm>
          <a:prstGeom prst="ellipse">
            <a:avLst/>
          </a:prstGeom>
          <a:noFill/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>
            <p:custDataLst>
              <p:tags r:id="rId15"/>
            </p:custDataLst>
          </p:nvPr>
        </p:nvGrpSpPr>
        <p:grpSpPr>
          <a:xfrm>
            <a:off x="3223762" y="1615163"/>
            <a:ext cx="265024" cy="308967"/>
            <a:chOff x="1057338" y="3999637"/>
            <a:chExt cx="265024" cy="308967"/>
          </a:xfrm>
        </p:grpSpPr>
        <p:sp>
          <p:nvSpPr>
            <p:cNvPr id="28" name="Freeform 9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057338" y="3999637"/>
              <a:ext cx="265024" cy="30896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6149" y="4104216"/>
              <a:ext cx="62679" cy="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6149" y="4062657"/>
              <a:ext cx="83459" cy="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219486" y="4072535"/>
              <a:ext cx="63701" cy="206432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5534639" y="1645350"/>
            <a:ext cx="382493" cy="323357"/>
            <a:chOff x="7749006" y="3992442"/>
            <a:chExt cx="382493" cy="323357"/>
          </a:xfrm>
        </p:grpSpPr>
        <p:sp>
          <p:nvSpPr>
            <p:cNvPr id="33" name="Freeform 16"/>
            <p:cNvSpPr/>
            <p:nvPr>
              <p:custDataLst>
                <p:tags r:id="rId21"/>
              </p:custDataLst>
            </p:nvPr>
          </p:nvSpPr>
          <p:spPr bwMode="auto">
            <a:xfrm>
              <a:off x="7832886" y="4070870"/>
              <a:ext cx="215152" cy="89752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749006" y="3992442"/>
              <a:ext cx="382493" cy="323357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17"/>
            </p:custDataLst>
          </p:nvPr>
        </p:nvGrpSpPr>
        <p:grpSpPr>
          <a:xfrm>
            <a:off x="5539672" y="3642673"/>
            <a:ext cx="415971" cy="311523"/>
            <a:chOff x="5472147" y="3998359"/>
            <a:chExt cx="415971" cy="311523"/>
          </a:xfrm>
        </p:grpSpPr>
        <p:sp>
          <p:nvSpPr>
            <p:cNvPr id="35" name="Freeform 21"/>
            <p:cNvSpPr/>
            <p:nvPr>
              <p:custDataLst>
                <p:tags r:id="rId19"/>
              </p:custDataLst>
            </p:nvPr>
          </p:nvSpPr>
          <p:spPr bwMode="auto">
            <a:xfrm>
              <a:off x="5619470" y="4137016"/>
              <a:ext cx="120869" cy="128167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472147" y="3998359"/>
              <a:ext cx="415971" cy="31152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3275502" y="3653524"/>
            <a:ext cx="316180" cy="269672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72205" y="2350135"/>
            <a:ext cx="1748155" cy="766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项目累计代码</a:t>
            </a:r>
          </a:p>
          <a:p>
            <a:pPr algn="ctr"/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1.3</a:t>
            </a:r>
            <a:r>
              <a:rPr lang="en-US" altLang="zh-CN" sz="2000" b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W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行以上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982345"/>
            <a:ext cx="4034155" cy="2740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2200" y="4286885"/>
            <a:ext cx="4572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前后端累计完成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41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个前端页面，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35</a:t>
            </a:r>
            <a:r>
              <a:rPr lang="zh-CN" altLang="en-US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个后端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controller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492760"/>
            <a:ext cx="359410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429700" y="11341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实训完成情况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2200" y="4375150"/>
            <a:ext cx="4572000" cy="374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采用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github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托管代码和文档，共计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170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次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commit</a:t>
            </a:r>
          </a:p>
        </p:txBody>
      </p:sp>
      <p:pic>
        <p:nvPicPr>
          <p:cNvPr id="4" name="图片 3" descr="电脑萤幕的截图&#10;&#10;描述已自动生成">
            <a:extLst>
              <a:ext uri="{FF2B5EF4-FFF2-40B4-BE49-F238E27FC236}">
                <a16:creationId xmlns:a16="http://schemas.microsoft.com/office/drawing/2014/main" id="{C88534BF-03E4-E5AB-2E88-9C793624D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7" y="629005"/>
            <a:ext cx="7583389" cy="36909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QsImhkaWQiOiJmYmQyYTBhODdjZDljMDZjODkxMjlhOWRlNmU0MzFmMCIsInVzZXJDb3VudCI6MTR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32527559055114,&quot;left&quot;:30,&quot;top&quot;:99.42858267716535,&quot;width&quot;:656.512755905511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1.8358267716536,&quot;left&quot;:8.038267716535433,&quot;top&quot;:99.32078740157479,&quot;width&quot;:703.390314960629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4184251968504,&quot;left&quot;:381.12141732283465,&quot;top&quot;:83.90606299212598,&quot;width&quot;:333.60220472440943}"/>
</p:tagLst>
</file>

<file path=ppt/theme/theme1.xml><?xml version="1.0" encoding="utf-8"?>
<a:theme xmlns:a="http://schemas.openxmlformats.org/drawingml/2006/main" name="Office 主题​​">
  <a:themeElements>
    <a:clrScheme name="2经典蓝配色方案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0F4C82"/>
      </a:accent1>
      <a:accent2>
        <a:srgbClr val="B3C6D5"/>
      </a:accent2>
      <a:accent3>
        <a:srgbClr val="F7B793"/>
      </a:accent3>
      <a:accent4>
        <a:srgbClr val="F4DBB2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2">
      <extobjdata type="ECB019B1-382A-4266-B25C-5B523AA43C14" data="ewoJIkZpbGVJZCIgOiAiMzE2ODU1NTcxNjQ0IiwKCSJHcm91cElkIiA6ICIxODkzMzIzMjMyIiwKCSJJbWFnZSIgOiAiaVZCT1J3MEtHZ29BQUFBTlNVaEVVZ0FBQm5rQUFBTm1DQVlBQUFBMkorN1pBQUFBQVhOU1IwSUFyczRjNlFBQUlBQkpSRUZVZUp6czNYbDhYRlhaQi9EZmMrNmRMS1VOTGFXVUpVSkxBeTJobWR4elIyUmY1V1VUWkVlUVhWRlIxbGZjUUVIY0txQ0FRSlVkV2xsRWlxeGxVMTZxYkxKbDdpUXRBYVRLWWxsa0tkQTFUV2JPOC82Uk8zRTZuU1RUTm0yUzV2ZjFrNCtaYzg4OTk3bVRTY21jWjg1ekF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LaVFVbjZPd0FpSWlJaUlpSWlJaUlpV3JmcEF4aUdhb3lBankxaHNCZzV2SU9sV0NnSFlGbC94MFkwbURISlEwUkVSRVJFQk9DeU8ydXJhMGNQMitESXZmN3hqZ2kwditNaElpSWlXaGZvaFREWlBmemRqU2ZIaTJCSFFDWkJ0UTJDbHdUNlpJZG1weVYyUll1QWYzOFJyUW9tZVlpSWlJaUlhTWk2K1o1eEl5c3EvUzhZTVVjcXNCTWdZMVR4RmtUL0FyZ1pyMVhOL2I4TDkwUzJ2K01rSWlJaUdveDBGb1k3M3o5YnhKd0tZTE1TUFJUQUhJSDdCWGJPM2NrUDJoQ3RQQ1o1aUZiQ0hoZk84ck9WaTBmNHlJMkdrUTJ4dEdQZVVpeGQ4QnptTHNLRkY3citqbytJaUlpSXluZm4vOVZ1bG0wYmRoRU1EZ0prL2VXUHFrTHhEb0E3MUxYOTR0Z0QzL3E0WDRJa0lpSWlHcVQwUlF4elN4UFhpTWp4blExeC9pWS9JNTFQNTBobmc3cnN0ODBpOXp1V2J5TmFPVXp5RUpWcHAxODl1bEZDbHgwcmFnNkNhaUNDVWFwNEQ4RGZJZmpUKzB1WHptaTk4S2oyL282VGlJaUlpSHIzaDRmcXJJcjVxeXFHaTRqcHZxZm1GSGhDMVoxdzNBRno1NjI5Q0ltSWlJZ0dMMzBlRzd0bGlTa2ljbkxjVXBEVUtleVliK3RzRkhYbkk1RzlVbmJBZ3JVVks5Rmd4eVFQVVJsMis5WDk0eVVuMXhqb0xoQVpWbmhNQVJYZ1l3ZDlWSmJLbVgrOThLQVAreXRPSWlJaUl1cmQ3UTl2dlFzZ3Z3UFEwRlVQUkRVL3R4QS9Sdnh1S2Y1a3Flck1SQ0o3MmxILzg2KzMxbWFzUkVSRVJJT05Qb3V4eUhxL1ZwaGp1N0kzSlRNOGNidWlvSnN1Vk9qRlptSDIxMXpSUTFRZUpubUllbkxrbmQ1dTIxVi8zbE04MnRXbUNzMS91Z0FvbUFBQUZNZzR6WjN3eEE4T21iM1dZeVVpSWlLaVh0MzI2SVNVNUx5YklHZ0FSTHFiYmxoeElrSVZ3S3hzeDdKVFR2amltNit2aFZDSmlJaUlCaDJkaFpGSWVKY3J6SWxZL2lNMEt6T0tFK1IrZ0FYdVNpWjZpSHJYUTFrQ0l0ck5WdTlyRkZNQlFMdit0eUxWemk4QkFpUGVWYnY5N081dDFuS29SRVJFUk5TTDIvNjhWU0E1Ny9GOGdnZm9UT0dVbm4wb1BpSUNZRTh2VVhuZDlBZHFTMndhVEVSRVJEUzA2VFBZREJYZWxRcHp3cW9uZUFCQWpNSzdDRFgrRC9WWjFQUmRoRVRySmlaNWlMcXgyMFgzN1dhTS9oWkEzWElIUkpaL3k3L2lmN0oyazBUaWp6dGZmTi9FTlIwakVSRVJFWlhuMW9lMzNFNXl1QUVpTmFzKzZTQWl3T2NUL3JETGJubGtpMDM2TmtLaTdsbHJ4d1JCOE9WZStweFFXMXRidmFyWGFHeHMzRG9NdzlPVHllVDRWUjBqQ0lLUjF0cmZKWlBKc05UeHlaTW5qN1hXWGoxNTh1VFByT28xVmxVcWxVcUVZVmlYVENiWEszRll4bzBiVjRXaWQzZXBWQ3BSWDE5ZnNiclhibXhzM0NVSWdtQjF4MWxWcVZScVdCQUU0MUtwVktLbmZwTW5UeDZiVENacjExWmNQUW1DNE5oa01ybmE3Nm1UeVdSdEdJYVBoR0Y0VUYvRVZTd013LzJzdFYvczdibnQ0MnR1c3pMUGpiVjJ0MlF5dVZHcFk0Mk5qZHNHUVhCQTMwVkhRNWsraTdGdy9oV3E1amlncC8wT3l5VkdJZWU0RHY4TWZRaVZxejhlMGJyTDcrOEFpQWFjSSsvMDlnaUg3U25pSGdIRXl6ZExEOVVOQzZjSnBQUGRmME5DNWRhZGYzci9TVTlmOE1XWDFtaThSRVJFUk5TajJ4OGVud1Q4cVFCS1RqeXZIQkZBanpDdVl0Z2ZIaDUzeGpIN3YvSEc2bzlKMURNUitiR0luQmFHWVdVNm5iNjUrTGkxOWhnUm1UNW16Smg5NTgyYmQyeHY0MWxyandId0RlZmNhYzNOelM4QmdPZDVud053bFRGbUhvQlZLa25ZMXRibVZWZFg3Kzk1M3VGQkVPeVN5V1JlS3poc0VvbkVOQUQ3SkJLSkp3RDhvWmZoVEYxZFhhS2lvaUloSWhXKzcxZDdubGZkMGRGUmJZeXBCckNlaU5RWVkwYW82Z2dSR2FXcW93RnNDT0NSS0lxS3g1OEE0R1hQODQ0RWNGZlI4NUVTa1JmV1gzLzlYWnVibTUvS3R6dm5abFJXVnRZQm1Md3F6MGVlNTNrM3FPb2NBRWVzNmhqYmJydnRCb2xFb3F4UHM0dElleFJGNytRZk8rY09NTWJNNk9qb2FBQXdwOVE1cVZScW1LcStCT0JKQUlldWFweDlvYkd4MFJwamJqWEd6QUJ3MU9xTWxVZ2tocXZxdmdCbWxqZ3N5V1J5bUhOdWVFVkZ4UWhWSFNraW13RFlWRlUzQmJBcGdFMXp1ZHhQVzFwYW5pcyt1YmEydGxwVmJ4QVJiOUdpUlZzRDZGaWRXRk9wMUxCbHk1YU5UaVFTWTBWazQxd3UxOTdjM1B6bkVsMXY4VHh2RVlBOWVoc3pUbEkrNkhuZVhBQzI2TEF4eHR3SllJc3dETGRMcDlNdnIwNzhOTFRwaXhqbWxuby9GWkhEVm04RlR6RVpKc0JQTU54OHFuZTZxK1VvNVBwdWJLSjFCNU04UkVWMnN4WDdpdVF1QjR6WGUrOGVpS1Q4Q2x5MTI4L3VQdTJKOHcvakgwdEVSRVJFL2VEV2g3ZmNEdW8vQnNHSXZwdDBFQ09DTHpna1JrOS9vUGJJRXcrYTkzYmZqRXRVV2phYi9iN25lZnNBdUxxaG9lSEYyYk5uZCswQnV1MjIyMjRBNEhKVm5aZkw1ZjYzekNGUEFQRFp0cmEydDFZbnJpQUlEZ1l3cHFqNUFSRTVDY0RSUVJDOG0yOFVrZTFGWkQ5VmZVeFYxd3VDNEpUQ2t6S1p6STBBMUZwN3BvaGNCcURrKzdGRVlzVUZFNUxmTS9XL3YrSUd2U2VSVmxrUUJPTkVwSzY0UFU2UXZldWMyNjdvMERBUjJjaGF1M2RSLzB4VFU5T0hBR0N0M1ZGVnR5MTFQUkY1WFVRT0FuQldPZkdwYWpPQUhsY09XV3QzRkpIMUM4NkJxajRsSW9jRVFYQ1NNZWE5b2hoYW01cWFWdXYxVWk3UDg4NEVnR3cyZTlHYUdEOE13NzhEcUZmVjRTTC9YVzFROFBvcC9ENW5qTGtYd0FwSm5qRmp4cHduSXB1cDZuM1YxZFZmS25PeDFzdVpUT2JwZ2xqT1U5VXpBWXhVMWNxS2l2OHVISXRmVDZ1MTZxMnFxbXBQQU1NQlRDOXgyT1Z5dWEvNHZ2K1VxczZvcmEzZGJ0NjhlVXRYNTNvME5Pa3oyQXpMdkYrS21HUDdOc0VURS9GVXZDdGtVN09SenNwZUpudmlrejYvQnRFZ3h5UVBVWUhkTHJwdk53UDVyWXBzc2JyL1ZaTE94VDk3SUpINDQ4NFgzWC9NMHovZ2loNGlJaUtpdGVuV2g3ZmN6c0MvdWJORVcxOFRFV0NIdUhUYjJjZnY5K2E3dlo5RDFMc3dESGRRMWIyTDIwVmtqcXF1bjBna0RyZldIbHh3YURjUkdhdXFkM3VlOTNWcmwvK3d2blB1cjRXclU2eTFXNGpJLzZqcXJhKysrdXJDMVlsVlJMNE9vTEc0WFZXWGlNaFBSZVJUVlYxVTBQNDJnRzFFNU1JU3c5ME1JQWZnR1ZWOVNFU1dxbW9iZ0tVaTBxYXFTK1B2dHdKd25LcmVLQ0lQcXVwQzU5d0MzL2NYWkxQWmhXMXRiUXRlZmZYVlJTWEdYMDVEUThNbzMvZnp5YklFQUJoajdyYld0aGZjMzJnQXZyVjJYc0dwRnNCeEl2S3o0akdkYzllaWN6TDkzcUxuWTVpSWJKcHZqeE1MMWFwNkVPSVZKaUp5cklpY1ZpcFdWZjJUYys0eUVYbWxvSGtiRVRsVFZlOEE4TGVpVXo3czdmNUY1R0pWWFdGMW82b3VGcEdwcWl2c1J2dHRBTmYxTnU3cVNxVlNrMVQxT0FEd2ZmLzVNQ3h2QWFhcXpvcWk2SC9LN0hzZmdEa2lzaWgrZlM0Q3NKV0lmRlZWejFmVnh6M1BtNzk0OGVJUFhubmxsZm5BaWx2ek5qWTJmazVFemdVQUVUbFlSQTR1N3RQTnRhOEYwSlhreWVWeWZ6ZkdiQzRpSHdIWVQxWEhpY2lYblhQLzhUenZQK1dNMmN2MURoR1JqbXcyZXp0S3pBRzJ0TFEwV1d2UEIvRHB2SG56T2tyMUFlRGlMNklWNkRQWURNNi9RdEhYSzNpS2lWSGdIUEY5b3k5bXA4aG5zV1ROWFl0bzhGbUR2M3hFZzRuSzdoYy91SWVCKzB0aGliYSs0aFN6TzR4MzZEUGZPK0NmZlQwMkVSRVJFYTJvczBSYjRub0EyNjNaU1FkMXF2cVFrUTZXYnFNK1lhMDlFOENVWHJwVmk0aFIxY1c5alNjaVAwMm4wNWZrSDRkaGVEbUFzMVcxSGN1WGwvSkZwQkpBbTZwMlZ3N253eWlLeHZWMnpUQU1Ud1p3RTREZDB1bjBrNzMxWHhuVzJpTkVaSVp6N211WlRPYUczdm8zTkRRMEpCS0p6Wnh6dGNhWTY1MXp2ekRHUE9XY1cyQ00yU2Z1dGltQXI2RXowVlM0V3VWb1ZkMUFSSDZYYjJocmEvdDFkWFcxbDh2bFJ1WGJqREZUQWV5WHkrVU9LRlZlS3d6RFYxUjFUaFJGUndCQU1wbWNIQ2VZRGtxbjB6UGp0dlVTaVVRMUFEam5iaEtSM1VWa0FnQXNXclJvV1hGQ0xnekRTd0I4VjFXM2phS290WnpuTEp2Tk5yUzB0Q3hYcmkwSWdtTkZaSjhvaWs0c0d2OTdBRFp0YTJ2N1VXdHJhNjlKczc1aXJiMFB3SUVBTGhHUlpXV2U5bTFWZlRhS292elBFMkVZSG9mTy9YVTNCSENhcWo0c0lzODc1OTdJWkRMVFNsejNDQkdaQVdEL2REcjlTRThYcTYrdjM3aXlzdkpaQUtORlpMaXFYbXVNK1ZGMy9WVTFxYW96QUF4M3p1M1gzTnc4cTFRL2ErMDBBSHRIVWRTMUwxSVlobldxdXR3U29UaEIxd2JneDRYdHk1WXRlNnExdGJWckJkYTRjZU9xUm8wYTlhNkl6RlRWKytMN1cybk91VjlrTXBsdTc0K0dMcDJGa2Fqd3JvejM0RmxMYzh6cXhPWE9SYzVkSm5zaXUzYXVTVFR3Y1NVUEVZRGRwdHkzdjZqNUxhVHZFendBSUlMSkNaZTducVhiaUlpSWlOYThQL3lsem1yV1BBaGc0elUvNlpBdjNWWlJmY3NqV3h6UEZUMjB1cUlvdWhMQWxUMzFDY1B3VFFBZlJWRzBVdnRNVFo0OCtUTUF2b0hPVlF6L1YzUjRFb0I5QVR3bUlpVS9uT2FjVzJHeTMxcDdLWURpZllCR0FJQ3EzbVd0WFdFVlJDRVJPU3VkVHYreHpGdFlhYjd2bndQZ1JHTTZxM0laWTM0WVgvZFA2WFQ2Q0FDdzFuNVdSTDZXeStWdVV0VVBmTi9mS3B2TlpqelBDd0RVcGRQcFVpdVBQbzNQUFFmQUYxVDFyRnd1MXh3RXdTSEZIVlYxT0lCTjg4ZEVaSE1BY003dEVBU0JiNHlaazA2bjV3SllISS9aRGtEenBkeEtVZFVqQVB5anR3UlBiMFNrVWtST3NOYTJSRkYwS1FBa2s4bGFWYjFBUktMVzF0YTIxUmwvWmNTSmxpK3E2bFZSRkoyN0V1ZDlFMWhoc25kZlZkMFRuY2xMQU5oUlZaTWk4bmNBS3lSNXlqVng0c1FSbFpXVkR3RFlSRlgzRXBFalJPVHNYQzczY2lhVHVhSkViSHVMeUo5RVpGZ3VsenUydXdSUER3NFVrY3VMRytON1dpNXBVMVZWMWJVeURBQkdqaHg1bUlpTUJQQWJBQjg2NTA0dU1jNzNSR1FiVmYyeHFwWXN4eGVYL3lOYWp2NE5uNEdYK0pVcWpscDdDUjRBRUtQRys2WENiS2l6c2xOWXVvMm9FNU04Tk9UbFM3UkJaSXMxZFEyV2JpTWlJaUphTzI1L2VIeFNPOHcwZEc2ZXZaYUlDSFF2bzVVWDMvN0FwdC8rOGtIdjlGb3FpV2hWVFp3NGNZU3FmZ1pGRTd6bFNDUVNGd09venVWeVgyMXVibjYrOEZpODhtRmY1OXlObVV6bTN0SWpyRWhWL3dTZ2E0OGdFWmtNNEJ3QTE2dnFNNzJkTHlKTlpkL0FLbERWQ3dGTUJiQ0ZpTndGNFB1cStuZzJtNTJmNzVQTlp1Y25Fb2svR21OR2lNaTlBRWI3dm4raHFqNHBJcTkxTjNZWWhnZXE2aVVBcm91aTZNb3dEUGRUMVZ0TGRCMG1JaHNEdUJYb0t0Y0dZOHc1cXBwVDFmUFFTMkt2VUJBRTI0bkllRlh0Y2MrYU1BeHZVZFZESmY0d28rLzd6MXRySFlCdjRyK3J1SllBZUV0RURyRFc1dmNYT3g3QU1GVzl4MXA3Ukg2OFhDNzNRRXRMUzYrcngxWkZLcFhhUkZXdkFmRHV3b1VMVjNiVmlJK2lKRTg2blQ0K0huZVNxcjRzSXVlbjArbXBxVlJxdzZERTVqbHhtVFE0NTdZc2RmekREejk4ZGYzMTE2K3VxS2g0R0VCS1ZVK085OVo1Tmd6RGJVVGtjbXZ0NkNpS2Znb2dXMWRYVnpsaXhJZ2Zpc2dQQUxRNTV3NXVibTUrcUhoY2EyMGo0bktCSWpKYVZSUFcyczhDZ0hPdWEzOGNWUjFuakZrY3R6OEdZTEV4NW1BQXlHYXprenpQVzJIRm5JaWNEdURUZERxZC94MWJMcmtWQk1GMjZFenVRa1NlaTZMbzBkSlBMOUh5OUJsc3Bqbi9XZ0Q3cmQwRVQ1NFlFWndKMzI5bjZUYWlUa3p5MEJDMlprdTBGWlBPZC84TnZzb2ZkcnJrSVpadUl5SWlJdXBqZC94bHEyMWNWcVpDMExEMnJ5NGkwR1BoRDYrODlhRzZjNDQ3WU82ODNzOGg2bDR5bVZ5djFKNGMwdmtSZmxIVjA2MjFwM1ozZmphYlRjNmVQZnRmK2NmVzJzTkY1QmdBdHhVbmVGWkhKcE41QmtCWE1pY013MXNBTE9ubzZQais3Tm16UDE3WjhSb2FHcmIwZmIrbHUrUDVoSVdJVExYVy9xYWJicTFSRkgwdWp1OE5BRytrVXFsRnFncFYvVmNVUlM4V2RwNDllL2EvNnV2cno2NnFxcHFscWdhZENaY0xWUFh3L09xV1lzbGtjaktBMjBYa2IvRmtPdUl5WDhPTCsvWlFydTNJS0lwbUFrQXFsVnBmVmNjQWdLcXVCOENFWVZnSEFPM3Q3UXZuekpuVDlWb1FrYThDZ0hQdW51NmVwM2ljQjFYMVRRQ1RST1J3QUxlbzZnY0Fxa1RrbHdYOUFHQWlnRjhYblA0T092ZmhLZlFVNHRWR2ZhbSt2cjVDVmU4RU1CcEF0cWFtWm40dmUvSHNrMDZuSDg4L0VCRS9Mai9ZSzFVOTJoaHpWWGZIalRHL0xkVStac3lZN1VSa2dxcHVwNnFuWnpLWjZmR2gzUHo1OHcvWllJTU5iZ0J3dnJWMmJ3Q1h4WHMyVFFMUWtzMW1qMnBwYVhtMW0wcytLaUpqQys0RkFGNklZM2tKd0EwQXNHelpzby95WmZQQ01NeXFha2QrcFZjeW1WeGhKWU8xOXZNaXNpUGlGV2VsYmxWRXJoQ1JIRHIvUGRrT3dISkpua21USm8xKzVaVlhQdXJtZkJxaWRCWkdRcjFmUXFTZkVqd3hrVW9GenBVbFpvSE9ZdWsySWlaNWFNaGEweVhhdXNQU2JVUkVSRVI5N3c5L3FiTXVLMnVwUkZ0M3hBQjZwSWdaemRKdHRMcXkyYXo0dnIrZXF2NUZWYnYyZVlrbjVMc2xJanVJeU9HSlJNSVV0VHRWZmJtOXZmM012b2d2RE1QREFOeFo0cEFIQUlsRTRvTmVKdXFMN1pOT3B4L1A1WEpMZk4vdmFVK1V6UURzSUNKelZMWGtQbGpkbFozS1N5YVR0WjduaFZFVTNROEFxVlJxYytmY1k2cTZPWUI5b3lqNld4aUdtNHZJakRBTVQwNm4wOHV0emhrM2JseVY1M2tQQVBCeXVkdzF4cGpkcmJYSTVYTC9UaVFTSHpubjlpNktaNFNJMUZwcmo0NGYxNktJcWg0UDRDcWdhNklmQUY0RGdJcUtpdHNBSEJmSHVxR3FuZ0FnWjR6NVlXTmo0NFdlNTIyMFlNR0N2OCtkTzNkQjRaaFJGTjBCZEpaQkEzQjROcHU5cW1CUG51dDdlbzdXcHNyS3loc0E3S0txbHdJNEdwMnJpeTRyN2ljaUZzRFg0MFJjRjFXdEJGRFcvajNPdVpuR21CVmVONnE2czRqOFFGVi9MQ0xwNHVQR21OZWFtcHBldE5hK2tzbGtsaXRmOXNZYmI3Uzk4Y1lieDFsclBSRTVHdkVxTzFXZGJvejVXa3RMUzBmeGVBWFhQVXhWSzFSVlBNKzdEOEF5NTl5UjhlSEZJckp6T2ZkVlRFUiszTk54YSsxNWNSTG9RZ0FIaWNqMlJjZVBBWEI5R0liSHA5UHBIcE9KTkhUMFg0bTI3aFNVYm5zbWU1SHNoUG05bjBPMGJtS1NoNGFrdFZHaXJUc3MzVVpFUkVUVXQvcW5SRnQzV0xxTitwYUlQQk5GMGE5Nzc5a3BYdDF6ZUZHejE5Ylc5cGZxNnVySFZUVlhYMSsvd21vVFZhMFVFWWhJVmFuamhWcGJXOXZhMnRxZXFhcXFLdHgvUnRCWkZtMDk1OXhYalRHNWNtTUdBQkZwaWNkK0Q4QVIzZldMOTIyWjRaeTdKcFBKM0xBeTE0aWQ3WG5lWjBYa0x3RHV0OWJ1N3B5N1UwUkdBRGc0blU3L0xZN25XT2ZjZlFCK0g0YmhqaUx5M2FhbXBpVUFNSHIwNk9HcU9nNEFQTS9yMmsvSTg3eXB1Vnp1OXlLeTNNOUxSRFlDTUFyeFNoa1JXV0V1UmtRZXprL3VpOGc1QUpLcWVpSUF4S3R4QUFET3VXK0tTTFdxM2kwaWgzbWU5MWRWdmJTbXB1WjJ4SW1nY29SaCtBdFZQYXVjdmlKeVQ3NzgyUnF5SG9CSG95ajZmcHdJZXllS29tdUtPOFUvKzYrWE9EOGhJbVVsZVVTa1BaMU96eXh1dDlaV3hjZWZqMWRrbFJSRjBYSUpuamhoZUZpOHVpb0pvQTFBQnAySnlCTlZkV0lZaHZka3M5bkhXbHBhbWdFczkzc1JyNFJEWTJQakxnQkdxT3FDVENiejEvenhNQXhYT3NrVEJNR3hBSGFOeTlSdFdudzhETU5kQVZ5b3FzOUhVZlNMTUF4SEFmaDZNcGxjcjZXbFpVa1loajhIY0I2QUQzTzVIUGM3SVFDQVBvMHQxUGxYbzk5S3RIVW5MdDJXOHoxOU52c1QyUUVMZWorSGFOM0RKQThOTVd1M1JGdDNXTHFOaUlpSXFHLzBiNG0yN3JCMEcvVWRWZDBvTGcxV3JoVW1kYTIxaDRySURGVkZWVlZWanllTHlCOTY2Mk90UFNaZUpkSTFXUjRFd1ZuR21NMVY5UTRSU2FocW9weGdjN25jdzJ0cW41ZThaREs1dlhQdXUzRVNLNldxMTZucXBXRVkvaENkS3hsOEFIOEVzRlVZaGxzQlhTdW1Ib2xYajN6TE9iZC9FQVEveVdReXR6WTFOYzNQOTRzTkE5QXNJaDlHVWZRQ2dPVlc2aFNYYTVzMGFkTG9xcXFxazNPNVhHdStUMU5UMHo4Qi9CTUFyTFZIaThnMlVSVGRWVGhPbkh3N0RjQy9ST1JPQUljQmVCbWR5YlV6ckxXUFJsRjBTem5QU2J6NlpaR3FIdDFUUHhINWphcFdselBtcW1wdmIvOWFJcEZ3S0VxQWxLTzJ0clphUkl5cWxud05PZWMyRXhHbzZqZXR0ZWNEU0FQWWYxVmpUYVZTR3pybnRsUFZQVVJrTHdBcEVSRlZmUjNBQlFDdWlhTG9nekFNa3dET1JtZkNkUWZmOXhHRzRWSUFyYXI2cW9pOGs4MW03MnBwYVhrT0FJd3grUVJkd2xwN2RUYWIvZDNzMmJObmw0cWhOOGFZWDZycVEraDhiWnhTZU14YVd3L2dIZ0NlYys0TUFObGNMdmVRNTNsbkdXT09ETVB3WUFDSEFFaXI2bUhOemMxdnJuQUJHbkwwQ1l5QitwZjJlNG0yN25TV2JqdGJPdnlGT2l2N2M1WnVvNkdJU1I0YVV2cXJSRnQzV0xxTmlJaUlhTlhkL3ZENHBPdVF1eUhZY3VCTk9zU2wyeUREYnI5di9DbGZQdmoxRmZaV0lTcUhpSHpUOS8xdnJzNFl1Vnh1dHVkNTU1WVkrd2gwYmlKL0FZQ09ndmJ6VmZVZEFEZDJFOU55cXhuQ01OeFZWUytKangyaXFnZVZFWll2SXBXKzcyOEZZTzVLM001S0NZTGdZbVBNOTFUVkFZQno3cXVMRmkyYVdWTlRNd3RBcUtwL0ZaRVhWUFZiQUE0c01jUmYwSm5zK1pXSVRBdkRjTDZJTkt2cWFkbHM5a2N0TFMyTGd5RFl6aGdENTl4clFSQnNaWXlaVURpQXFxNG5JbVBETU55dm9IbU9NV2JVeXR4TFpXWGxEK1A5Vzc2aXFybDhXYmNQUHZqZysyUEdqTmszM3Fmb2lTaUt5cHFZRnhFSFlGRXZmWEs5bFFoY1hTKzk5Rkp4aWFWTmdpQTRwVVRYVkhIRDJMRmoxNHZqV3k3SkU0Ymh6UUQyQmJBSkFJaklaMVQxS1JHWlhsZFhWMU5UVTFOZjJOODV0MVg4ZkU0S3c3Qnc5Y3FTZERyZDB0RFFNTXIzL1NaVkhSOG5DNkdxYzBYa3lsd3VkMWR6Yy9QVEFMcWVxSFE2M1FMZ0srUEdqZnZXeUpFajl4T1JmUXFTUWlrQUh5VVNpWXNCb0s2dXJnYkFzUUN5NlB5OTJDZVJTQnljU3FWMldKWG5YbFdmTThiOHdEbTMzTDhieVdSeVBEcGZ6Nk1Cd1BPOCtRRGcrLzRzNTl4OEVia1JnQUZ3M1lJRkM4NmNPM2R1V2F1amFOMm1qMkdzazhUbEFodzI4UDdXS2lSR0JlZXI3ME5uWlg4amU0S3IwR2hJWVpLSGhveitMTkhXSFpadUl5SWlJbG8xdHp3OGZpTFVud2FSQ2IzMzdpOGlJdmlDK29sZlhIdm5sdWQ4NDZoL2RiY0JObEczVlBWYVZWMmhkRlVQampERy9MQ3dJZDcwL2FMaWptRVk3Z0tnTFlxaW54VzFmd2ZBbTFFVXJYQk9zVlFxTlVsVjd3YlFEcURDT2JkL1libXA3Z1JCY0pLSTNGelVkcVF4WnZlZXpsUFZDUUJnalBseUdJWkJMNWQ1VWxVWHF1cFVBUGNDZUV4RTJ1Zk9uYnNnRE1NL0FiZ2xpcUlyMERrNS83MmVCcXF2cjcrdnFxcnFpK2wwK29Ga01objZ2bisyTWVZWkFET01NWlBqMkY0MHhoeXRxdDh2T24wWWdFMVVkYm1WT1hISnVFTjd1UWNBUUVORHc1WUEvaGZBN0hRNlBkMWFlMWorMkx4NTg1WnV0TkZHSndKNENzQjBBSHVpSU9IUUhWWGRHRUNQUDZ0NEZjL3I1Y1RZVjBSa2F4RXBhODhnVlIwWmYxczhvYnVicXY0THdMMGk4azBBNTBWUk5CVUFnaURZQThDc3dzN0dkRzN6YzNuUitDOEJtRHg3OXV5UHJiVTN4V1g2bmhHUnp3QllwcW93eHV4aXJkMmxsMURmVXRWcEFCNFdrWnBjTHJlc3VibjVRd0NvcWFuNUJvQXFWWDBNUUVNMm16M1k5LzNuVkhXbXF0NHBJcWlzckh6UFdwdVBxUm9BckxXTDR1ZHJ1VDJLbGl4WjhwVlhYMzExWWI0L0FEUTJObHBqekV3QUd3TjRGc0FPK1dOTlRVMGQxdHBwSXZKdEFEOU1wOU5UZXJrWEdpTDBXZFJxaDMrMUNMNHdzQk04ZVdJRStBRjhmd1JMdDlGUXd5UVBEUUVEbzBSYmQxaTZqWWlJaUdqbDNQSGdsbHM3ZU5kQXBMY0ozZ0ZBUkl5ZVBHS0VQNEtsMjJoVmlNaDdVUlJseXUxdnJkMmg5MTVka3FxNnl1OC9rc25rUkZWOUhFQldSTTRFY0pNeDVtRnJiVGxsdDFhWWo0Z1RQS2YxZEpMOGQ1NXh6L2lyVzZycVIxRjBLdENWak9vNmxwL0lEc1B3Uzg2NVhzdVJlWjczYkZOVDAzVUEwTkxTa3JiV3ZtYU0rVEtBR2Vncy8vVmVjM1B6UHdEOExQN3FVbHl1clV3bURNTURBZXp2bkh2SkdMTS9nRXBWL1Y4QXJyaHpPcDErMWxyN094RTV3MXA3UmhSRlY1WnhqYmVpS0JyWFV3ZHJiYThKdTc2bXFuK0xvbWlQTXZ0dUZhK3ErWGRoKy92dnZ6OTUzcng1UytPZmU4bVZjTTY1ODR3eHMwb2RpMTBPWUVUK1FSUkZQODkvYjYxOVNrUldlcjhjVlgweG5VNC9sbjg4Y2VMRUVlaE1NTjREWUFtQWhwYVdsamxCRUp3V3IvaFpHbmU5QkoyZDFUMTlBQUFnQUVsRVFWU0pWQUE0UGY3K3V2anhXSFNXaGdNQXZQcnFxd3NMcnhtRzRYNXhnckZhVmIrcXFoc2FZNWI3ZHlLWHkwMzFmZjhNZEw2V2Y0a3lrb1MwYnROWjJCQWRpVXN4YUJJOE1aWnVveUdLU1I1YTUrMytpL3YzRUpYckJrcUp0dTZJWUhLRlpxZnVkTWxEcHpQUlEwUkVSRlRhdFB2cnRzMkozQ09RdXNFejZmRGYwbTNUSDZnOTljU0Q1cjNkM3hIUjRLR3FZVGVscTBvcWQrSzVzYkZ4V3dDZlFUY2wyYm9UQk1FaG4zenl5U01qUjQ1TUdXUHVRK2ZxbmMrTHlQcnhaUHYzbkhOUmIrTjRucmMvT2pkMzc5TFcxdlp0QUQvbzZieXFxcXBEQU53QzRQUzJ0cmJwUGZWdGIyL3Y2T2s0QUtqcUZjYVlzV1gwT3dQQUt3Vk4xNmpxcjhNdzNBdkFRYXA2Y3lxVldsOVZkeXh4YnFseWJmbGo3MFpSMUF6QWEyeHNUSW5JNTBYa2MraE1ManlncXUrSVNEMkFQUURjSEVYUi8zVVg0OEtGQzM5VVUxTnpKSUFwUVJEY244bGszaWc4Ym96WklnekRuZVA5ZUNBaXc0TWdPS21uK3hhUmpWWDF3NTc2ckVWK1kyUGpSR1BNeCszdDdXMmU1MjBLNENlcXFzYVk1K0lWVmdlMXRiVmQyOXJhK2w1dmc0bklhK2wwK3RudWpvZGgrQ2tLa2p6RlZQV2xLSXJLK3JCQlkyUGpZWjduL2JHNGZkaXdZVk1BYkJpWE96dzkzNTdKWktZQm1CYVhRcngwMmJKbEY3VzJ0cmJIY1IyaHFvdnlLKzNxNitzM3JxeXN6SWxJeVhrRVZSMFRyL1k1SW9xaWU0SWcrRTV4bjVhV2x0ZXR0VmVMeUpsaEdKNldUcWVubG5OZnRHN1NKN0FKSkhHeENvNFlQSDlyRmVvcTNWYXBqMlIvSmZ1aHVDUWswVHFIU1I1YXArMCs1WUVkWWZSR2lQVDQ2YVNCUUFCUnlMNEpsN3VIcGR1SWlJaUlWalR0L3JwdEt4Sm1HaUJiOWQ1N29Pa3MzZVo3MVpkY2UrZVczMkxwTmlxWGlPd0hZSzl5KzZ1cUwyWE15UmxqemdNQTU5eWQ1WTVkWDE5ZllZeTVaNE1OTnJoWFZXOVRWYU9xKzJjeW1SZXN0WHZIMTg5NW50ZnJKNmRWMVJYSEdVOWl0NWMrbzVPMXRrMUU0SnhiMXRyYTJ1TitNdVZTMWJ1aktQcFNxV09OalkwVFBjK2JVOXh1akxsR1ZiK0x6aFVZVlFCdXl1VnlXNHZJWFNzTTBrMjV0dGhkQUU0S3cvQWhBUHZFOGN3VGtTdWNjek5FWkpHSVBLdXE4N0xaN0RrOTNjZmN1WE1YQkVGd2pqSG1OZ0Q3TlRZMlBtbU0yVjVFRG8xam5na0FJbkticXI0SG9FWkV6aGFSV2dBalZYVU9nQW9SMlVaVjN3RHdxYXJXQWxqaC92T3N0YWVLU0UwNm5iNFVRRGtydUZhSGVwNzNQSUJobFpXVi8yMVVuWnBPcCtkYWE3OEM0TUtxcXFvV2RQNWMxb2F5VmdrWVkxWllmUlU3VUZYdmlLTG94Y0x5YW5ucGRQcEpBRS8yTkhhYzBGb2hjWk1YUmRGdDF0cVdPSm5ZVTR3WHFPcWhBQzRQZ3VEVlRDYnpsNTc2MDdwSloyRWN4TDlCQlhzTnpnUlBuaGdCdnVPR2VTUDFrZHdQbWVpaGRSMlRQTFNPVXRsOXlvTzdpTkhIUldUUXZNNExTN2Z0OXJPN3YvVEUrWWU5M044eEVSRVJFUTBFdjM5MGkvR2VNMWVoeE1iYmc0ZUlDSTRlUHNKcnYrV1JMYzQ3ZnI4MzMrM3ZpR2hRbUJKRjBZWGxkcmJXbmdyZzZwNzZoR0Y0Tm9BdnErclR6YzNOZjE2SldEWUF1bGFmM0ZWWFYvZm51WFBuTHJmbmdUSG1ONnJhM1lSMkZ4bFlsUllVM1V6Vys3NmZLeXp6bHRmVTFMUWtETVB2b25OVjBiK05NYTFOVFUxTEFBd3Y3bHRPdVRibjNBc2k4b3FxL2pHVHlmdzlqZ2xCRUp3bElwNnFmbW4yN05rZjkzWWptVXptOWpBTTM0dWk2UEV3REI5WDFUMEF2S1NxMTZqcWs5bHM5c2s1YytiOHU3Nit2cUs2dXZxQ2REcTl4Rm9iQWZoWEZFV2ZDNEpnbklpOER1QzdVUlRkVlZ0Ylc3M2hoaHRXV210ZkVKSHZwOVBweC9QWG1qaHg0Z2dSbVFyZ1JYU1dFMXZUY3FyNkhRQ2JxMnFsTVdZQmdHZWpLSG9FQUVTa0FRQnl1ZHhnK3NEa0pjdVdMVnZUQ1NuWFU0SW5ETU45VmZXVXBxYW1JOE13UEZaVkh6UEczQmVHNFhIcGRQcnVOUndiRFNDZEszajhxMVJra0NkNFlpSytpUGs2aHN0Q25aVTlqNlhiYUYwMmFDYS9pVmJHcmhjOXVBL2dyaHBNQ1o1Q0lwaU1ST0szTzEzeTBOZFl1bzJJaUlpR3Vsc2VIai9SNUJKM2lLQng4RTg2aUJIZ1JPTXExN3Zsa1MzT1lxS0gxcWFHaG9aUnZ1OWZBdUFVQU8vbWNybWp1K25hTGlJckpDc3FLeXNueHQrK0JYU3VIQ251NDV6Yko1UEo5THFQU3hBRUp4bGpiaTQvK2k2YngvKy9VcE4xSFIwZHZ1LzdRTi90TmVLcDZva2lrbzFYdTh3T2d1Q1hpeFl0dXJQVTg5S2JUQ2J6bzI3YXIwaWxVak16bVV6Wjd3dnppWmhjTG5lcWMrNkRVc21oMXRiVzlsUXFwV0VZWGc0Z1VOV3ZGaDUzemhrQW1EZHYzdEtOTnRwb0hJRFBPdWMyTCt4VFhWMjlBenFmaDc1TVVud0tZRUlxbFVvME5UV3RVRzR2aXFLU0NjemEydHBxVlQwQXdDZk56YzJ2NWRzN09qcUc5ZkhQdlU5MWR6OXJrakZHQUVCVng0VmgrQ3NBaHdENER3Q1RUcWVmRElMZ1pCSDV2YXJPQ0lMZ2lxVkxsLzY0ZUo4Zld2Zm9FOWdFSnZFYkJRNFkvSDlyRlJLandEbnErem1XYnFOMTJhQ2NBQ2ZxeWU1VEh0aFJSSzhGWlBQZWV3OU1BZ2dFZTdCMEd4RVJFUTExZHp4VU44R3BtUTZSc3ZZOUdCeEVSUFFJb3hXTHIzMWcwOU8rY2RBN1MvbzdJaHJRenJQV2RsdUtxWVFWM3VlblVxa0pxdm9WQUtjQldCOUFXa1FPYldscG1kZk5HSzhBMkRNTXd6c0J2QThBcWxvcElnY0NnSFB1dWU0dUxpSjNXMnQ3TExrVzk2dnUvVlpnckxWcEVWbXFxb3RGeEtqcXp2SDVyNVp4UHF5MXU0bkl2Z0IyaU05YkllRWhJbHVYMnFjRUFISzUzQmhqVEhHemI2MjlTVVQyZHM1OVhVVCtCZUJhWTh6MUkwYU0rRzBZaGkrcDZod1JtYStxQytJa1NFY1lodWNCRUZYMTBQbHpTc1Q3NC93OWs4bk02TzRlbXBxYVZ1bURmODNOemY4b2JxdXJxNnNjTVdKRUNHQi81OXdKSXJLRmMrN3lUQ1p6VTN5L254cGpZSXo1bHJWMk9BQUI4R1VBTU1ZOFZUaVdNV1puQUhETzlXV1M1d2tST1ZWVm43UFdQaWNpNVpTQUc2YXFlMHBubWZiZkFGQnI3Wm1xT3M0WXN6c0F4T1hwbGlNaXQxaHJwL1V3YmhXVzM0ZXArUHh0d3pBc0s5bW9xZ05tMGx4Vko0Z0lST1NSK1BIVTl2YjJId053UU5kcXNLVWljcHVJL0c5MWRmVTdBSDdkbnpIVG10VlZvZzJEdlVSYmQxaTZqZFo5VFBMUU9xU2dSTnM2OE5wbTZUWWlJaUlhNm43LzZCYmpjODVjTDhEbitqdVd2aWNpd0FuRC9mWEEwbTNVaThmems3RmwyZ25Ba1lVTnpybHZpY2kzQWJ5bnF1Zkhxd2U2blp4VzFkTkZaS3FxN2lZaVZRQWdJaDJxK3I2cVh0bmMzRHlyaCt0ZnA2cmRUb3dYMkVWRXZ0cExuM3padHgzeSsvZUl5RWVxZW5VVVJYOHY0eHBRMWZFaWNsNzg4SEVSS2JXL1NiMklsQ3lKSnlVMk9MTFdYaUFpeDZ2cVJabE01dnE0ZVd0cjdiNGljcUNxZmxaRTlrWm5RcTBxUDFUOGhjSWhSUVNxZW04NTk5SUh2SnFhbXVjQkpGVzFIY0JNVlQwbUxnOEhBSmc5ZS9iSDF0cWZBemhkUkc2TW16OTB6cDJYeVdUbUZnNFdKOXhhU3lXVFZsVTJtejB2a1VnTUI3Q2ZpS3k0U1UwM3B3RjRXMVV2TnNhY0R3QWlZa1hrSkFBZEFPNWR0bXpaQXlYTyt4TjYyRzlJVlUvdTVicnZPZWN1TFNmQXVKVGNDZVgwWFpOU3FkUXc1OXl4OGNOTUxwZjdXbk56YzFUY0w1MU8zNU5LcFVKVi9Vb21reW5ySG1sd1d1ZEt0SFdIcGR0b0hUZm9KOEtKOGdaN2liYnVzSFFiRVJFUkRVWHJWb20yN3JCMEc1WGwyWFE2L1p0eU8xdHIyMFJrdVNUUHdvVUx6eHN4WXNUZmpUSDNwZFBwRlVwZ0ZZdWlxQlhBWHFzUUsxVDFrVExMdGFHTUpBK2lLTXF2NGpQb1RKS1VzN0tqUzN0Nyt4K2Njek1YTFZxMFpONjhlVXU3aWZuZTd2YkxTYVZTazFSMXVRL2NkWFIwWEY5UlVmR2ZLSXArVzlEc29paDZHTUREWllRbFJWOXJhN0l4NTV3N1VWVzM5bjMvMGFhbXBrOUxkWXFpNkh3QTUvY3lsZ2RnQjFXOW9pOERqRXZMSGIrNjQ3UzF0WDJqdmIzOXJMbHo1eTVCTjg5di9ITy9xN3N4d2pEY0l5N0ZWNUtxZnBUSlpNcGE0V0t0UFFLOUozbmFBQ3d1Wjd4VkZlOGw5VXRWSFJ0RjBiZlJ3KzlUVTFQVEt3Qyt0eWJqb2Y2bC80Zk5ZQktYclhzbDJyb1RsMjd6ZkYrZnlmNWNkdUtLSGxwM0RJRmZZQm9LZHAveXdJN2k0UThBTnBkMThIV3RnS3BpVGhiSzBtMUVSRVMwenJ2am9ib0pEdVkyaUd6ZjM3R3NIYW9Lblo1WXVQUmJSeDFWZWhLYWFCRHc2dXZycTF0Ylc1ZGlKUk14Ukd1Wm9ETkpsY01BM2F1SGFFM1RXYWhUei84OWpPd3dOQkk4aFZSVjNjMG1tenRIOXNRbi9SME5VVjhZWXIvRXRPNHBLTkVtNi83S05LZVlyUjBkTE4xR1JFUkU2NnhiSDZxck5XS3VCN0R2VUpwMFVGVW4wS3M2S3BiODdNUzkzLzZvditNaElpS2lkWk0rZ1UxZy9Gc1ZzdWRRK2x0cmVlb0VlakU2c2hld2RCdXRDMWJZUFpCb01ObjFvZ2YzZ1hFM0RvVUVEOUJadWswU2lkL3U5cXY3eC9kM0xFUkVSRVI5N1piN0p0UUp6QjBZWWdrZUFCQVJvNUF6RXUzRExybnBvYm94L1IwUEVSRVJyWHZpRW0yL0dkb0pIZ0FRb3lyZlE0WC9DMzBHRy9SM05FU3Jhd2ovTXROZ3Q2NlhhT3VPQWdwRnM0aC85S3p2Ny85cWY4ZERSRVJFMUJlR1hvbTJicWc2RmR5azZzNDU3b0M1Qy9vN0hDSWlJbG8zNk44d0hzYS9Ua1UrUDdRVFBJWFVxYnFyalplN2dIdjAwR0RHbFR3MENLbnNQbVhtcm1Md2hBQmJES1VFRHdBSUlDSUlWTE4zN0RMbHdhMzdPeDRpSWlLaTFYWEhRM1VUbkppcEVIeXV2MlBwZHlKR2dKTUZjdkgweHpZYjNkL2hFQkVSMGVDblQySnplUDROVFBBVUV5Tml2Z24xTDlCblVOM2YwUkN0S2laNWFKQlJHV29sMnJvbGFQU04rKzBlVXg2WTFOK2hFQkVSRWEycVcrNmJVT2RnYnNNUUxOSFdQZkVBK1RwTHR4RVJFZEhxMG1kUkMvR3ZaSW0yN29oUmxkT2gvaTladW8wR0svNWkwNkN5KzVTWnUzWW1lS1J1cUszZzZZWlQxUmVnZXR4Znp6MTRibjhIUTBSRVJMUXlibjJvcmxaZzdoQ1JuZnM3bGdHcHMzVGIxZTFWN2Q4NWVjODMydm83SENJaUlocGM5RzhZcjhhL0JTSTdNY0hURzVadW84R0x2OXcwU0tqc1B1WEJYY1RvNDBOK0JVOEpxc2hrbmZuU1UrZDk0Ui85SFFzUkVSRlJPYWJmditYbWZzSy9Vb0F2Y3RLaEo1cFRoeXZiMjl0L2V2S2hiM3pTMzlFUUVSSFI0S0JQWW5PSWY3UEM3Tlhmc1F3ZTZrVDBLa2oyWE5rSlMvczdHcUp5c1Z3YkRRSXMwZFlybG00aklpS2lRZVQzOTI4eFBwSHdiMmFDcHh6aVFYQldWV1hGejZiZnpUMTZpSWlJcUhmTGwyaWo4aFdVYm5zTy9MdUxCZzIrb2FJQmp5WGF5c2JTYlVSRVJEVGdzVVRiS21McE5pSWlJaXFEemtLZCt2NjBBVjJpVFNxQW1wMGdtLzhJcUt3RlB2NHo5SzBwUU1kNy9SMVpUSjJxbTJZMDl3UFpEUi8wZHpSRXZlRktIaHJBVkhhZk1uTlhNZnE0RWRtS0NaNWVHUkhaSG1KbTdETGx3YTM3T3hnaUlpS2lZdFB2MzNKekVUTlZCRHYxZHl5RGpvZ1I0TlNLSlJWVGJyNW4zTWorRG9mV25tUXlPVEVJZ3UyNk94NEV3Y2hrTWhuVzE5ZFhyTTI0MWlHbXNiSHhLR3Z0bVA0T3BKQzE5b2llWXJMV2ZqRU13MjNXWmt5OU1NbGtjcjMrRHFJY2t5Wk5HZzNBSzI2dnI2L2ZPSmxNVHV5SGtIb1VCTUZXSlg3V1hoQUVRV05qNDJabERHRWFHeHVQUW9sN3BuV1BQbzBKNnZ1M1Fzek9BemJCWTZxQXNTZEF0cDRHMU93S1ZJNEhOajRGc3RXMXdIckovbzR1SmtiRW5PU01OMFVmUWsxL1IwUFVHNWErb2dFcUx0RUdkNVdJOEhXNk12NWJ1dTJNdjU1MzBDdjlIUTRSRVJFUjBGbWl6VS80TndEWWM4Qk9PZ3g0NGtIMHJLcktpc1QwdXplNzhNVEQzdjZvdnlPaU5jL3p2TzhDMkFIQTVGTEhqVEVYaThpSnhwaEpBTjRvYzFpL29hRmhHOC96VWlLU0FyQ05NV2IvcHFhbWpuTGphbWhvR0NVaTVVd3dJNUZJdkpmTDVYYnA0YjNkTTFFVXZRTUF5V1N5MXZmOW9OdzRTbkhPemNsa01tVTlGMEVRSEcrTW1hYXEwd0djdENyWHM5YitETUN1SW5KbU9wMXU2YWJQcjBYa25MYTJ0azFhVzF0Ny9LaDZRME5EZzRqTVVOVzdBQnhaZkx5dXJxNEd3QXdBcndCbzdDMitNQXkzY2M1OW9heWJLYUtxRHpjM043L1VVNTlVS2pYTU9mY1FnRTFTcWRUL05EVTF2YlVxMStwamZqS1ozTGk0VVVTR2VaNDNKd3pEdzlMcDlNekNZNVdWbGQ4U2tiTnFhMnMzbmpkdjNpcnZ4VEZ1M0xpcTRjT0hqMGtrRW1OVmRheUliQXhnY3dCYkFCaW5xcGRrTXBtSDh2M0RNTnhQVlU5ZHVIRGhsK2JPbmJ1c2VEeGp6QzBBTmdSUWwyOUxwVktqVkRVQ2NBV0FzM3VLSnd6RE13RmNIb2JoZGVsMCtodXJlbDgwOE9uVG1LRE9ud3FSei9WM0xEMGF1US9rTStjQ0ZXTUxHajFnNU9jaHBocjY2Z2tEWkVXUEdJRTVHVFhJNm5PNUg4bjI0TjlkTkdCeDhwd0dwTjJuUExoTG5PQ3A2NzAzRlJKQUlOaExqVTdiNDVmM3NYUWJFUkVSOWJ2cEQ5UnU1dm1WMTRFSm50VW1Ja2FCYi9qVjY3WGZmUE80SDU1OE1rdTNyV3ZHalJ0WE5YTGt5S3FDcGdvQUpnaUNyaFZjN2UzdDJkYlcxa1ZCRUFTcWVncUFmeHRqdmhPR1llRlExK1VURGcwTkRRMkpST0liQU9wVWRZS0lqRU04SDZDcW53Qm9SdWNrOUQvTGpkUHp2TU9OTWRlWDA5YzVkNjZJL0VoRVNxNzBjTTRkQ3VCZUFEREc3QTNnWmdDelZkWEZYYXBGWkdzQXI2aHFmaExjRjVGdEFmeFRWUmNWREpjMHhwd0pZR281c1dVeW1WdkRNRHdId0FsQkVGeVh5V1NlS2VlOElzZUt5TVlpOG1hK3dWcDd2cXEyWkRLWisxWjJNTi8zajQyL3ZhclU4ZUhEaHg4b0loVnhZcW9jS1dQTXJ3QXNMWGhPZXlRaUJrQzFjKzVEQUQwbWVacWFtcFpZYTZjQ3VNMDU5MGg5ZmYzbldsdGJGL1YwenBxV1RDWW4rYjQvdTdoZFZiZFQxZGRFNUNzQVpqWTBORFFZWTlhUER4K2hxaStNSGowNk5YcjBjbHR4TEc1dWJvN3lENnkxUDBGbndtVTlBTVBpL3g4cElxTUFqQVJRbmU4cnBmK1Rsd0RRbGVSUjFXMUY1T0NhbXBwTEFaeStpcmRja3JXMkVjQXZWUFdUam82T253TkFHSVlIcWVxTWNzNFhrV1BTNmZROWZSa1RyUms2QzNYcS9GczdFendEOVc4dEQ2alpBVkkzRlVpTUJhQkFiaEdRL1JpbzNCU1FCTEQrcnBDNjMwTC9lU2JRL25aL0J3eEFQSVg1dXJhalFwOWc2VFlhdUpqa29RRkdaZmNwRCs0aVJoL25DcDdWWWtSa2U0WE0yR1hLZzE5NjZyd3YvS08vQXlJaUlxS2g2WlpIdHRqRTA4ckxBSHgrNEU0NkREb0pVWnhWT1RheDlNYjdOcno0cXdkL3VMQy9BNksrTTJyVXFKK0x5RG5GN1NMeWNmNzdxcXFxSmdBN2lNanZSR1FoZ0EvUnVkb0hBTVlCR0sycUR3Sm9BWUNLaW9vbHFub1lPcE00VDZ0cUFwMTdldTVWdU9JbERNTURWZldPbnVJVGtWbnBkUHFnam82T3V4T0p4SXY1ZG1QTU13Qis3cHg3UDA3KzdPYWNXd2dBenJsM0FOeVV6V2FYS3hsZldWazVVVVQrV3VvNmJXMXRPK1VUQmRiYXp3SjRRVVFPVGFmVHJ3Q2RwYldxcXFyZWRjNmRrc2xrdXNhdzFxNXM0ak1INEhzaWNwMnFiclNTNThKYSsxa1JHUS9ndHFhbXBrK0J6bFZPQUM0VWtYc0JsSnZrTVVFUTFIUjBkQmdST1ZGVlgxYlZsbnh5enpuWDBkTFNzaGdBakRFbnFxcm1jcm1uZ3lBWXQ4SU41WEtmenA0OSsrUGlkZ0I3UlZIMDdFcmMxd3RseG80b2l1NEtncURDR0hOYlpXWGxWS3ppcXFpK3BxcVhpa2dHd0Y0QVRqYkdmT3ljdXdQQStRME5EYU44MzcrNmFJKzRiVHpQKzN6UkdDOWgrWlYwaDhjSnhpVnhnbkV4Z0FXcStnOEFuNGpJeDZvNkg4QUgrUzhSZVY5VjMxMjRjT0Y3eGF0MW9paTZ6RnE3djRpYzF0alkrRVJ6Yy9PZGZYSHZjYm0vZTFTMUNzQXhjK2JNK1hkODZFMFJ1YUdjTVp4enIvZEZMTFJtNmJPbzFRNS9Hc1JzMzkreGRFdDhZTlFYSUZ0ZUVpZDRBT1FXUWQrK0ZQajBDY2htWndFYkhBekFBS1AyaFd4MURmVDFjNEVsYy9vMTdFNmRwZHNnV0txemN0K1JQY0VQMk5DQXcwbDBHa0JZb3EzUHNYUWJFUkVSOWFOYjdwdFE1NmwzTFFib0NoNFJIOE9xeHFLeVloU3FLemRDUldKOXFPYlEzdkVwMnBaOWhDVnQ3Nkt0ZllCVzVoRHhWSEh1c01RRzYwKy91NUtsMjlZaEluSWpnTUxFeHhrQUpnRTRMZCtReStVK3NkWmVKU0k3T3VjT3pHUXlEd0tkWmJ4R2pCanhEd0F2UmxIMDUzei9wcWFtZndMWU5QL1lXdnNZZ0kyTFM1bzU1M3hqekhvQVpxTDBxcDZ2cVdvMUFMejAwa3Z6QWN3dkdOT0p5RnNBNXNWanpjNWtNcC8wZEsvSlpISkQzeS85MXEreXN2TEFJQWp5RTJrVEFFQlZQeDhFd2FTNGJTUUFpTWd1aGF1YzRoVW9YYXkxendPbzd5a09WWVdJZUNKeXE3VzIyMzRpOHM5ME90MVkxUGExK051dWxVT0pSR0lmQUVaVjcrM3B1b1dTeVdTOU1XWjJaV1ZsZnR5TkN4Tjd4cGhIQWV5WFNxVTJkODd0TFNMaSszN0poSTJJWEFUZzNIS3YzVmN5bWN6dDF0bzlSZVFVYSsydFVSUTl0clpqS0NZaWYwMm4wek90dFY4QU1EZWRUdjh6Q0lJSFJPU25pVVRpa0xhMnRpTXFLaXFxakRGVEFXenFuRHVzeEJqdEpZWitOWjFPVHlyUnZpcFVWVThSa1pjOHo3c2hETU8wYzI2VU1lYkUrT0E0RWFrS3c3RHJOZWFjcXhJUnFPb2VCZTFQcHRQcFB3SmRpY1kvaThoNFZmMUJGRVgzNTgrTlYvajE2WW9oNmovNk5DWm9oejhWSWdON3Y4TVIyME8yK0RGUXVUa0FCVndiZE40bHdEdFhBVzRwdE8wTmlGUUFvL2FOVi9Uc0JabHdCZlFmSndITC90M3I4R3VlR0lVNVZSTHc5SW5jQlZ6UlF3TU5KOUpwd0JoSUpkb1Nuc0h3U2g4anFpdFFVMVdCc1RYVkdGN2xZNzNLQkJLZXdaSmxXYlJsYzVpL2VCbmVYN0FVaTlvNnNMQ3RBNHVYZFVEN08vZ0NMTjFHUkVSRS9XWDZBN1diR2QvOEhzQU9BeVhCNDN2cllWalZXQXdmdGpuR2p0NGVueG03RDZvcVIwTmdBQkVJT3NOVUtLQUsxUnptTDJqRmZ6NzZPOTcvdUFtTGw4ekQwbVVmSU9jR3hnYzRXYnB0M1pST3AxOEc4SEwrc2JYMkVBQ2JSVkUwczZEdERCRTVWVlduNWhNOEFGQlRVL01qQUJzQTJBZWRLMVJXaVhQdXhrd21zMEtDd2xwN2RPSGordnI2alNzcUtxb0FRRHJyVW0wb0lsa0FNTVpzbmsrK1pES1pONEdWZTZza0l0OFRrY0xTWWszb1hJbVJLbmpjSkNLSGlNZ2grVTZxNmhlV3lJcFgwenhmTU01WDBMbnk2WDRVS1NxdDlVVUFuMUhWYTBRay8xd3VONmxYVjFkWG82ckhvak9wMXBWd1VkV2o0ckVhcmJWYnhNMDdBRUJsWmVYWjF0cmxTcGxGVWZUemdvZC9WdFVuaStMcVN0aW82di9HaWF5ZnhQZUJnbVBqUmVUYkFFb2xKZUNjMjlOYVcxdnFXREVSMmJLY2ZpV3VjYUhuZWFlZ2M2K1lKRmJqZGRpSGZBRDdxdW8wQU1oa01wbkd4c1l2cWVxRHJhMnRpMU9wMUNSVjNjODVkMHk1ZXpuMXRVd204NGExOW53UkdUMS8vdng1RzJ5d1FZT3E1bC9Yb3dCNEJZOExrNWtUVkhYRCtQdUZBUDVvcmQwVXdJTWlFZ0Q0ZFJSRkZ6YzJObTY5ZVBIaTkrYk9uYnRncmQwVXJYSDZGQ2FxODZjUDZCSnQ0Z00xTzBIcXJnR3FKblMyNVJZQy83a0plUGQzZ0l1M3YycC9HL3I2OXlEZWNLQm01L2k4SFNIamZ3WDkxM2VBOW5uOWR3OWQ0dEp0WXRiWFdSM2ZsajB4RURZT0lnSUFETXgvQUdqSTJYM0tBenVLd1JNaS9aZDRIRkdWd1BnTlIyQ1RrY093NVpnYTFJMWRIMXVPR1lFUlZSVXdQZnltT0ZXODkrbFMvUFA5QlhqbDNVL3c3cWRMOFBvSEMvRDJ4NHVSZFFNbjVhT0twdlpzKytIUC9PandOM3Z2VFVSRVJMVHE0aEp0dndGdzVFQ1pkTmhrdzEweGZyT0RNYXFtSHNPcXhzTDNobUZsM2c1bGM0dXhlT25iK09EakNLKzk5UWQ4c25BQUxaSld6UUY2a1lOZWN0d0JuTUJiRjRSaCtQL3NuWGQ0VkdYMng3L252WGRLS2dRU1Fna1lJQWdFbU56M2pyMnN2YUdzYTE5WDk2ZXVhOW0xcm1YdGJlMjlpN3RyRjExRjF5NTJzU0RXM0hzelNBQU5KRUpBNlRXa3pNdzl2ejltQmlhVG1XUVNBak9zOS9NOFBHVGVlaWFaK243ditaNDdzRG56WmpkRWlxNXZFbmxzMjM2WmlDNEJjQzh6eHc3UmM0bm9TUUNmTWZQREFCQUtoYjc4L3Z2dmwvcDh2dEZFVkJLYkw0UzRGMEIvMjdiL0w5Ykd6TXVGRUdPRkVLL2F0bjFVQ3BIbkZ3RGZtNlo1WVBUMkowUzBUMWYzWjlXcVZUa05EUjFGU0ovUE4xNVYxVm14L1NvcUtqejUrZm5EQUl4VEZHVjZjM056QjRIQTQvRjhBNkMydGJVMXFSMlkxK3ZkajRoK1hMbHlaVU95UGFXVUh4RFJlTU13Qm5VV3M1UnlNUkd0TXd4amJDZGpMaUtpdTVuNXY2WnBIZ3NBZnIrL21Ka1hJWElvdjBsc0lTSTNJclZZTmpKenV5K0twbW5teDM0WHpIeUZhWnEzeGZmcnVyNEN3SGZNL0VjQTlZaUlTdnNteGxOVlZiV1hvaWlmQTdqS01JeGI0dWFmRE9EWnp1NXZLbXpiUGsxUmxLK1llWittcHFibjU4MmIxNms5cEs3clJ3UDRiMnl1WlZsUDlXVGZMU1gyK3dRd2lablhFOUVudG0zdkYyL3RGMFBYOWFrQWprT1N2dzB6UDJ4WjFtWHhiVkxLNzRtb2xKbnYzNUlZbHk5ZmZuZGpZMk56VitPa2xGOEQ2R2VhNXFoWVcvUnh0aHpBL1laaFhKZ2t2bkhNZkk5cG1oZjcvWDZYYmRzV0VSVVJrYSs2dW5wRjRoNE8yeC84S1lhemNMMkNpSmlYcFVTdDE4cHZCWEtqTDZYY0JpeStGN3prSVNDNHJPT1VQQTAwL0RhZ3ozN1I4VUZnelFmZ0JSY0RMUXUyWGVpZFFXd3o0MWtSREo3dFdMYzVaQXRPSm85RGhvbFl0Qkh4UHlsRGowZFZFSGF2S01WRTN6QU1MeWxBdnNjRnIwdUJTUE04UWhCaGNOOWNETzZiaTkxR0RrQnJLSXdWRzFxeGFPVUd2RkpkajhDaWxkbVIzVVBRM2FyN01jZTZ6Y0hCd2NIQndXRnI4cDkzeXN0dDIvVWdDQk96UWVBcHlDMkh2L0lxRE95L083YkVFVmhWOHRBbmYwZjB5ZDhSSTh1T3daejZ4ekczL2ttMEJqdDFvOW8yRUNrQUxoZU13dWZlR25iZFNVY3NURmFMdzJINzRyZk1UQUJtQVZDSWlKalpTMFJERUJGOXptWG12a0tJbDVNVWRqK1FpQTRFQUxmYlBRbkFXNnFxM2dEZ2hNU0JVVUVneG92UldpWGRncG5mWk9aclU5VGsyVlVJY1dlNmF4VVdGajRkaTVPWjRmVjZVdzBkNi9WNmora2tKdlRyMSsrOWhvYUdRNVAwZlV4RUIwb3BLMDNUckUwMlg5ZjFDa1JFdHBSMmEzNi9QOWUyN2I4bldmOU1BTjVFb1V4S2VSY1JYZHpTMGpLeXRyYTJSMWQvRTlGTkFQS1krZHBrL1VJSUpScERhN0orQUljU1VYVTZlekZ6QllEN0FDd1BoOE43Q1NFZXpjbkpXUVJnV2hkVEowWC9YeUdFdUJyQUZBQ2hkUGJjV2hEUkVjeTh4cmJ0YjZPQ0Z3REFNSXpucEpTSElpTHdnSm5QSjZMNDM5MGRST1JKc1d3eEVkMjRKWEdWbHBZKzJ0alkySWIyVnh5RTBjMnN0eVQ4bDVtZk1FM3pIZ0JnNXI4VFVTV0FoeDJCNTM4RC9nSWoyVmIvRFVKVjE2TXpTTTZPb0dIWEFMazdSbTdiRzRFbEQ0TVgzUTdZVGNubk5Gbmcrc3RBRlpPQmZEMWkzZGIzSUZENUxlRDU1eWNYaHJZMVRJTEFmNFJMYVhhczJ4eXlCVWZrY2Nnb01ZczJnSVp0NjcyTGN0Mm9HdG9mUityRFVUVzBYNitzNlZKRTFPck5oZkwrK2RoNWVBbmVtYlVJSDlVdXhvTGw2OUFTekZ5bWVyeDEyMzYzdjM3SzlNdU9uSmV4WUJ3Y0hCd2NIQnorSjNuMjNSMEcyZXgrakFqN1oxcmdVWlU4REIveU80d3UveU1LY2p2VUpkOGlpRlNNSFhFR0J2YmZFM1BxSDBQajBvOWdjN0JYOStoQlZBcEFaNUhpM1RCdFdzVU5FeWZXcFRya2RkaCtlUHkwZk9zQUFDQUFTVVJCVk5NMHpVdWtsSTh4ODI2bWFSNHJwVHlXaUY2S0h4UU1CbjFFdEZvSU1Vd0lvWVJDb1hwRlVVWVQwYVo2S0tGUTZCSUFOd0dBRUdJbkljU1R6RndYRG9lUGlsdHFqUkJpcHg3RXVjcXlyQm9wcFllSTVpSmFwOGUyN1ZsRVZCb2JwR25hNFVTVVdQQm1RUHlOMXRiV3Z5cUtja2xubTZtcStpRXp6d3VIdytkME5zN2xjaVc5dWxvSThScUFXd0NjQ09DYVpHT1krY2lvZVBaT3F2VnQyejQvL3Y0QmdNL255MlBtOHdIOFpGbldtNTNGMXhOczI1NHBoQWlGUXFGWlVzb1MwelFURHhaZDBmL2IyYldGdytFMlJWSEF6Q0hETU5JOTVGK0JxTVdjbFBJWkFDRkZVYjdvYklMZjc4OWw1bU1RRVNmL0NlQWhLZVVmVE5OOEpzMDl0eGI3QS9naEhBNTdWRlc5THlxWTVvMFpNK1lkQVA4R3NCSkEvOWJXMWhkcmEyczNXZW5wdW41MUoydk9iV2xwMlhsTGdxcXRyZDBncFp4QlJIdkcybEprR3hHNklmeVlwbmw5Ykx5bWFUc0R1QTdBM0dYTGxsMnFhZHBFSWNURWJvYjZwbUVZNzNWempzTldZcnV3YUFNQitSSzA0NU5BVHJSMGxkMENMSHNXM05pSndCT2pxUVpjZHc1bzVBTkF3VTRSb2FmZlJGQm9MYmpoQ2lDMHF2UDUyd1FTam5XYlF6YmhpRHdPR1NOaTBjWWYwNVpjVXRrRGN0d0t0S0hGT0ZJdngvZ2hSY2h4cDdjOUE0Z2tiak1BNnRUQ0xZYlhwZUFvdlJ6N2pobU1yK2N2eFV2ZkxzQlBLemZBNW96bDlnZ2kycFVacisxeDAzOFBkYXpiSEJ3Y0hCd2NISHFMT0l1MmpBczh1ZDZCOEkyNkFHV2xCOEdsNW5jNjF1WWdRcUdOYUcxYmhXQzRDV0RBNVNwQWpxY1lxcEtYY2g1Qm9GK2ZjZkNQdlFwOThrZGhic09UQ0lZMnBCeS9UU0M0d2ZqN0dwQTlaVnFGWTkzMks4SHRkdjljWFYyOVFrcjVFRE1YQndLQnZYdytYMTlWM2Z3OUp4QUlOQUpvQk5vZFhMY0dBb0h2NDlmU05LMG5JZzk4UHQ4UUloTGhjSGhacXU5M1JIUVVJdlZ3TnNhMWlmZ3hzMmZQWGdWZzFiaHg0L3A1UEo1VUdTUERpS2hZVmRXWFUvUmYxOW1CdEdFWWMzUmRudzdncklxS2lwdnE2am9Jb2dUZ0xBQ0xETU5JS3ZLTUh6OStLSUNybU5raW9wR3hkbFZWVHdOUWF0djJPZGdLdFdnc3kzcTZvcUxpaGNMQ3d0bk0vRXRsWmVYK3RiVzE4WUtPQ3dBU3NsRUFZSGEwL1E1TjB5WUxJZEt5RjdKdFd4RkNqQWR3SWpPL2J4akcyczdHaDhQaDQ0VVFCUUJlWExaczJSTWxKU1hYUmVzSlRRRmdkelozYXhJT2gyOVhGT1ZGajhjejBUQ01ZbDNYendYd1lFNU96a2tBWE14OEF4RTk0UEY0ZnBGeXN3N0p6TGxFOUc2U0pRbEFNRjRRMmdLZUFQQWhnRXBFTTRvNmJFYWtKTnJJZFFFRHdJUUpFNHFJNk1WbzI4bU5qWTNOQXdZTTBKZzVxZFZoOVBtWUF5Q1lZRFc0RUlBajhtUUIvQ21HTTd0ZXlHNkxOZ0FGdTRCRzNMTlo0QUdBNWMrREY5MFJxY2VURGswV2VNSGZRQ1B1QlFwMkFjZ0RsSndBVW5MQkRkY0FyUmtwbjVVQUNSSjhndTF5dGZHTTRIbTBGOUs4Y3c0T3ZZOGo4amhrZ014WnRKVVc1dUQ0WFVaaTM5R0RVSlNYS3V0Nk15dld0MkRaK21iOHRHSUQxcmNHc2JFdEJOdG1xSUxnZGFzWVVKaURnWVU1R05ZL0g3bWRpRVZGdVc0Y05LNE1GYVY5OE1IM2pYakZxRWM0ay9WNmlFWTcxbTBPRGc0T0RnNE92VVUyV2JUbGVnZGhUKzBlRlBkTlRCaUl3YkR0SUlLaERWaTA5SDNNYlhnYTY1c2EwUEVpYVVKcHYxMHdidVRaNk4vWEJ5SGNFS1NpdmFzT3dlc3B3ZmlLYzVDZk94UmZ6N29xOHhrOWpuWGJyeG9pNnZSTGhwUnlCd0F4bTdNOEtlWExSSFM1WVJoMVc3S3ZFT0lBQU9GZ01HaTUzZTZZZmRBK1JKUm9tYkRRTk0xTnFYWGp4NDhmNm5LNTdnV3dPSDRRTTdzQjdNck1kd1A0S3AwWWlLZ0FrUVB6a3E3R012TjlSUFI2UVVIQk9RRHVpZStUVWg1TlJLT1krUnFrRUdyY2J2Y0R6SnpIek9jUzBkdXg5bFdyVmoxV1ZGUlUxdGJXOWxnNk1hZTRId2RybXBhb1R1ZkdmcWlycTJ2Vk5PMVJJY1NkWHEvM1VVU0VzeGd1QUxCdHU1M0lVMU5UTTF0S2VRVVJYUm0xMGtzTElRU1kyU2FpVDRMQjRObGRoMDZYQWdpMnRMUThIaFVVN2dkd2s1VHk1RXhtODlUVTFFeVZVcDZLU0RiYjgzRmRMeE5SUFRQbkFRQVJuYzNNOFFKWXFwbzdMZ0M5a2kxcG11WVRBQkROMGpzdSt2TStBRzZJaldIbTBVUWtwSlNiTW54czIzWVJFWmo1V0NtbEZqZjJUc3V5M2k0dkwvZTZYSzdYQVF3SE1NOHdqR29BaU5acTJsU3ZLWjY0bWs2M1JMT0JITElJL2hqaldLZ1BacjFGbTNja2FJZnJnZnpvNXpCdUJWYThBcTYvQWdoM3grS1dnUTNmZ1JzdUE0MThFTWdkRDRnY29QL1JJTGJCOVpkbWxYV2JEUmZ6VjhITGFUY3N6WFJJRHI5T0hKSEhZWnVUQ1lzMkFsQ1E0OFpsRXpYNGh2WlBtb1ZqTXhBSzIxalgwb2JheGFzeExiQVEzOVNuWjZ0Wm1PUEdiaU1HNExoZFJtQkFRUTY4TGdXcUl0b2RBU2lDVURHZ0VDUDJHNHRoeGZsNDdOTzVXTnZjbG5MTnJZbGozZWJnNE9EZzRPRFFXMlNUUlp2WFV3Sjl6R1VvS3F4TTBzdG9EYTdGc2xYZm9ISHBoMWk2OGlzMHQzWjJPTUJZdXVwckxGMzFOZkp5aHFCc3dBRVlWTEkzU3Z2dENpSGNIVVlQSFhnd2dxRW1WTSs1R2N3WkxUOEJ4N3J0ZndNaStxdXU2NmN5Y3o0UnFicXVyd0RROGNHM0djSE1uV2FQTVBNRmlCeE96eWFpQWN5OEU0RFBkVjAveERDTVFBOURkUWtoTGdMd2JtMXQ3UVpOMDJZejg3S29MVnFuZlAvOTk0c0FISnVxbjRoK0NJVkNhWWs4ekZ6a2NybTZIZ2pBTk0wM2RGMy9HTUEvTkUxN3hiS3NCZ0Nvckt6TUIzQWZNeS9adUhGanFnTitNUE5HSW5yRU5NMHZkRjNmMU43UTBORFMwTkJ3ZVZwQnBGNTdUeUxhSmFFNUovNkdaVmwzU3lsL1EwU25TU20vTVUzejBlaGNEeEVoV2FhT2FacTNBYmh0d29RSlJXNjNXK2tzQnR1Mmp3UndIb0FMVE5QOEFtblUxTkYxL1hnQWxjejhiS3ptMExwMTZ4NHNMQ3o4R3hIZFZGWlc5bEpqWTJOelYrdHNMWWpvZmdEdlNpbjNpcldacHJrTXdKdFN5dDhEUUV0THkyc0pkbTAzcFZqTHc4ekxBRURUdEZFQVR1bE9MRUtJNXd6RG1KT3EzN2J0c0tJbzhYL0RQR1plU2tUeGJiSG5laWkrblloQzVlWGwzcUtpb3FrQTl1NU9YQTdaQzMrTWNYQ3BUNEhJbituUFdwMlNPdzQwOG42Z01QclE0eUN3Nmkxdy9lWGRGSGppV0Rjem10RnpQNUE3QmlBVjZEOEoxUFl6ZU5GTlFEakRXZFFBQUJJRS9qOE9xbjE1WnVoYzJxUDloUXNPRHRzQ1IrUngyS1prd3FKTkZZUzlSZzNFYVh1UHh0Qit5ZTA2MW14c1EvVlB5L0Z0L1hKODM3Z0tQNi9aMksxS2grdWEyL0QrN0VaOFdMc1lGUU1LTVc1SUVYYXZLRVhWMFA1d0tlMGNDQ0NJY1BDNE1oVG5lL0h2VCtkZ3dmS01aWE02MW0wT0RnNE9EZzRPVzhUemJ3NHVadmJjVGxsZzBlWlM4NkdQdVJ4bHBRZEZrMW5pWWF4WlB3K3o1eitLSmNzL1F5aThNZWthcVdocVhveDVQejJMK2lWdm9LejBBRXlvT0FlNTNrR0l6K3BSaEFjanlvN0NtdlUvWUg3alZIUngxcjcxaVZxM3JZYlk4T2FiZysrYk5HbEo5KzYwUXpid09ZQjNpT2d1Wmw3S3pOY1JrWitJa21aVUVKRWJuV1FYU0NrckFaekR6QThUa1krWjFYQTRQRWxWMVUrWitWTk4wdzd2U1pCRU5CN0FLTnUyL3dJQWxtV3Q4Zmw4STRpb1hGR1VnNUdRS2ROTjdsY1VaVXZtZDhhNVJGUkRSUC94Ky8wSFZGZFhOM3U5M3NrQXlwajV4SG56NXFYOG9pYUV1QkhBd3NSMktlVlRTQ0ZhUmY4KzhIcTk4NldVbk5EM2FpZ1V1ajE2ODdxb0lMT0pxTUFYRHdNNG5abG5FOUc5dXE3UGpJcDBicUJqSms4OHMyYk42aks3VDlmMUhBQlY0WEE0akRRRUhwL1Bsd2ZnVGdBaEljU21ESlM2dXJwMVVzcGJpZWl1a3BLU2F4c2JHNi9vYXEydFJUQVkvTWJsY29HSXhxWWE0M2E3VDVkU2J2cmRNWE5mU3Y3VzFoZEFMUUFJSVVZaVl0MW5kNVZKeDh4RVJNSzI3ZThBcEJSNWFtcHFaZ0E0RkFBbVRKZ3d3ZVZ5SFVKRWp4dUdjVlZzak4vdkwyYm01VVQwbW1FWUY4YmFLeW9xUFAzNjlmc0F3TjdNL0JBUmRiZitqa09Xd1o5alI0YnJWUkNOeW5Rc25aSTdIalRpYnFBd1ZtSXFES3g2STJLdEZ0ekNjalZyUHdQWC9SVTA4ajRncndvUWVjRGd2NEpjeGVDR3E3ZDgvVjZCQkFoSGNsZ044WXpRbnh6ck5vZHRqU1B5T0d3ak1tZlJkbmpWTUp5MDJ5ajBML0IyNkd0dUM4TmN1QUl2ZlRzZlB5eGRpK2EyTGZzeWJqUGpoNlZyOGNQU3RmaDR6aExvT3hUajZKMkdZOXpnb25ialhJckFMaU1HWUdDZlhOejliZ0N6RjYvcWxxalVxempXYlE0T0RnNE9EZzQ5WU1xMGlqS1F1SnVBWXpNdDhBQ0VpcUVuWU5qQVF4SUVIZ2F6alY5V3pzUzNzMjlBVTNQakZ1ekJhQXV1d1lMR1Y3QjYzUnpzN3JzZGZmSXJzRm5vSVNqQ2k1MHFyMEpMMjNJMEx2MndzOFcyRFVRS01mOWpuWkpYT1BXREViY2VmOUNDVHV0cE9HUVBUVTFOTzdlMnRnYjc5ZXYzRHdBS2dOVUFYaFpDUEIwT2g2K3dMR3V0cHJVdnljRE1SUUJTMmE0UklnWG13Y3gzRTlIVEFCQUlCT3A5UHQ5QnFxcE9KNkordHQzOXNpbk1iQUw0cldWWm15NGFDd1FDVFFCbVN5bkhwamdrVDNmdFA1cW1tYXIyVGp0aWg5N3BybTBZeGh3cDVmbEVOSm1acDBvcDV3STRtWm1mTVUzemhjN21WbGRYSi8zZVJFU3ZNM1BTdndFekgwcEVlekx6Z3dBMkpQU2xQUEJQaFdtYXk2dXFxczVWRk9WSlpxNEVFRUEwNDBjSTBRd0F1cTYveWN6N2RYZHRabllSRVJSRmVWOUt1ZWxCUVVTdkdvYnh4OFR4aXFMY0NtQW9nUHVxcTZ2bngvZTF0clkrNlBGNHppU2lTM1JkZnpsbUc3YXRhVzV1M3VoeXVXRGJ0bGNJa2ZTTHZ4RGlmTFQzN2t5MEc0d0pXb1VBMmozV2lPZ1V3ekNtZEJhRGxQSllBQzkxSjI1VlZZK0svdmg1T3VQcjZ1cGFkVjN2eTh5M21hWjVoYTdyaDNWblA0ZnNnci9BU0daMU1vQ0tUTWZTS1o1aG9CMnVBd3IzQUNBaUZtM0xwNEovdWhab1c5STdlNnovR3J6Z0V0RElCNERjeXMwMWV1eFc4RS9YQWFGRUxUd1RFSUZ3TkVoWnhsK0hyNlZkc1RMVEVUbjhlbkJFSG9kdFFxWXMydmJhY1NEKy9KdXh5UFdvN2F6VEdNQ3lkYzE0WnVZUG1ENW5DVnFDdlgrbDVkcm1Oa3lmdXdUbXdoVTRhYmRST0x4cUdEd3VKZTRZQU5paGZ6NHVPbVFDYm5uTFJOMnl6TlRGZGF6YkhCd2NIQndjSExyTDFHa1ZKVUhRSXdDT3lMekFBd3d1MlFjNzduQXlFcFBGUStGbTFDOSt2WmN0MUJpcjE5VmlobmsrNUpnck1MQjRkd2phYkJGRnBLSnl4SmxZMy9RVDFtNzRzWmYyM0FLSUZHS2NId3FLalE5TXE3ajlmTWU2YmJ0ZzNyeDU2LzErL3hobXZoQkFNeEdWQXFpM2JmdEd5N0tTWmJZSUFEc1NVVkpCUk5mMWN3RHN3Y3czMWRUVUxJNHZMaDhJQk9iNWZMNVJnVUNnU2RPMDMzVTNWaUk2S1ZvWEpGbGZwN1pnQURCbXpKait1Ym01YndPNDBEQ01kdFpzUlBSc05EdW1TMnpiUm5jRkpkTTBINVZTK29qb0wwUjBPRE4vMnRyYWVrYTNGb25ETUl4WEFieWFyRTlLMlJmQW5xMnRyZmZGN016aThmbDg0N3U3WDdUV3pBelROR09ucUhrQXdNek4wZjlmSXFKTm9nb3pGd0FvSjZKWm5hM0x6THNBT0F6QUMwUzBLV01wSEE3WEpvN1ZkZjFvQU9jeDgwL2hjUGpxeFA3YTJ0bzJLZVU1QUQ0QThLTGY3L2RYVjFkdk04RTVlcDlSVUZBd0NRQ0VFUE1CbENjYjI5TFNVcFZnMTlaQnpCTkN4TElwdHVTcWdiVHcrLzE5bVBrOEFBc053L2dnM1huTVBNazBUY2VwWXp1SFoyQTBXSDBhb0YyeTRiTldTanhEUVNQdUJmb2RCa0FCT0FTcytRaTg4T2JlRTNnQUFEYXc3bk53M1Y4aVFrL2VCSURjd0lBVFFhR1Y0RVczQUhZSHA4b01RSUpabkkwMkd1eFl0emxzU3h5UngyR3Jrd21MTmtIQWJpTkxjZUhCUHVSNTJtOGJETnVZOTh0YVBQL1ZqL2htd1RMWVd6bUZaczNHTmt5ZVBocy9yVnlQRTNlcndLQSt1ZTM2aC9VdndCLzMyQkdUcDgvR0wyc3pabEhzV0xjNU9EZzRPRGc0cE1YVHJ3enBIMlM2ZzRnT3o1WkRoL0xCUnlESE02QkQrODhyWm1EV2p3OXNsUm81NjVycVljNjlGZjdLYXpDdy8rNkl0MjRyS2h5TDhzRkhZTmFQRDhIbVlLL3YzVzJJY3NEaTJ2NUF5TEZ1MjI1UWJkditKNEFmQVZRRDhBTjRsNGp1MW5WZGIybHArUk1pbVFSZkF3aEtLZmNub3I3TS9Bc1FxUmtENEd2YnRsZEhiMWNDcUcxdGJiMHgyV2JSekpzZXdjd3pBRHljb204M0lycTRzL2w1ZVhrbHpMd3JnTEVBRXV2dlhCQU9oNmVsR1VlUnkrWHFWbDBobjgrM0t4RnRxdEZDUk1NOUhzK2hBTjdvempxWkpFN2dnUkFpNWsrK01kcjNUUHhZS2VWakFBNjNiZnNqeTdJZVNiV21ydXZuQWpnc0hBNC9FYlVPUzRxVWNuY0F6d0lJRXRIdlV6Mk9UTlA4VUVvNW1Zait3c3l2VkZaV0hsWmJXOXV1UUcxRlJZV25vS0RnNnFpOTJFTGJ0djl1V2RZV0srVkVkSUdVY2dvUkNRRHpsaTFiOXRHQUFRTk83MnBlTkdPblB6TzNPelVXUXV3Yi9iR25OYXpTUldIbUtRQ0tBWnlGelRWNHVzUVJlTFovSWhrOHJ0Y0FHcFBwV0RyRk14dzAvTGJOQWcvQ3dJYnZJaGs4cmZWYlo4LzFYNEVYWEF3YStXQ2tSby9JQTRaY0RISU5BQy84Unk4TFN6MGx6cnJ0ODlDWnREZTZ0TWwwY05oU0hKSEhZV3RDKzl6eTFsNms4SlBiMnFKdDlLQytPUDAzWTlBbnAzMWQwcEROK095SG4vSDBqQit3ZUhYVE5yTklzeGw0Ny90R0xGeTVBVmRQMHRHL3dMdnBHRUFRc0VkRktkeXF3RzF2VzFqYjNOYnBXbHVWaUhYYnczdmMrT29GTTY4NWFuN1hFeHdjSEJ3Y0hCeCtUZnpuL2FHRDdaRDNUb0IrajhpQldjYnBrNzhqQnBmczI2RU96L3FtZWxoejcwUnJjT3Q5cjE3WFZJODVDeDVIL3o0VDRGSUxOclVMY21Ib3dFT3hvUEZWck4vWXNOWDI3eFp4MW0zUHZUWHM5cE9PV09nY09HUXhVc3BIRWFtcHNSY1IvUWtBbTZaNXNhN3JTd0hjN3ZGNFROTTA3d2J3TmdCVlNua3pBQkRSdnpSTnN5M0xlZzdBYnJIMXd1SHcvYXFxUHBONHNKNEtJcEs2cm5lNEpKcVozVW1HLzVUS1VpMVpkazhpNFhCNGhCQUNTR0kxeDh3RGlDaHAxa1VpUW9nKzZZeUx4bFVKNEJvQXgwZTI0ZHNBckFWd0F4RzlMcVg4a3BsdnR5enJUUURkOTdETEhDVUFRRVJKeFpiVzF0WUxQUjVQaVJEaVlTbmxYa0tJUDFkWFYvZEk5TlUwYlU4QWJ3TEl0VzM3VE11eUVnVzZkaXhmdnZ6aUFRTUc3QVpnZjYvWCs0YlA1enNtWGhRcUxDeThHOERaelB3K2dOMko2UDJLaW9veGRYVmJuSDM0QW9CcHRtMnZVQlRsdWNiR3h0YVNrcElqaVFnVEprd29TS3hSSktWOEdzQnZpY2dMd0V0RVh5U3Nkekl6MitGdytPTXRqQ3VSblFCQUNPRUZRTHF1dnczZ0VHWiszVFROZi9YeVhnNVpESCtKc2JEVkJ3R016blFzbmVJcUJRMjdzcjNBcy9aVDhQd0xnZWF0YkJDemJpYjRwNnNqUW85N01FQXFNT0FQSUxzRnZQQUdJSlFOSDNFaTFtMDJ1MWJ6aDhFcjZFREh1czFoNitLSVBBNWJqWDF1ZVhNM0V2d3ZBQ08yNWI2Q2dCTjJIb25oeFFVZCtqNmI5ek1lL21nMjFtemM5a0pLTUd3ajBMZ0tGNzN3SmE3NXJZNVJwWnUvZ3lpQ3NPdUlBVGhLTDhjek0zK0V6Wm1wMEJPMWJqdk03VktLSGVzMkJ3Y0hCd2NIaDNpZWZYZUhRWGJZOHdnUkpnSFpJZkNvU2k1MkhuY2RYR3ArdS9aUXVBbldEM2RqUS9PaXJSN0RMeXUvd055R3B6QnV4RmtRWXZQNWQxN09ZQXdkZUJCcUYveDdxOGVRTmxIck5paGVlK3JVeXV1UFB6NjlBMytIYll1VThtb2lPaDNBZmFacHpwUlMvaW5XWnhqR0hWTEtoYTJ0cmE5RW14UmQxLy9OekRzRE9JYVpUeFZDVE5FMHpXZFoxaFdJQ2hTQlFLQmJuK3VKNk5vVTdlQ0U3eXBFbE92eitjcFNqTzhYOS9NR0FQMzhmcitydXJvNlBzV3RLdHFmckpiTlh4UkZPVG1kbUptNUsyczRWZE8wSTRqb0xBQUhFNUZnNWsrWitSTFROTDhEZ0FrVEpyenRjcm51SXFLRGllZzFLZVVTSW5vdUhBNy9wNmFteGt3bmpsN2dCaWxsb3UxWlhocnpWR1krRUlBdGhFaWF5UkcxSWp0S1Nua3ZFWjFxMjNZbGdPOFN4MFhGTmFTcVhhTnAya2xDaU1jQWVHM2J2dEt5ckM1ZjZCb2JHNXRMUzB0L1o5djJGMFIwaUtJbzMvcDh2dE1DZ2NEWDBUMFBCakRWTk0wL2FKbzJVUWp4ZG1GaDRXaHNlY1pNbldtYWI4WEZmaE9BQXdDc1ZWWDFWWi9QZDd4dDIvTVVSYmtmUUJzaW1Vay9NM09RbWIreUxPdnQyRnlmejdjckFEOFJ2UjhJQkpiRmI4TE1wYnF1ZDFVM1pXQ1NObFZLK1ZEMGNSbGk1c21hcGgzUHpJOFEwZkwxNjlmL09kbENUVTFObkpPVDA4VE12V2JCU1VRN0FBQnZqZlJYaDdUZ3IxREpJZGN6QVBSc3laWk9pcXNFTk9JdW9QaFlSTnhDYldEOU4rRDVGMjE5Z1FjQUVBWld2UVVPTGdmdCtEamdyWWpVNkNrOUZXaGRCQ3g1QU1pR1RHcVFJT0xUMmEwTzRjOUNmNmJmNE9kTVIrVHd2NHNqOGpoc0ZmYTU5WTJkQmZFbklFcDJwZGRXUXhXRVNkb08yTDJpdEYxNzJHYk1hbHlGQno2WWhYVXRtWDJoYjF6ZGhBYy8vQjRYSDFxRkhmcTNQNUNZV0RVTTgzNVppeS9uTDgxUWRBRGlyTnYydjJQYUVSLy9mYUtUMGVQZzRPRGc0UEFyWjhxMGlrSmhpOXNBVE1xV0RCNEE2RmM0RHYzNytqcTAvN1RrYlN4ZU5uMmJ4VEd2NFJrTUxUMEVmUXQyM05RbXlJVXh3LytFdWZWUFpZZGxXd3lpSEFDWHRoV0dGaytkV3ZsdlIrakpQb2pvREFCdkc0WnhTYkorMHpSZkFBQk4welFpZWdUQTdnQXVOd3pqRlFDdlNTbHZFa0pjSWFXY0lJUTRzWWYxVHk2eWJidkRrMGdJOFdHU3NjZXBxbnBjVnd2YXRtMEtJUXFZK1MwcDVReEVNbWdLaEJCbk1mT2NkZXZXcmRJMFRRTUFJdXFQeUlCN21Ublpuc25vUzBUVEFReUxyYk5peFlwNUpTVWxleExSY2N4OEZCR1ZSTmY5Qk1EdHBtbStHNy9BckZtelpnRTRwS3FxYWo5RlVTNERjRENBU3hWRnVWUkt1UmpBTTZacFhwbG1QRDJDaUV4bXRoS2FUNG0vb2V1NlAxcXJwUmtScXpRRndONEF4akh6UjExazU5aW1hVjVRV1ZsNWE2dzJrSzdyYjBVUDlwc1JFWlFPQVJBT2g4TWR2Z3RHYmRmTzVvamFkNEZsV1Era2U5K3FxNnNYK255K0ExVlZmWitJeGlxSzhxV21hYnRhbHZWdDlINVBrbEpPanQ2WGRVMU5UYjNxOTFSVlZYVXdFVjBKNEVuYnRwOGdvamNWUlpsUFJHL2J0bDNuOFhndUlpSWJ3Q3JidGhVaTBqVk4yMTBJRVRJTTR3WkZVUjRBQUdhK0wzRnRJcm9Md0YzZGpVblg5YWtBam1MbTU4UGg4SzJLb3J4SFJGOEQrSXFadnkwb0tMaFUxL1ZXMjdiYmlLaU5tWU5SOGMzTnpGY0NjT3U2ZmhVemV3QzRBWHhvbW1aYXp4bGQxMTlrNXFFQU5rVHY5OTdSKytkYzdKa0IrQXVNNUpEclhZQ0daanFXVG5FUEJnMjdGdWgvTkNJQ1R4aFk5eFc0NFNxZ2VjNjJqV1g5TitENUY0SkczQVBrakFaRURxajhGa0F0QkM5NUJBaG05R3d0Q2drSUhHYXo2eDZlSHZ3TDdZYzFtWTdJNFg4VFIrUng2RzFvdjl2ZjNKK1pIOTNXQWc4QStJYjJ4eG43aklWTGFYLzJNSHZKYXR6MWJrM0dCWjRZYzM5ZWd5ZG56TU5WUjhoMnNmYkw4K0szY29kTWl6d1JpRWJiZG1qeWIyNTg0NnpQcnZudFZqSlRkY2dHTkUzYldRaHhBWUJYb29jRDNabmJGMEJKYi9obHA0dXU2NGZZdGoxaHc0WU5EOWJWMWJWS0tROWJ2Mzc5eDcxZzVaQzFUSmd3WVlTcXF2M0M0ZkF2Z1VBZzdTS3ZQcDl2MTlqVmtlbWk2L3Fsekh4U01CaWM5UDMzMzNlNEJON3Y5L2RKNTdCSTA3U1RBQlFyaXZMdm50cUEvSnFRVWg0TDRGUFROSmVuNlA4dEVmMW9HRVphMzV6S3k4dTlvVkNJR2hzYmU3WFltOC9ueXdzRUFodUJ6aDFQeDR3WjAzL3UzTG1PSmNIL0NNKy9QcnlVU2R6RWpKTXBpd1FlQU9qWFp4d0V1ZHExYld6NUJRc1d2d0xtdE1zWGJESEIwSG9zYUh3WmNzemZFVitHMHVNcXdxQ1N2YkY0V1crNyttd3hxbUM2TDFnWTZqTmxXc1ZESjArc1c1ZnBnQncyWTl2MlBiWnRQNFlVTlRnbVRKaFFwS3JxaXdBT0JOREV6S2VicHZsRWJMcHBtbGRLS1JjQmVNaTI3Uy9MeXNyODNYMC9zRzI3M3JLc1JLRUJVc3BrVi9pL3hjdzNKRnVIaVBZSGNEc0FLSXJ5UERQdkMrQm9Jam80Mmg4Q01BdkFtWDM2OUJuT3pPMnlaWVFRZDNZbjdpZzNDeUZ1Qm9EaTRtSUo0RWdBWndMWXdNeFBoTVBoaHdPQmdOSFpBalUxTmRNQlRJL2F1cDNKekg4Z29vRzJiYi9mZzNpNkJUTy9acHJtYmZGdHVxNGZtekJzTFJHZGt0QVdCdkMrRU9LTWRQYUpDVHhSaWdIc1FrVEV6RGFBaGN4OFUySzJTalMrOTZLaTJTbnhXUzdwRWdnRTVsVldWdTdxOFhpbUFQaldzcXh2QVNBVUNwMm5LSW9Id01uUi9ZK1pOMi9lK3U2dTN4bUtvbHpOekdzQlhHNVoxbksvM3ovT3R1MkxtWG1pRU9KSUFON1kyS2lGSUNpU1RQR2MzKzhmWWR2MlRnQm1tS2I1VHVMYXpQd0FnTSs3Q0tGRGpTcG1ua2RFVTAzVC9EOEE0WXFLaXJINStmbm5FTkVSUkhROE0vY0Q0RTZJWjlQUHNkdHg3UytsKy90ZzVqQVI3UjdYdEJiQXZ5M0wrbSs2YXpqMERuRVdiVW16SXJNR3BSQlVkaWxRY2tMRUlpMG04TXcvRDloWW00R0FHRmo3Q2ZpbkcwQVZEd0JxY2FSNThIa2djb0VYM1FLRU4yUWdya1NJQ0h3Y1ZOYzYvakI0cFdQZDVyQTFjRVFlaDE1bG4xdmUzQzBxOEl6YzFudTdWWUZESnd5RjE5VStTMy9saGxhOCtQVjhMRm1UUFdlTUladngrYnlmOFZoQkRzN2NkeXdVRWZsQUpnalllWGdKRGhnN0JCL05XWnpSR0NQV2JYUUF1VEJsOTF0ZlArWExLNDVNWnAvZzhEOUFOQzMvSkVSODBMc2w4aERSMlVSMHE2N3JSeHVHOFdxMFdkRjFmZWV1NXRxMjNaTHM4Q0FOamhaQ25PbnhlSjdRTkcwUWdGY0xDd3NicEpSbm1hYjVhYklKbXFZZFIwVGQ5alMyYlh0cVRVM05EejJJc2RlUVV1NUVSSjhCeUJGQ1hBbmcxblRtNmJwK0RvQ0hkRjAveXpDTTd2aDREeUdpS3JmYjdVbXk1aEhNUEVYWDlaTU53M2dyMmVSb3pQc1EwUlFBWU9aWkFMTGlkRlBUdEw3TVBEN2Q4WXFpTkJ1R1VSMjc3ZmY3aTIzYlRtcVowUlhNUE5leXJOZVM5VTJZTUdFQ0ViM0V6QzhENkhBbGRFVkZSU0VpWDlqbkltcHAweFZGUlVWVEFJeHBiR3lNdjc5cVpXV2xOOVdjZUdwcmExc0F0RHZJR3pkdVhEOUZVVDZTVXM0UlFweVNZTFd6aWVqdnFWWksrZm5xMWF0UGFtaG82RkRUd1dINzRkbDNkeGpFN0pwTVdaYkJBd0JDdU5HM2NHeUg5alhyZjhDRzVtMy9PV3JKOGs4eHZPd29GQlcwajJsUThWNVlzdXdUY1BhVjlWREJkSlVRU3U3VXFaWC9jREo2c2dmTHN1N3ZySC9XckZtcmRWMWZ6TXhQQUxneFdaRjEwelFuU3lsWEF4alZIWUVuK2w2VjBpTElOTTJCQ2JjUFFFVDRUL1VBL3c3QUhRRFEwTkFBQUtkRi82V2kxKzJKL0g3L1JlRncrTXUydHJZM29uWmxhV09hWmkyQUMvMSsvNlhNUE5heXJDMjFEa3RKS0JUNlFWWFZVY3k4SXJIUE1JemloTnQxQUVSWldabTNUNTgrT2N6c3pzbkpXWm5xdmJrckRNUFlyZXRSRVN6TGVtMzA2TkVmYllrQUV4V1lEa0xjM3pzcUtQMnVwMnVtZzIzYk53b2hkalFNWXprQVZGZFgvd3pna3VnL1ZGUlVlUEx6ODNNVVJWR0R3YUFBZ0xhMnRuQW9GTm9RdmJqc0RtWitJZG5hUlBTdFlSaEphMVBGU0ZhalNnaHhXM056Y3pPaW9tNWRYZDA2UkQ3dnQvdk03L2Y3WGNGZzBNM01icmZiclRRMU5iSEw1YklWUldGRlVYanQycldzS0FwMzUrOWltdVlmRVBrZXAxSTk4UUFBSUFCSlJFRlVTTkYvMis3cUNJZE5iRGNXYlNJUE5QUUtZT0NmQVhJRFlLRDVCM0Q5MzRHTnN6TVhGNGVBbGY4RnR5NEVqWGtlOEF3RlJCNHcrRndndUFKWThoREFXZkFSaDBoaDhKL2hWc3Q0WnVoTTJnT1pQZlJ6K0o4amUxODhITFk3SWhadG1KR0pEQjRBMktPaUZKZE4xRkRnM1h3MUp3TjQ5T05hdkdMVUkyeG5wczVOWjdnVWdVc1BxOEwrWXdkRHhMMlhyOTdZaHI4Kzh6bVdydXZWQzdCN0RETm1nOVVqUHJuaXNDeXBIT3pRbTBncGp5V2lsd0RjWUJqRzlkMllxa2dwNXdOb05VMXpIS0lId3BxbTlSVkNwRlBwY0w1aEdGMzVWbmRBMS9YN0FGd1FDb1ZLQTRIQU1rM1ROQ0hFZjVoNU5JQnpUTk9jbkRoSFN2a2FFUjNKekVtTDBDWVN0Ynp3MnJaOVZQekJmRlZWMVk1Q2lONzZjbit3YVpxZmRUYWdxcXBxaUJEaUd5SXFBRkFEWUxkd09IeDRUVTFObDFlUlZsWldEdlI0UEJZUkZRTTR3akNNZDd1YUEyeisvUUlZRlQxQWlPOGJ5OHd6QU9ReDh5VExzajVJbkY5ZVh1NHRLaXI2RHNBUUFFMUUxRXBFRTVKbDgwVFgremFkdUxvaUhBNlhCZ0tCWmlubC9xbkdVT1R5K2c1WFhuWkN1OGVveitjYnI2cnFySjdFeDh6L05VMHo4U3BjQUlDVThqWWl1b3laOTBuMm1OQTA3UTlDaU9lWStXTFROTzlKWno4cDVjc0F4cGltT1Q2dTdXd2k2dkQ4U0ladDI2ZFpsdlZVUXJPUVVqNUJSS2N3OHp2TGx5OC9KdG5Cb2E3clV3Q2NaTnYydlpabFhaVE9mZzdaeVpScEZZVUM0a0VBSjJlYndBTUFmZkozeEo3YTNlaVRQNnBkKzQ4TG40Y3g1OVp0YnBHbUtEbllxZklhakJoeUZPSy9aaTFiOVExbTFseUM1dFlPRjhSbkN5R2IrRUwzT3RXeGJuTnc2QmtLT2hlNkhCd2NISkxDTXpDYTRmb2c2eTNhMVA2Z0lSY0NnLzRLS1BrQWJHRGpQUEJQMXdHcjNrQVhTZjdiQ0FYby96dlE4SnNCei9CTnJiendIOERQandLaGJFbWVZU2JtdHhBSy9ZbjJRd2RSMzhHaHB6aVpQQTY5UVVZdDJvQklCc3krWXdhM0UzZ0FZTjdQYS9CQmJXTldDandBRUF6YmVQR2IrUmc5c0ErRzl0dGNuNmR2cmh1N2pTekY2MloyYUNwRUdHc2o5TS9mM1BqRzJZNTFtME1NS2VYeFJMUkRPQncrQVVBb2F1TzBTVVJoNW1jQlBKTmkrZzFFVkpxaXIxT1llV1BVanNBTkFKWmxXWDYvMzgvTTF6UTNOMC90WkY2VGFacjVxZnJqaVJPKzJpR0UyRUJFN2JJeG1IbHZBQU9UalkvMjcwcEU1Y3o4Q2hFRjQ5bzcvVUJYV1ZrNVVGR1VkNW01UDRDSlJGVE56RjhyaXZKU1ZWWFZRVFUxTmQ5ME5yKzJ0dllYS2VWSnpQdytnUC9vdXI1em9talRYUXpEbU9QeitTYXFxanFkaUY3VE5PMGd5N0pteG8vcDE2L2ZZd0RHMmJaOXNoQmlCWUIzbzFjYW40aUVULytoVUtoRlVaUU94WDdUaElob0QwUS95NFJDSVNvdkwzY1RVUWZoS2NhNmRldjZGQlFVSkdhWjNVbEUrd0k0bEpuYmZmSVBoOE9wTWxEKzFkTFNjbkdLdm5hNFhLNCtpcUlrczlnVG1xWVZCb05CRVJWTjVqQnpJR3FCQ051Mmc3SG5reERpRkdibWNEajhoYVpwNVlrTGhjUGh0Yk5telVwSFdBVUFNUFBGQUphazZDdnJ4QnJITmszelQ3cXVLMFIwOG9BQkE5NXFiR3c4Q0hHSFdwcW0vUTdBU2N6OGlXVlpmMDgzSm9mc0k1c3QybUwwNjFPSi9OeGhIZHFYcmZvMkl6Vnc3SEFyMW02b0EzTzRuV1ZiWHM1ZzVIaExzMW5rY2F6YkhCeTJEQ2Y3d2NIQm9kdndGOURZVmg4Q1pidEZXd0ZveU4rQVFXZTJGM2pxTHdiV2ZvcnNFSGdBSUF5c2VoUE1RVkRGSTRDckJBQkFnODhEU0lBYjd3THNiTGlRbW9nSkUwbDEzYzNUZ3hjN1FvOURiK0dJUEE1YlRDWXQybUlVZU4zWXFieWtYZHVhalcyNDQ1MGFyTm1ZM1JjazFpOWZqMjhXTEc4bjhoQ0FmVVlQd3VjLy9JeFZUVmxSWmtRSXdvRzJpeHpydHUyY2lvb0tUMTFkWFJEcFhXbW9JUFdYVmlLaUt3QVlOVFUxTHdHQW9pai8wWFY5UUZ0YjIzRnV0eHRFdE1Bd2pLUkZQNldVNXdMb0lQSklLV2NDNkZoQnUvM0diZ0JRVlhXZWxKSUJ3TFlqZHljbkorYzhLU1ZDb2REdTBjSzV2WXBwbWtzQS9ENitMVnFvOWtERE1INmZiSTZVOGlrQTVWRy8vTFNLTEVvcGR3RHdJWURoQUU0d0RPTmpBUEQ1ZkVlcXF2cUZvaWlmUkMzVE9yWFhNMDN6SXlubHpRRE90VzE3QUlENnlzcktuQzYyajZubHVaV1ZsYkVYcHJiYTJzalYzWUZBNEd0TjAvNHNoSGhhQ0RFYXdDYVJSMHA1SXlLV0QwOVpsdlVjc0NrejZFSk4wNVlrWm5VRUFvRjZBUHQyK1F0SndPZnpsYW1xK2pRQWxabWJtUG1xMnRyYUpnQW9LaXJhR1FDWWVid1E0a2tBTnpEelc4QW0rNHQyb3BLdTZ5T1krVWZUTk4vclJnakJkTzFlTkUxTCtsbkw1L05WQ2lGbWVUd1JWendpR2toRW00UWFJY1I3QUE3MSsvM0RiTnMra0loSVZkV3ZrcTFGUkxjQnVFTFR0SWxFVkJodEsyUG1QbExLMzBkdnI0blVSd2FFRU5PcXE2dm5wb2hyZkJLUlIxUldWdWJHYnRpMmZaNFFvb2laWDQxdno4bko2V2ZiOXI4QS9Nek1wOFZidzYxYnR5N2MyL1dCSExZZXo3OCt2QlJ1MTczRU9DRWJNM2hpS01JRFFlMmZZc0hRZWl4ZlhaMWl4dGFGWVdQMXVqbXdPUVFsTGk0aDNIQ3BhVjFqa0VsVVlsd0JrSEw5Vk54Ky9mSEk3Zy9RRGc0T0RnNE8yekU4RXhNNDdIb0tCRjkyVzdUbFJMSjNCdjgxWW9FR0cyaGRHTEZvVy9OUnBxUHJDTGNCcTk0QXoxc0RHdlU0NENrRDFMN0FrSXVCbHArQTVTOWtoM1ViU0dIaWs2R3FRM2xtNkkrT2RadERiK0NJUEE1YlJNU2lqVC9KVkFaUGpOUDJIbzIrdWUxRE1INWFnY1dyMDNKbXlpZzJNOTRPTE1SRTN6RGt1RGZYRXhvOXNDL2tEc1g0cURaclh1dUZJT3poZ1hodDMxdmZjYXpidGxQeTgvUFBrMUwralloK2J4aEdxc0tnSktWOEVzQW8welQzVERaQVNua3lnQWtBZmdPQU5VM1RpR2dTZ09kVVZkMlNBcW01QUZxSjZEK2RqUEVCMkp1WjN5Q2lwRG5YUW9oVlNacFZYZGRQVGljSVp1NnlwdERXUXRPMFBRRzhTRVQ5YmRzK3hyS3MxMk45Z1VCZ25xN3JlelB6QndCZTBuWDlSaUs2dVRQL2RkTTBiL0Q1ZkU4R0FvSDZWQmxLS2FqeGVpTm45TXg4TjZKZTVRQmdXZGJ6ZnIvLzYrcnE2dm5SSnFIcitvTUEvc3JNSHdvaHpveU5OUXpqWWlubGNDSEUzNlNVL2RldlgzOW1YVjFkajlWclhkZFBZT2JKQUlvQXZNL01aMW1XdGVuMXlEVE43NkxqVkFDd2JidkJzcXhOd283UDU5dVZLRktsUFNxSURDT2l0NnVxcXZaSzJLcXBwcWJHeE5ibmZXWnU5MXlNQ3FnQUFHYitXelNMNGdhZy9WVmV6RHljaUM0Q0lvZXhRb2dibzdhRlFLUndNQUY0TERxMkZzQVQ2QUZTU3AySU90anFFZEhoWHEvM3NiaDROaFg5RlVMVXh4NC9BT0QxZXI5dWJHeE0yKy9mSVhOTW5WcVdFM1M3YnNwMmdRY0FWcTRKWU8yRytlaGJzQ01BSUJSdXd2ZDFEMmMwWTJiRmFnTkxWMzZOUVNWN2d4RDU5YTF2YXNENnBnNGxVN0lReWllaWEzY3NITlU0ZGVxUHp4eC92Sk9kNE9EZzRPRGcwTnZ3REl4bVcvMEVSUDB5SFV1bktIMUJRODRIQnAreldlRFpPRGRpZjVhTkFrODhhNzhBMTE4R0tyOFo4STRBUkE1bzVQMkFkd2Z3a2tleXhMcU5CSWoyUTFpZHpOTWQ2emFITGNjUmVSeDZTc1l0Mm1JVTVYbHdZT1dRZG0zclc0S1lXZmNMZ3VIdHd4YTVZY1Y2dkc0MjRQaGRSa0pFcitId3VBVEdEUzdDSjNPWFpKWGRuR1BkdG4wVHRYMHFKcUk1blF4akltSUFlK2k2Zm5SaXRralVUdXBXWm43Wk5NM1BvK3ZlQ0dCZFMwdkxKVzczRnI4ay9Hd1l4cm1wT3FOWkpIdUh3K0g3QW9IQTEra3VTa1FlQU0rbU9UYmRaWHNUa2xKZVJrUTNBbWl5YmZzd3k3SStTUnhrR01ZY0tlV2VBS1lCdUk2Wmo5RjEvUXpETUpKbWVRQUlSek5tWU52MkhDSzZ1ZE1naUE0aW9sMEFQR0xiOW1vQUVFTE1TQndYRTNoOFBsK1pvaWhQSUZJODkvMXdPSHkwYVpyeG9wTzlldlhxM3hjVkZiMUFSUDlYVUZCUTZmUDV6Z29FQWtiWHY1TE4rUDMrUWJadFB3VGdhQUNyQWZ6Sk1Jd251N01HQUtpcStqYUEvZ25OaHl1S2NuaDhBelBQQmpBZXljbnorWHhwMlNyRU1tdFN3Y3pUVGRPOExiNU4xL1VMQVVCS1djTE1ad0Q0MURUTkR2V3lxcXFxOWxJVTVTSWlhZ1VBd3pEOHNUNHBaVDJBcHNTYVBPbkVuSVFsdG0ybmZOd0lJVTRFTUFMQUxiYWQvQTFMQ0xHb2gzczdiRU9lL25CSS8xQmJ6alVFbkpidEFnOEFyRjQvQjkvT3ZnNytzVmNpR0dwQy9lSlgwZkR6MnhtTktXeTM0Z3ZyYnhnMTdFU1VsUjZBZFUwTnFKMy9UMnhzU2VxUW1JMm96UFRQVU9Ib1BnOVBYZlhZT2NjdjcxYVJlZ2NIQndjSEI0ZlViTFpvbzZKTXg5SXA1SW1JTzRQUEJaUStrYmFXQm5EREZWR0JKOXV2QXdrRHE5NEMyeTJnTWY4QmhEZVNsVFQ0WEJBQWJyd1RzRk01YzI5Ym1NaXhiblBvRlJ5Ung2RkhaSU5GV3d4OVdERnkzZTBmeW5WTDE2SzZZZnQ2Ylh6MyswVTRaTUpRRkVVemtvZ0lsVU9Lb0FxQnNKMVZiNkNPZGR0MmlwUnlKd0RqaVdocWRYVjFwMCtRVUNqMEQxVlZUMmJtbXdDOGpyaFBjVUtJQ3dBTVllWUJVc3FYaWNnTDRIQm12cUMydHZhWFdFMFJadDVMU25sNWlpMUdwV2p2RW1aZUY0MGo4ZkJjQlJCS05vZUlWak56dlJCaWwzVDJzRzM3SUFEM0NpRzJ5U2MvVGRNMEljUURBUFlHTU5lMjdSUGIydHJxNHV6UzJ0SGEycnBTVmRYOVZGVzlHOERKekR4VFN2a1dFZDFwR01ibnVxNWZ5TXliMGlpWWVhNWxXYS9WMU5UTUJuQjFaN0hvdXA0UFlCY0E5MXFXdGVuNUxhVzhDSkZNcXhpdjJMYnRVUlJsT29BK0FLYTB0TFNjSHJOMWk2ZWhvYUdsb2FIaEdDbmx3MFIwbHFJbzMwb3BqekJOODUwMGZqMms2L29aekh3SEVmVmg1disydHJhZVcxdGIrMHNhYzFQeE1UTmYxa24vWStqOE05S3BxcXFldWdYN3B3VVIzUVFnajVtdlRkWXZoRkFBZ0puYlpVWkpLYXVpZGFCbUo1dkh6Ti9vdXA3cUtvZ09CL3RSbThLVWp4dGQxM2NHTU1Jd2pHdmdGSjNlYm5uKzllR2xDTHJ1QlhBQ2tQMENUNHdWYTB5ODkrVnhtUTZqSGFId1JzeXBmeHh6NmgvUGRDZzlna0F1TU4vWU43OXZ3VDFUUFhkZGRMeGp0ZWpnNE9EZzRMQ2w4SmNZaTdCck1naTdaclZGRzZsQXlRbWd3ZWRFQlI0R1FxdkE5WmNCcTkvTmRIVHB3MjNBNm1uZ0gvOE1HbkV2NENvR2xMNUEyZCtCMWlYQXNtZXp5YnJ0SkZMVklwNForb3RqM2ViUVV4eVJ4NkhiWkl0Rkd3Q29nakJxWUo5MmJReGdWdU1xckczT2hoZnI5Rm0wY2dNV3JseVBvdHpJQmVZRVlFUkpJWEk5S2xwRFdTWHlBSTUxMi9iS1h3Q0FtZi9kMWNCQUlGQ3Y2L29VSWpwVlNubUthWnFiYko2WWVRYUF6NkpXYWVzQi9KYVpMZE0wSDA1WVppOGkyaW5GRm5rQVVublhpR1RpeHNhTkcwTU5EUTB0aXFLc2pjYlI3dW9uWGRlL0FqRExNSXpUa1hEUWJCakdhWjNjM1dUOEovcHZheU9rbEE4Qk9BdUFZT1luQURRS0ljeDRxNnRPbUFmZ3QwUjBINEJKQUNaSktmOEE0SG9paW45eC9DK0ExMkkzTkUzYlF3alIzekNNTjlNTmxJaXVSRndHRERQWDFkVFVUTlYxL1hObW5zYk1YM284bmtkMFhaOXNHRWFIZ2hpVmxaVTVwbW1lTGFYOEJNQng2ZGJBa1ZJZUN1Q2ZBSDRCY0pwcG1xK21HM01xbUhsMXpOYk41L09OVmhUbHFIQTQvR0lzNDBsS3VRRkEzMDdtdndzZzNkUGJYQ0o2dWlkeDJyWTlVd2dSQ29WQ3M2U1VKYVpwTGs4WUVxdWZsUGlHOThmWUQzNi9mMWgxZGZYQytFNW12cCtJbHFiWWRoQ0FLM3NTTDdLbjZxcERONWt5cmFLUVNXd1hGbTBPMjRxSWRWdHBZZTdxcVZNeDJiRnVjM0J3Y0hCdzZEbjhCY1p6V1AwVXlIYUx0bnhnd0NtZ3Nrc0JOZnJWcjdVUnZPam03VXZnaVdmbEcyQWxEN1REallCckFFQnUwUEJid0s3K3dNLy9CTUpyTXgwaElrSVBUVUpZemVmcG9UL1FmdGlTQ3hvZGZxVTRJbzlEK2x4L3ZkZ3Z4NzlmTmxpMHhjanp1RkJlWE5DdWpabng0N0oxR1lxbzV6Q0FtWFZMVVRWMHM0dVFLZ2dIVlE3QjFHOFhaQzZ3VG9oWnQrMTUrK3ZuZjNIWmtmTXlIWTlEYXNhTkc5ZVBpRTVrNW5yVE5OTXkwQTJIdzdjS0lmNlBpSzZ2cUtoNExsWkhKVHIvSXdEUWRmMXZ6UHlIVUNqMGYwakkyU2FpMnd6RDZHQXhCUUJTeXRlSXFJTVZWclQyeUZpdjE5dWhyby9INDNtbm9hRmhvbTNiUzRVUUVFSU1qUFhwdW40b0FEK0ErVWdRZUtTVUZoRlZwWE9mazhITVY1aW1lVnRaV1ZuT2dBRURFZ3ZTZzVuSEVaR3E2L3BES1piWUZRQ0VFSGZvdXQ3dU1MNjF0ZlZhWmw0bGhHaGc1ck5NMC94UTEvWGRtRG10cTZhWmVhVmxXVzlXVmxhKzUvVjZ6MkhtZlUzVGZOSG44NzBSQ29VSUFMeGU3NXI0T1g2LzMyWGI5bE1BQnVxNnJodUdrVlkyWGlnVTJpRVVDcEhINDltYmlLWkZtMjNETUNZQmdLWnB2eU9pMDZNQ1NEdVJSMHE1T3hIOVYwcDV1V21hendCNElaMDlBWUNJWXRrcXovV0d3Sk9Jb2lnVGlPaFdWVlV0QUdsWlVCTFJmTU13WGs1bnJLWnBmWHRxLzJkWjF0TVZGUlV2RkJZV3ptYm1YeW9ySy9kUHlKU0sxUmJhbE1sVFVWSGhJYUpUbVprQkRHRG1XVkxLZjVpbWVYZHNqQkRpdWVycTZybko5dlQ1Zk9OVlZlMld5TVBNU3ZRK09pTFBkc2pUSHc3cFQyMTAwL1pnMFZiYWYzY003UCsvVWRwcFFlT3JXTDh4NjYrUlVjRzRKMVE0V25XczJ4d2NIQndjSEhvR3o4UXVISFk5QWtLV1c3UzVJZ0xQc0NzQnRUalNGbG9OWG5RVHNQeUZMTWw2NlFIY0NpeC9BY3doME1pSEk5WnRTaC9Ra0F2QjRmWEF6NDhpYTc3R0VPMERsK3Qrbmg0OHg3RnVjK2d1anNqamtEYjd1SGZhRTJ3L2tBMFdiVEdLODcwb0xjeHAxOVlXc2pGL1dUWW84ZDFud2ZKMWFHb05JYyt6K2FrNTBUY01MMzI3SUZ2ZWNoSVJndmhBRjhRL2YzUGpHNmM1TlhxeUY0L0g4MmNBT1VUME9OTDhCRk5UVS9PRHJ1c3ZBemcrUHovL2RBQ1B4UGY3Zkw3eEFHNG1vbXRtelpvMXF6ZmlaT1o4QUkwQUVyT0NiZ0N3RVFBVVJXbGtaakJ6ZkRHdVM2T0gycmVrV1BvWEFMZDNNNWFCUkxUSjBxdTR1TmdENEp6RWNYRUgrQjM2RWpnanNjSGxjdDFsV2RhMVpXVmxOemMyUnV4d29yVjFVdFhYU1VyMDRQL2U2RDhFQW9HbVdKK3U2KzNHVmxkWEIzMCszeDlWVmYwQ3dBdCt2My8zNnVycUlMb2d0cWFtYWMzcGloYVZsWlZ1ajhkekRSRmRqa2l0cDhSYU9MOTZpT2hnVGRNU005YzIyZUxWMWRXMWFwcjJxQkRpVHEvWCt5aUFQOFdOY3dHQWJkdWJSSjdDd3NJem9zK2p6d0FVQS9pR2lPNlNVcTd1U1h4U3luMFFseG1VNGo2TVkyYVdVajdXeGJpd1lSaG45U1FPaDYzREU5TXFTbHh0ZEJ1RFR0MGVMTnBLaW5TTUhkSGhwWFM3Wk5tcTc3WUhrU2RtM1haOVVVRmYxNVBUOHg0OGJiK0c3REN3ZDNCd2NIQncyQTdnTHpHV1E2NUhRTkN6M3FLdC8xR2dzb3VpR1R3TWhGYUNHNjRGbGo2VjZlaTJITHNGV0RZRkRBRXF2eVZpM2FiMkI1WGZBZzZ0QlZaTUJUaXA4L3MyaGdTRGp5VlZ6WEdzMnh5Nml5UHlPS1JGeEtMTi9oQkU3bXg2VnlySzk2QnZidnVrb3NWcm12REwydTNUT3Z6bk5SdXhhTlVHakJtMDJTV29wQ0FIaFRudUxMYWZJMEhBUHNKRmJ6cldiZGxKZVhtNUY4RGZBR3drb245MmMvb2RBSTRYUWx4ZVdWbjVXQ3lMWU55NGNmMVVWWDJabVEzVE5PK0tEYTZvcVBCc1NheEVWTURNWnBKQzlEY3ljeE1BVkZkWHI1QlNiaEJDakFJQVRkTU9BckEvZ0dkTjA2eEp0aTR6cnpSTjg3N0VkaW5scDBSVVpCaUdMN0V2bXRHd1NlU3hMR3ROWldWbFFlSTRyOWM3RFVCVlMwdkxrTVMrYVArakFFNEtoOE5sd1dDd25RSmRXMXZiQklCakFzKzJJaEFJZkszcitqMEFMclZ0KzJvQTEvWHlGaVNsUElhSWJnTXdFb0FKNEl4a05tNVpSRWEwZEdiZWs0Z1NhMFcxdTNyQnNxeTdwWlMvSWFMVHBKVGZtS2I1YUhTdWg0Z1FxeDNsOS90em1mbEtSREtsOGdFVXQ3UzBuTzN4ZUVZQ3VELzY5K2d1RlFCKzM4V1l2S2p3ZHhJemQyYnBGRUxFbXRBaEMzaHllcm5YM1NLdUErTlV5dklNbmhnRUFuVXNHK1d3MWFFK0FOM2lidkdzUXZwV2xRNE9EZzRPRHI5cStETU00cEQ2R1lpS014MUxwNGhjb1BRVTBKQ0xBUGRnQUFTMExRWTMzZ0VzbTVMcDZIcVhGUytCaFJlMHd6OEF0UWdRdWFEaHQ0SFZQc0RTcHdGN1k2WWpCRUNDaVNZUnE4UXpRbitndmREQjVjVEJJUm1PeU9QUU9WbG8wUlpQY2I0WCtSNVh1N2J2NmhOTEZtdy9yTjNZaHBVYjJsOGdxUWhDdnp4UEZvczhFUnpydHV5bHFLam9OQUFEYmR1KzE3S3NicVg4R29aUkxhWDhpSWdPOEhxOXB3TDRGd0RoOFhnK0FEQ2FpQnFrbEc4VFVUbUFIUUJjR2JVQ0E0QmhWVlZWZXlWYmx5aXBGN0ZnNWtLZ2ZWcXkzKzkzTWJOS1JQRTJNYk9ZZVh6MFVQdFJadDRRRG9lN1hVZUVpSXFZT2UzM3d0cmEyZzVXTlZMS0FpSmFrNnd2Mmg4aUloQlJVN0l4dXE2UFplWnZ1eGQ1U2w0d1RmUFA2UXdrb3V0dDJ6Nk9pSzdVTk8wdHk3SjZKUVlpT2x6WDllc0FqR2ZtcFVSMG5tRVlrNEhzck9mQXpQbEVCR2J1anMvbm1WTEtVM3NwaE91U2lKcUp6MU1HY0Rvenp5YWllM1ZkbjJrWVJnQ0FHOWljeVdQYjlvMUVOSWlJSG1UbUs0QklsdGVZTVdPT3pzM05yV0xtSFlrSXRtMGZxMmxhVXA5bklob2NmOXMwemNmUnlhR3VwbWtIRWRIN0FNRE1qNW1tZVY3MzdyNURKbmptdmRJOHBkbDFGeEhPeUhhTE5vZXNRUVY0OG5QdmpNcHpyZi94MGVPUDcxQUx6TUhCd2NIQndTRUtmNDRpRzY2N2lCRDkzaHU3bml5Ykxwc0dBQUgwT3h3MDlITEFWUXFBQUxzbEl2QXNmVFppZGZhL2hOME1MSDBLYkxlQ1J2MHIwdVlhQUJwMkRSZ2NxZEdUSlQ0NnpMUS9rL29YbmhxNm01emFpQTVwNElnOERwMlNqUlp0OFJUbGVxQ0k5bStTZ1VXck1oVE5saE5tUmxOcit4UlJWU0VVNVhsUXZ5THJ4WHZIdWkwTEtTc3J5d0Z3RlRPM0V0RmRYVTVJQWpQZlEwUUhSQStObndBUVl1WWlBS3NBOUNPaUJRQmVZZWI1dG0yL0YyZmxkWnFpS0tkMXN2VDgrQnVhcG8wa0lyZHQyKzBPbjIzYjdoczloTitVQlVORUJvQnpiTnVlVEVRam1QbWNRQ0RRMklQN1ZnQnNtZGR0ZEgrcnAvTmJXbHBXZTczZXBEWlgwU3lQblJDcGNUTWpqZVcrUzNmZjZ1cnFqWnFtWFVoRUU4UGhjRnAxZWRMa1ZHWmVURVNYaGNQaGgrT3Q0d0FveURLeFJ3Z3hCQUNZT2UzSEFUTi9CK0NOZE1ZU2tSZTlrQ2xsbXVieXFxcXFjeFZGZVpLWkt3RUVFTTM0RVVJMEkvS1o3a3htZnQ0MHpXb3A1YWE1YytmT1hRbmdZeW5sanRHWXJrQ0tieS9kemVnZ29vdVltWWxvQmhHZHBXbmE0NVpsOWZqNTRMRDF1WjRoMUhjS0wyVFFtZHVEUlp0RDloQ3hic1BWb1Q0N0xnUitlQzNUOGZ3S0lTbmxNYVpwdm9LRStvTXhORTA3U1ZHVVY2dXJxN2ZwcGNoU3lxcFFLTFJ3MXF4Wm5WcURhcHAya0JEaXlGQW9kRm5DNTROT3FheXNIS2lxNnZwVWM2U1VsUURXbUthNXBMTjFKa3lZVUtTcTZpeEVMckRvMWF3MEtlV3hBRDQxVFRQcEZZZFN5dDhTMFkvL3o5NlpoN2RSbkgvOCs4NnVEc2VPa3pqT0FURVF3SkRFU2VTZE5mZFZqbEJveWxXT2xCSmFibWdMdE9VdWxDTVVLQkNnVU81Q2dkSWZ0SnlsVU83N0NGZUtkbVU1TVFrWU1NSGt2aDBmc3JUei92N1F5cEZsMlpZVEo1YVQvVHhQbm1obloyYmZsVWZTN0x6emZsL0xzajdQb1R2Q0pscGxyS2lvR0YxYlc3c2N5ZWphVG9SQ29iSU5tVlBuTTV0eWZFb3BEd0hhYzViMkdRTmh6SHYwaE84WFJEZ3l2K2RhQkJUdkRkcnVjdGZCQThCWmszUjBMSG9RZWZiWTFuZHdHN0RzbjJCZkthanNZa0F2U1VxM2JmY0hjR3doc1BJbDlPKzlNNUkvQXpTSW1DN0FOdnBzSVBGdVB4cmtNVUR3bkR3ZVhiTHZOUzlzTHpSK0E2QkF2dTAxU0RGa1VPZmdvaThIYUQ0ZUFIQVVvN0cxWTJvTUlzSWcvMEQ1cUNhbDJ6US9QYlAzaktjTy9Yakd0SUhyY2R0Q0dEbHk1SVVBeGpEelgzdDZDT2lLU0NUeWltbWE4NGhvdkdFWVA0MUVJbyt2V3JXcW9yNCt1eTYvWVJoREFZQ1o3M01jNTk1c2RYUmQvd3VTa1QvcFRBUUFJckxUQzRVUXc1a1pSTFE2cmZnMUFPY1MwUytZK2RWSUpISmY2a1JsWmVXWTZ1cnFIclZyUTZGUUlSR1ZBZGpnQ0JiRE1Bd0F4UUN5eXNUbFFtMXQ3V0lBdjhzc04wMnpuSWhPWmVadldscGFEbk1YNmdHMFA2Qm5qY1RvaVZBb3RDZUE3NlBSYUVNa0Vua2V3UE1iYW5zMm1QbDYyN2F2UlpiRkE4TXdqaVdpUzVWU1oxZFhWOXRabXZjNVFvaDlwSlNUQWV3SDRQVXNWZlptNWxXUlNPU3JMT2V5UWtTV1pWazVTWjhaaGpGVUNORW5jbmpWMWRWUFNTbG5wWDJXQ3dHQW1Wc0FKSWpvVVNLNm9hZCtpS2pLc3F4NTJjNjVNb1U1NWRneURPTUVJanFjbVY5SUpCSy8wM1Y5amhEaWlZa1RKKzR6ZCs1Yzcvcy9UOW5sMWZKREFUcC92VU12OVNBNU1JbTFyY1NLTmRIazdzczhaY3lJZy9yYmhJMGtiZmN4MFFoV3VPcmgxM1lPbjM3WVY5LzFxMWxiR1ZMSzA0am9JZE0wYjdVczY1TE04NlpwSGduZ01hWFVQd0ZNMzlEcmpCMDdObGhVVkRUQzUvT05ZdVpSUkRRYXdQWkl6dHZHTXZQTVNDVHljcXArVlZWVktUTi81UFA1WGdOd2JLbzhGQW9WYXBxMmQxdGJtNVg2VFNDaUtnRG4rbnkrR1FDYUFLQ3lzbElLSVZTNjVHNWxaYVZVU3RYWDFOU3NHanQyYkRBWURDNWk1cXNBWE8rK0Z5YzJOamErWEZkWGw0ckNmUjVBRzl5NVpGZjQvWDdOemVuWUxyOGJDb1VtRWRIUWJwcDFJSkZJMUdiK3hrMmVQSGt5RVQzTnpNOEFPQ0d6VFhsNWVUR0Fwd0hNQTFEWlhmOVN5aDhCdU1OeG5NT2owZWczcm8zak5FMmJuS3VOU3FtMTFkWFYyZVk4Q0FhRGY1ZFM3bVRiOXE2WjUwelR2QUxBVmFacFRyWXNxemNiZ1BUSmt5ZFAwRFN0eXYwYlR4QkMvQ2lYbkkrOUpSL0dad2IvSXFLdkFHeVVrMmVnalhtUG5tR2lTNUgydnVmZFhJdDBvUFE0MEhaWEFnWGxBQWh3Vm9PL3Z3TlllQmUyV0FkUENvNERpKzRIcTFiUUR0Y0EyaERBTndLMDA1L0J2aEhBa29mUmZ4RTlIY2JLYUNhNkc4Q2tmakxHWXdBeFVGYU9QVFl6Qjg1OGFUVFkrUnVBamNxdnNhbnhhUjAzUlNnR2xqY08zSHl3aWhsdFRzY2ZVd0lRMExYK01XaERZVXdLQklPWFY4MzQ3elhoR1VmbWc2anBWZ3N6djAxRUh6aU9jL1BHZEFQZ0NnQ0ZrVWprU1FESWRQQ1VsWlVWbEphV1NqZmgrMndBSUtLbDBXaDBUcllPcFpTTmxKRjNrb2dPQmdESGNXYW5seXVsSnJwMUY2YVZ0UW9oQUtCVkNQRnoxMFpVVlZXVktxVytNMDN6UXN1eU91WGdTVWNJY1FLU3Y0UDdTU2wvN3pqT3c5Rm9kR2tQNzBXbXpSY0FBRFAvdHpmdGVzS1ZvWHNXZ0hBYzU2aDBCNDloR0JjTElhNlNVaDVwMi9iN3ZlblhNSXpmRXRGTVpqNGR3T045WWF0cG1oTXlkcVZXbzR2ZG9VUTBtb2gySTZLQ2JPYzNGc013aGhMUmtRRDJaZWFEM1hGemxoc0o5aTNRTVhHbGxISUhBRDhrb2dXVEprMGFNMmZPbkx4ZnNFeDMxZ29oaXR5WHpRQmdXZFp2c1ptZXlFS2gwSjVDaUljQU5DWVNpUXRxYW1xK01RempFaUhFUFg2Ly81WHg0OGRQVFIrM0h2bkI0eTl1UHd3c0xnR1J1MTB6ZngwanViSnk3Vnk4SC80MU9IdGdRMTd3czhPeitsUUhFQVJtQnNBZ0loQmdCcFgyZXdEbjlyZGxXeE8yYmY5ZFNua2lFVjFzR01ic1NDVHlkT3BjUlVYRmFHWitrSWdXSU12R2tYU2tsTmQwd2R3TEFBQWdBRWxFUVZRaW1XK3RFTUFnOS8raFJEUU13RkNrNVlYTG5LdTUrQUMwTDZLSHcrSGxwbW5PQUREVE5NMlRMY3RLSlhEWWtZamU4UHY5aHdKNHN5dDdoQkMzRUZFcmdDUGNleWtTUXJ3cGhKZ040TWVaOWQwTkJ2OGFQSGp3OVFDdW1qaHhZZ2tSbFN1bGJ1L3V2cnRDMDdRN2lPaVFYT3NUMFU4QWRJaGswM1U5NVZTN0sxdWJvcUtpSTRqSXo4eVA1bkNKMVVTMHM2N3JUMWRVVk94VFcxdmJwdXY2MFFEK2xFTmJEUUEwVFpzUFlIem15Y21USnc5RE1vOWwxZ2p5UkNMeEwxM1hyMlRtK3dBYzJ0VkZKaytlUE5ubjg1MERvSnlaZDNabG0zVUFZT2JWU000RnQwZEcxSDR1NVB2NFRLZWlvc0lQb0JUQWg3Mjd5MDc5RExneDc5RTkvQkZLV0NGTkFqbmZOdFFRTU96SG9CMXVBQUpsU0VtMFlkRUR3TUs3QVNlckN2bVdoMm9DRnY4TkRBYzA5bVpBQklGQUdXaUhHV0MxRGxqMkZQcHZydHhoekV6Z3p6Q0lkb08zdHViUkxaNlR4Nk1UNVhlK0hFQnovRndRN1Fma3IzSW9BUGoxams0ZVIrWHZBMzR1TUFNSnAvT1BpS2JsNDd1ZmhmV0R4VS9BYVVVQk5SdkpYV3NlL1lSdDJ4OERPR0JqKzdFczY3blU2MUFvVkNpRU1JUVFCak9iQUtxSWFDSUFuWmtmWmViWlhmZlVKWUtJamdld0lCcU5mbUdhNWt4bUZnRGlBRTRHRUdmbUR3REFOTTFqc2Q1QkVWUktuUURnUHFEZElVUktxWFE1aG4vRGZlaE51NGR4UkhRemdFWUEzeExSamJxdS85RTB6ZWNBL05XeXJMY0JMQVZ3clZJcXEweWFhWnJuQVBnRk0vOHZFb2wwK1hEWVc2cXFxbnhLcVdlSmFBS0FJek1kWlpxbVBhZVUraDBSdldhYTVqVExzcnB6TUJFekU0QlNLZVhMUlBRalpxN3RUbDR1cWJ5VjIzZU9hWnJuQVpnNWJ0eTRVVGsxU0Q2MGc0aSt6TEUrbURuZ09tbHljVjRNSmFKL3VPM3FBVHlpbEhwUDA3UjNMTXRhQUFCU1NqOHpMeGc3ZG13UXdOOEIrSmk1ek8vM3o1ZFMzaUtFdU5seG5QdGNtYlY4WndRQUVGRkt5bU96T0hoY3labkhrRnhvT2JhbXB1WnJBSWhFSXZkS0tTY1IwYThLQ2dvK2tWTCt6TGJ0bkNVRVBUWTlRaE5ERkxCdjhpaWZaM2dlK1liN1BkeCt6SXpwOEp3OG13elRORU91TkdjbXJ3TFlUd2hSSWFVOE1hMThJb0JoU3FrN2lPaVFkTWxPQUVna0VuTnJhbXBTVVpySHVmTzJabVplaDJURXdscG0vZ0pKQjhNcVpsNEpZRm5xSHhFdFplWkZqWTJOaSt2cTZqb2xhTEFzNjgrbWFmNkNtUzhDc0ZGWnVtdHJhOWRKS1M4Z29rZWxsRE5XclZyVjd0eW9xcW9hcjVSNm1KbmZjcU9HNGZQNURnRUFJY1JyRzNIWlQ1VlNKM1pYZ1psMzFUUXQvUnJDTUl6aWVEd3VpT2dVWnY2Y21hT3BpSGFsVkR3bHRTV0VPSVdaMlhHY0R3M0RHSnZadCtNNGExSlNZclp0Znl5bHZJR0lydmI3L1RjQnVOQ3lySmtBWmdLQVlSaG5LYVZlU1pkVXE2eXNuS2hwMm5VQWZnTGdIV2IrUTdaNzBEVHRlQ1NkSUc5TEthL3M0bGJuRWRFb0tlVlZ5TEs2eWN5UGFacld6TXpISXVuRStaQ1pmUUFVTXg4Y2lVVHFVM1ZOMHp5Q21aL282ajBGQUNKNng3S3NJOU9LOG5wOHB1UDMrN2NsSW1MbUZSVVZGVVU5dCtoTWJXMXQwd0FhOHg2NUV2ZVA2ZmowbVdkekxmOFkwSmp6Z01DWTVMSFRDQ3grQVB6dERHenhFVHlaY0F4WS9EQllLd2FOdVJEUWh5Vno5T3h3TFRqV0FLemRLQi91UnBBK1praWdFU1dBNStUeDZCN1B5ZVBSaVJGcm5WTG80aHh5ZDhuazJjOVJ0K1M2TUptdkVLRlRqcUVCUlFmVGFiZ3JHK1E1ZWZJYzkwRXFKZm5VSTVxbUhVQkVMN3R0djJMbTJVcXBSd0I4dG56NWNxdTB0TFRYRVlDR1lad0lZQnRtdmlacEN1OU1STWU2ZHExaTVsOEpJUmFhcG5rRE0vOGV3QUptUGxrSThTZ1IvVVZLdWNxMjdTZklkVTRUVWJzRW0yM2JmMHk5TGk4dkR4UVhGNThLNEJZQWc1VlMweU9SeUQ5RG9aQ3BhZHE1UkhRU2dHbW1hYzVqNWp1SmFHWjFkWFdIeVpUYngvVUFMbWJtSlVxcGs5RkhXM3dxS2lyOFNxbEhBUnpHek5OdDIzNHQ4enlBTlVxcDB6Vk5ldzdBdnlzcks2ZFhWMWMvbGEyL3FxcXFuVnhuMlE4QWdKbnZYclZxMVNWZFNlMEJBQkZOQW9DMnRyYXNpY0NFRU1QY2w3Y2lLUVg0UmxOVFUyTFFvRUV4dDMxSjExM1R2Z0JXZEtWWG42ME5nS1BjNi9hWU15Y1NpZFFiaGpFZHdFZnBpd3pwMkxaOVoyVmw1WmhodzRhOVNrUS9ZT2JiaEJEM01mTzlSSFMxVXVvTUFCZll0dDFkcE5QZVVzcWM1TnFJcUtmUHc3VlpGbG9LYytoYVorWXBBSlFRNHR0Y2JFbWhsQm9WQ29XeWJ0SFROSzFMaDUycjYzNGpnTE1CdENpbFRvaEVJaDJjakxadG4yc1lScXNRNGdJQUgwc3A3M2NjNTdyZVJzbDViQm9jNFpza1ZNcUJPWURuR3g3OVF2bzhtNGlHUFA3bTlqdE5uN0xnNjM0MGFZdUZtVThpb3N1NnFUSWoyM01QSmVXQk9xRnAyZzBBMHFVNDUxdVcxU25TbzdlNHY3aytBR0RtbHdBc05BempWQUFRUXVRay9aa04yN2IvWVpybUpLWFVpK25sU3FraUlwb2RqOGRQZ0JzMUxJUTQzczBOTjhMTmk5TUJJY1RzUkNJeFh0TzBYWlZTaGE3RGNqL1ROQk1BNnBnWnpOemExYndoUlNnVUtzbzRyaEJDMUFRQ3laOTVOMXE1ZlpPUnV3Qi9lRlZWMWZaS3FTbEVSTHF1ZjVLdGJ5SzZDY0RsYVcydlorWmppT2gzaG1FOEc0bEVQZ1NBU1pNbWJTZUVPSitJN3BaU1BxS1Vla3pUdEhPWStTUUFzNWw1U25lNVlZam8xd0MrVWtwOUxvVDRlN1k2YWM3Y3JzYmZySEE0L0M2d1BrcEJTdmttZ05HWjc2RlNTaGRDRkFKNEVkbWplczVpNW16UjNYazlQbE13Y3hrQUVORVp3V0R3akEzcG82S2lZcHZhMnRyRkEySE1lL1NDQTlybTRrTmZJMEN1WEZ1ZVJmS0lBS0FQQnlEYy9EUlBnaHR1eFZibjRFbkJiY0NpZThHcURiVDlsWUEyR1BDTkJBWlY5S09USjMzTThGSWNpQjdsNkQwOFBDZVBSeWNDSkVZUXFSRkEvdS94Ykc3cnFBaWtDMExRcDZFMVBqQi9uQWlBbmlGQng4Q0F1aDgzZHdvQWdNQTdoMjU1clRCNnlXRTVKMWIxMlBTWXB2a1VBQlBBV2lRZmZGTDZydUZjMmpjMk5yNWRYRng4WENLUm1KVytjR3VhNWhValJveElkMHBjSWFXOE9Gc2ZSQlJrWmlHbFhJZWtwdlNCek53RVZ6N0N0dTBUS2lvcUJ2bjlmajBTaWF4MjgrZDhDa0FTMFd0RWRISTRIRjVlV1ZsNXRCRGlOU0w2bDVUeVJnRGJBVmhrMjNhN2ZOallzV09EUTRjTzNWOElNWldaZndaZ0ZJRGxBS2FuRnFpajBhZ0Y0QXdwNWU4Qi9KS0lmazFFOXlxbGJqQU00OEZFSW5IM25EbHp2ak5OOHlmTVBCTkplWXE1U3FsanE2dXJ2OGpsZmVzSjB6U3JtUG4vM0FpZU5jeDh2bW1hVnpCekVSRU5adWJCcnRRSE5HMzkxakJOMHg0M0RLTXRFb2wwa2xGUVN2M1dmYkJieGN5bnVUbDQyakVNd3lDaWV3R3NJYUlXSlBYTVRXYXVtek5uenBKc2RqTHp5VVFFSWlwaDV0L1l0bjAzQUM0cEtabW5hUm9EdUY1S2FSQlJXMW9iSWlJVFFCVXozOS9WZXlDbGZKQ0lmb3prMzZjWndEWUF0bWRtVmtybEZDMFZpVVQrMmRXNWlvcUtJci9mZno0UlhVcEpMZkk3Yk51K0JNbXYyc01Nd3ppSmlPNFFRandscFh4QktmWHJiUG1kbUZrU1ViZWErcmxDUkhhV3lLcFQwZy9jc1hFK2dCWUFjU0xTQU93UFlDSXp2OVhiQk50RTlLNnU1ejRGZFBYc3oyWG0zN3B5S1RYeGVIeDYycTd3ZERnU2lWeG9HTVpuUkhRM0VaMm42L3FacG1rK3djeVAyN2I5THJxUTgvUFlERGk4SElRRUFEMlZ3NGJ5ZHBibmtXOHdPRzI4Y015WFVLdTdiZUN4d2NSaXNlc0JkQ3M3MnhPQlFFQTRqaU1TaVVRQ3dDYlIzaUdpMndBVVpaUUJBSmo1eCs1ODRiOVN5dFREakE4QWxGTDFxV2dqTjNMMjFWUjd3ekJPRlVLTUJkQ3NhZHJVb1VPSEh1WFdPeGpKOVlzUGZEN2ZiMDNUZkRVZWo4OTNyME1BL2krYjQ0dVpmNjVwMmhFQWZ0citqRUowSElEalhHbGNFRkdKYVpxSDkzQzdtYmtrVTd5ZWlqWlBldy9hSFRiTWZBRWxjNkJkaStUOEp0MjJIWW5vUWlSenE3UVREb2ZqcG1tZVRrUkgyTGI5Q1FBYU8zWnNZTjI2ZGNzU2ljU2VwYVdseHdvaHJuUWRQRXhFdjFtNWN1WGZnT1M4Ritnc3JXd1l4cjVFWkREejc2dXJxK2NpNCsrMktWRktQWlJ0bnBvUmpkYm5iSXJ4bVk2bWFXNFlCRjVVU20xb2ZzNTFBM0RNZS9RQUVaU2FSUjhEK09INjBqeHk5RGhOUUNKTlZkbFpuU3pibW5IV0FXdmVBWnpmSkowODdBQ0pmcHJtTUNkM2dMY2ZxdjhJMmdJMGxqMDJPWjZUeDZNVGpzYWpVZ01qVDM2Q3VxUWwxbm1kYU1mU3dmaDgwY0I4NWlRaUJESWs2Smdac1FIazVPa3cwU1FTZzUzWWNMaUpLejN5QTJiK0NzRHhLVTB1Wmw0SzRCN2J0bk5hUkhkbEVQNmQ1ZFFuekh5SDIyZFBOclMvSnFJNVJLUUFmR0paVmlyZmlLcXRyVzFma0loR28wMkdZZHdKd0JlSlJCNU1sVmRYVjgrdHFxcmFYU2wxTlJGTkJmQzlVdW8zQU5pVkVqc2J3QVNzLzczN2xwa3ZiMjV1dm1mKy9QbWRJbFhjQ0pQcnlzdkxaeFlWRmYyQ2lDNFdRbHpxOS9zdmxGSWV6c3lEa2RRWXYyWFpzbVhYTkRRMDVCVDlsQXVKUk9JN1hkZkxBQ1NZZVNVUkJaaDVDWkpKZWxjQ1dNWE1xOUprS2xZeGMwQUk4UzhpZXRJd2pEMGprVWdIWjRIak9MZHJtbmFBVXVxMDZ1cHFPOHRsNjRsb0R6ZmFod0EwTXZPN1JQVGJydXhrNXMrSmFGNDhIcCtXdnNnZmpVYS9rVkplQXVCU0l2cFY1MmE4bElnZUVFSmMxRlhmUkZUTHpLY1QwVGFwUmtRMEg4RE1MdXpQRlRKTjh5NEF2MEF5QWVwWHpIeUtiZHN2cEZlS1JDTC9yS2lvZURzUUNEeENSRWNKSWJZRnNIc1dPKysxTE91OFhDNXNHTVpRSWNTcXJzNHo4MzlzMis0UUZXU2FadWF1ekRWRWRFcEdtUVBnZFNIRVdibllrWTVTNml3aFJFTVhwM2NBME82SWsxSmVwSlM2d1kxSVdvWGszL2VPbXBxYWJwTXBSeUtSZjA2YU5Pa3R2OTkvSFlEVEFKeEtSSHVOSHo5K1B5OVhULzhSNTBTOW44UjNCTnF4djIzeEdOZ3dFSjEyZUlPWGlIc1Q0YzZCTnNveEk2VzhTZGYxeTRRUXd5S1JTR1pmdzd1UjY4cUpaY3VXM1diYjl1aXV6cGVYbHhjUEhqejRoTXp5ekRtaUt5M1cvckJEUkljQzJETjFMSVFZNmRhckpLTHRVK1ZLcVhxZnozY3drdEd2UHllaVY5UE8vUjhSVFVra0VtT2FtNXZYQUhqYTcvZWZHUWdFaGhOUlBZRExXbHRiNzIxdWJrNE1HemJzUlFDVEFielM2emNoYWRjN1dYN0hmd2NBVXNvUnpId1dnUGRzMjU2UjJiYXlzbkkvVGRNdUpLSnNFbU5odUJ1d1ROTXNCNUJWNnRhZHo5OVZVbExTSVI5UWZYMTloMGQ1SWNSVnJyMXZ1MFdhbFBJbk9kNW1xby9udytGdzNKVTlIcEYyYWdpQVFaV1ZsZnVsQ3BnNTE2anRiT1R0K013NE44WjluSG9nTTdLNU4wZ3BCOVNZOThnTlpuNmVDUHNCTkNpdEZIbXh5dWFzQVpwcWdlSjlBZklEcGNjQkxWOERpVzUrMXAwbVlPMHNRQTFReGJEQ3lVRHhmZ0Q1dXF4Q2c4WUQrdERrZ1dvRjJoWnZKdU82ZzFjSUVvOXN0VkZXSHIzQ2MvSjRkTUtuMHp4MnVBbTV5Y1gwSzh2WGRWWWNDbTAzZk1BNmVUUkJHQnowZHloekZHTlZjNmQ1Zjk2U3Z1bUFnUlVmL3Y3SXZFOWt2clZoMi9ibFNFcEM2RlZWVldSWlZyZUx0Ym5pNXJGNXU4ZUtXU2dySzN1K29hR2hTd2t4QUloRUlsbGxKY0xoOENJQW1VNEZPSTd6b1JEaTkwVDBLalBQSnFLWGJkdk9LVnJKZFdROUNPQWhLZVUwQUVlN0VRaE9LQlI2dFRmU1U3WnRud3JnMUo3cVJhUFJwYUZRYUorMWE5ZldkU2VubGtsbFplVXhSSFJJSkJMcHRJTXdHbzErQTBDaUN6bTVTQ1N5R3IyY0MwUWlrUm1oVU9qR21wcWFUczViMjdadkEzQmJiL3BMeDdLczJ3SGNEa0FyTHkvWDYrcnE0a0NmWkZObnBWUzlFT0lMWnI0M0ZvczlWbHRiMjVhdFltMXQ3V0lBVTZXVTV5dWxPdXpNZGZNajllckp6SDJQTzdWSkpCSmY2THErQ3pOM2txR3pMS3MwNDdnT2dDZ3JLd3NPR1RLa2dKbjlCUVVGSzhMaGNKZWZYU0pxWWVhc1QyR2FwczBLaDhOWk04R0hRcUZKNlZFK3NWanM4V0F3ZUFJelB5ZUV1RDhjRHEvcDhtWXpjS1BCem5aekM1eE5SSC8xSER6OWk0LzBaZ0JSQURzU2tqbFdHTnh4ZzRhSFJ6YVlrMTlrN2xDaGJoS1ZlL1FOb1ZCb25LWnA3M1ZYaDRnaWxtVWREZ0NWbFpVL0ZFSm90bTNuc25CYlNrVFhiWXg5bzBhTnVyK2twR1NDcG1tNzJyYjlCQUJVVkZTTURnYUR0OGJqOFp2ZGpTRFA1TkJWaHpxMmJVOVB2VFlNNHlRaHhOL2N3eWVaK2IrcCt6TU1ZeWd6ejNjamxoT1daYlgvbnBxbU9STEpQSS9wODdWWVZWVlYwRjNFYjB0dEpobzJiQmlZK1NNaHhOSHBkcmdTYXdjUjBSOEF3SEdjTWlIRVRVU1VOZEk1RzBSMFBZQkNacjQ2MjNraGhBWUF6QndEZ01yS1NrbEVROUtxUk54NUJOeDZmeVNpajlPTzd3ZndwUnV4a21JYWtwc3IyakZOYzM4QWg3azJNUUJVVkZRVUVGR3ZaTFVkeHhrR1lMV3U2OWNDK0dubWVVM1QwdWROVHlxbHVzM0gwdzE1T3o0ekdBTUFpVVJpbzJTVXRxUXg3N0Vla1lqL1ErbSt2VWp3ZERDSlBsTDM3aHRVQzNqbFM2RFNZd0RmYUNBd0ZyVGpUZWoyc2F2MVcvRG54d094Qlp2TnpMNURBRVZWb08ydkJzU2dycXVSQnBBT2dJR21HcUFsNXpTeWZVdjd2SnhiQ1ppQmZlTWJrdlBZWXl2RWMvSjRkR0pkVzJ4ZG9lYXJCckFQZ0x6V2JGdmQzSWFXTmdjRi92WFNSZnZ0T2hwUHpzNG0rWnYvRkFWOUdGN1VNZGUzWWtaVGxvaWxmSVNCRHVPRXdLOERsRWV6R1k4TUV1RndUajZQVFU1ZlJzU2tjQ00veWpheUcrVStHTFkvcEc3SzNDS3VFNkZYVkZkWHZ3UGduVzZxOVBWbk1CR05SamYxbDVKVFYxZlhwOXVWSXBISXJVam1FY29GdG0zN3pyNjhmaWF1azZtdUYwMjRvYUdoSmRmUGltVlpQODhzczIzN2ZxUkY2V1FqMDVIbE9yMzI2b1dkbmJCdCsxc0FXWk5BZTJ4ZVRwNWExL2l2VjhvZlpvamRBZG8yNmR6eGZxWTljbUQ5Z29OaVVLUXRrWGlrWCszWk92QVIwU2htcmlhaVR0R1h6THdQZ1BaTkFVS0lxMTFwcVZ5Y1BQTmFXMXM3UmFyMkJqZFovTVZFZENiY2VWSWdFQmdIWUxxdTY0OUxLZC9vYlorTzQweU5ScU5XVlZXVnozR2M2NFVRbHpMemJVUjBFWUJqQWZ4U1N2bG4yN1ovVDBRM0VsRXE0cUZEZENJemp5V2lUQ25VN29pSHcrRU9teTVNMHh3UDRJeHdPSHlPVzdRY1FFL3lWaDFRU24wa2hFZ2tFb2thS2VXSUxEa0pVMXZLMndCQUNIRVhKZk1YcHRvZkJPRGQxREV6MjdadHQwZHZ1TExIMzF1V2xWNW1aRGp1QlRQZm11bk1yNjJ0WFdjWXhqRDBna2drc2dZQUVvbkV4UUN1ZDIzZVRRanhDRFBYT1k2VEhobTBXZ2l4VzIvNlR5T3Z4MmZxbUloR0FZQ3U2ejgzVGZPbzN2U2xsUHBmSkJKNUtYVzhwWXg1ai9YUVFWakg3OGN2QXV1bERCd0drT2k1MVdaazdRZkFrcjhEMi80bTZmalFpcnV2cjYwRWtGKzMwRHMwUUFTVC8zb2l2aFM4NUdFZzNvOHBSWmtkSXI0Ymd4T1BFUFhKcGtlUHJRRFB5ZVBSaVhWdGljWkJBZDhiSkZBRm9OY0oxRGNucTVwaVdOUFNoZ0wvK255Tlk0Y1BSbEhBaDNXeFBnbE8yS3lVRkFZd3NyampqMDRzN21CbFU4NmIrdk1INWpVQW51eHZNenc4UER3OFBEemE0YlVMNmw0cDNtN25HVXo2dlFEMHZOekY0NUhQZkE5SFhYYnFFVi9YbmRaelhZOCtnSm52c0cyN1V6U3psSElXZ0J4V3F6cEJBT0xwc3JnYkNpWHpKVjQyZWZMa25XcHFhcjVtNWwxY1owSzFHOFdTeWFrQURHYSswSlhxN1lCUzZudkRNUFpWU3YyVmlDWXc4MjlXclZyMVlFbEp5VVVBN2diUVFrUTNTeWwzSTZMRkFKNXo4K1JWcGZvd0RHTXNFWlVnR2JYWUpSVVZGYU1EZ1lCdzcyTzBZUmdkb3E2WjJRQkFtZVVBSUlTWWxVeDExRDJSU09UUjh2THlKNHFMaStjeTgrS0tpb3FETXlLSmZlNzFVN0lOUDBra0VnRmQxNmNDK0d1VzYvNU5TbmwzNnRoMU11d29wWnlTVmpZNHZZMlU4bHhYbXZjdElqb2svZHpxMWF0Nys1REpBQkNOUmhzQU5BQ0FhWm9wV2JWWTVtWWx3ekEyeE1tVDErTXpveWkxbnZhNzN0b21oTGdWd0V0QU1sL1NRQmp6Ym1TNVJ5K2dBN0NNWnlkT1I1dCtENEJqOHNyUm8xckEzLzRSYUZzSzJ1WnNRQzlCcHptaEtBQzB6WmErYS9QQmNTQytIQjBrMEpnQnRRNW8rUnE4OUhGZ3hYL1FONElTRzJSZ2dvbG5Vanh4QzFWNnFRODhjc2R6OG5oMG9uYkd0TGFTRzEvOGl3N3NRK0JEOC9uWmYwbGpDNVkxdG1EMGtQVk9ub0JQdzg0amkxSDkzY0JUaEJrenRCQ2xHWkU4bjlVdlIwdmJ3TkRmYk4vakNZb3orSjd2djYvUG1xVFN3OFBEdzhQRG8zODQ1eHpFWjh6NDZxRmQ5dHlaQ1BvOThKNEhQSEtHWXl6NDVPbUhmL25CZEM4QjhPWmtTRVZGUmJiY0lsMG5GdWdlSDRBKzBZSm01aytKQ0pxbVZRSDRHc0F1ekx6VXR1MkZTQzVRZDBCS2VRWVJWWGNWTFR0eDRzUVNJY1Fyekx3Q3dFRzJiYjgvZHV6WUlETTNFVkdiWlZtM1NTbS9KS0t6RW9uRUdUNmZyd0RBQTBncFVDUnQyc045K1VrV2UxT0o1QzhOQkFLM01mTXZpV2dRZ0hGQ2lLelJhVVRVcVZ3cGRScUF6OXp6UHpRTUkzTVZ0RjBQcUs2dUxtWVl4djFDaUZ1Q3dlRDlBRTVQcStkeis0c0I3YmtoSWFWYzJZV001citKS0gwaC93b0FDNGpvc2JSN1BKU0kycU5LM0R5TG54RFJ2UURhblR3VkZSVkZ3V0N3VTM3SzdoZzZkT2l3ZFBrNEtlVU9BSTV6RHd1bGxNOFEwZTgzMGhtUXQrTXprN1ZyMTU3aTkvdlA3STFOZnI5L2J5SEU2MGptT1J4b1k5NXo4bXdBdEFjVzh5ZUozeUtoRDJaZ1NscG9iQjdnQUl2dUJTOS9HdENIZC9MeDBJanBRTmtsZlhNcDhydVJOQnV3ajF5MUFad0FWQXY2eFBIU1dnZWU5ek1nbHVtMzVhUURTUFhqSm10bWg4Qi9vVVRpR2pvSUEwUFN4eU52OEI3cVBMSXk2L0lqVnUwNzQvbFRmVUg2TnhIdGpqeU55MXpYR3NmQzFjMllYRmJTWHFZTEdyQk9ucXF4cGZCcDY5OXF4Y0NyTlFNdXBZMERWbyt2UThITXVydCtNM0NTQ1hsNGVIaDRlR3dsekpnQjlkUlRYLzA5WGxRK2pDQ3VBRkVQR2gwZVd6Zk1ESHhQckg0OS9iQzY5L3ZibXEwTkljUWR3V0R3amk1TzkxcDNsNGdDekx3VUFBekQyQVhBS2IyMDUzSExzajRIQU51MkYwb3Bsd2doREFCUEU5RjRJcG9EQUZWVlZhV080N1E3UHpSTjA1aDVJalAvMHpDTXNabjlybDY5ZXZIY3VYTlhTaW1QYkc1dXR1YlBuOThvcFR3RXdOK1orVERidGo5MHIva0NnQmZjWmsxU3luZUo2Q2VoVUdqUGFEVDZxUkRpQ0FCSUpCSWZwdm8yRE9ONkl2b3BnSElBNENSLzBUVHRiYVhVYjVuNWVkdTJqMCszUjBwNU5SRmRZVmxXdG1ncEp4UUtUWFQ3MnBlSTlzZzRYNUIrRUlsRWJwTlNIa0JFcDBrcFo3dnlxV0RtQUJGQkNKSFRpcUpTNnVWSUpQS2ZOQnQvQ1dDZWJkdDNwNVVWQVRncXJjMURqdU04cVdsYVNJajF6NW0xdGJXdHBtbDJrbmJ0RGszVE91d29aK2JmSXVtUW1VdEVJNWw1TndBZm1LWjVtR1ZaM1VhVmRFVStqOC9NbkpsdURzOWVQZThhaHVFSEFLWFVhZ0FZU0dPK04vZnAwUkhhQ3czOFFlSk1RSDhBaEVQektxSUhuSlFseXlKTnh2SEZmYkRubTVMNWNFYWVEQlFaZ040cmxValhFQWJhdmdNdmZ3NVkvZ3pnck4wNGs1aUJST1BHOTlQWEpCMDhkeU9SdU41ejhIaHNDSjZUeDZOTFBweHg5TUlELy9UZlUxbmdMaEFPb1R6VTg0akZIZFF0WFlQRE10SnVUTmgyS0hTYmtGQURaNVBoMEVGK1RCcFQwcUZzeGJwV2ZMRjRkUmN0OGhKSGdSOXBVWU4rSDc1aVNzN0p1VDA4UER3OFBEdzJMOU9tb2UyaDUxZmZHL1FOQmJHNEFVUmF6NjIyWkFoalJoeUk3YmVaaW9UVGpQbjFqMkp0MDlmOWJWUmV3TUJpSXJxb2NVR2RGNkhkRHpEem40bW9VLzZRYkhsV2NtUW9nRm9BRUVMc0RPQVB6S3lJdXMranljeEVSRUlwOVJtQXo5Tk96UU1RY2w5UFVFcTk2TmEvUXdneFBhMDlBSUNJVGlHaVRndjN3NFlOTzdTK3Z2NU5adDZ4b0tCZ0Y4TXdBT0E4SWhwRlJJWmhHQk5TZFlVUWpaWmxQUWtBaVVUaVJaL1A5eGROMDZhWGxaVkZBUnpCekIrN2ttS3Arb2N6Y3hESkNJaXppZWdXMjdidkFBRFROSXVaZVNIUWNVRXRUYTZycDRXMmEyemJ2aW05d0RUTjVSbDFHTUFaekR5WGlHNDNUZk1qMXdtU1d2RFAxVkd3bTJtYTZmWU1adVl5MHpTUGFMOFE4L2owQnBGSTVFWUFNQXdqaEk0a0xNdDZEQnVJbExJQ3dMbk1mQThSaFpoWmR4em5TRjNYMzJQbTl3ekQrUEVHZHAzWDQzTUQ3eW1kb2U1MVZxVmRlNkNOZVk4TmdQYkhBcDZkT0ZYRmZIOG00cC9tbDZObkUxSllDU3EvR3lpc3hFYnRIUjgwQVRSNEw3Qi9GUERkVEd4eGZrZG1oNGx2cG5qaUZqb0lBMm9SMENOLzhKdzhIdDN5N2hWSHp0dnZUeStkcXd2MUpBaEdmOXVUQ1FPSUxPZ2NzVE5wVEFuR2pSNkt1UXRYZFc2VXAreXgwMGhzTTdROXNoOE1ZTjZpMVdpSkQ1UWZMMWFLNlhHSHhhV3pyNWd5Y041NER3OFBEdytQclpRempsN2UrTlJUeTI5UEZKWEh3T0xXcmRuUlV6YnFFT3hyM0E1QlB2ZDRDdDc2OU9kYnZhT0htZHRJME9sZmZETC96Umt6dklXLy9vQ1phMnpiN3VSZ2sxSmVpVjdtNUFtRlFvVUFpZ0VzU3k4bm9sTjZXdkNYVWg0UDRPa3NwK1l4OHc4cktpcjhSTFFqTTFlbm5adEZSR2N4OHk0QVhtRG00NFVRYzVWU3R4RlJNUkdkNVRqT2VDSEVjNmtHUW9oYm1UbElSQUVBT2pNM0FiZzU1ZEFpb2lBemZ3YzM5MmROVGMzWHBtbCtRRVJuakJ3NWNnV0FZY3o4cnd3YlQ3UnQrNnVxcXFyaHpIeDJxckNzckt3QXdMWUFGaG1HY1NpQU1hbHpYZVVuaWNmakw4eWRPM2RsZCs5Vk5temJYbFpaV1htZXBtbVBNSE1Ga3ZsVEN0eDdic21sRHlIRUh6TExpR2g3cE1tdzljYnhKNlY4aDRnbTUxajlTOHV5OWs1ZEJzQ0RBTURNdHhIUm93QVFqVWEvQ1lWQ2grcTYvZzRSbFNqVk8xbWxmQitmNDhlUEgxNVFVSEJ6cjI0cWpWZ3M5anNoeERBQVVFcTFMMkpzcVdQZW96Tko2YmI0Qlp6UUJ3RTRLcitrMnpZQi9qR2duZThBQ3FWYjRBQnFBM0puazBqS3ZXbkZvRzNQQTY5K0MyaWMzYWVtOWkvc1VESUhqeWZSNXJGUmVFNGVqeDZaZGNXUHZ6and4dWRQWU5CaitTamQ5dFhTdGZocTZWcnNQSEs5MHNqSTRnTHN0Zk1vZkw1b05SVG5melJQVWNDSDAvWWIxMEdxTFo1UStIemhLamk5bkJ6M0U0NEMvVE91eFMvNTZKSmpQUWVQaDRlSGg0ZkhBR0hhTkxUZCtUTHVLNFVxQnJSTEFSVDJ0MDJiRzEwcnhJNWpmdEx1NEFHQW9IODR4b3c4Q0d1LzJWcWRQTXdBbGhQenIwNDYvQXN2Z3FjZklhSVRwSlRqczV6YUFjQ1MzdlFsaE5qRmZkblFiY1hlRVFFd3dlLzNWd0RRaFJCMjJybW1jRGc4THhRSzZicXVBOEMzNFhCNG5tbWFqUUMwY0RnOHp6Q01EbzRxeTdKS3E2cXFTcFZTdFFBK3RtMzc2TlM1U1pNbWpmTDVmUE9JNktVTUcrNEE4Q3lBR1FDV3gyS3hEamxGdXNvUlUxcGFPZ21BUmtRUklycUltWDhJb0MydFNweUk3Z2NBSWhJQWZENmZUd0xZb0FYdjZ1cnFwNlNVczl5Y01JRDdmY3ZNT1RsNUFCeG5XVlpLdGd0U3lnaUFzRzNiWjZUS1ROTzhGTUFOT2ZZM2pKblhBYmkvaDNwbkVGRzd4cEpwbXVjQzJJZVpyNit1cnY1ZVN0bGVNUnFOemcrRlFydEVvOUVtd3pDT3lkRU9BUGsvUGdzTEN3dVZVaWR1cUNGS3FjdVllUVFSZ1puYm83MjI1REh2MFJuYUMwdDRkdUo4anVuREliQVBlQXVPNkJsMktEQjR6L1hIeTU4Rk45Y0MzTHMxTHZLVkFDTk9BbndqQWIwVU5CYVRjb3dBQUNBQVNVUkJWT28wOEJiajVHRkZVUGNoN3N6MEhEd2VHNHZuNVBISWlYY3ZQN291bjZYYjdudW5GamNjdHpzQ2VuSURLZ0hZYStlUmVONnV4L0oxL1pnMExRY0VBUWROMkJhamlqdElOMlB4bW1aOFZyOE1lYTg0eDZ3VTBTTXRUc0h2WjE5MjVNQkxoT1RoNGVIaDRiR1Y4NXVwZGJHSG5pKzlQZWdiR2lQU3JzZFc5b3hBSkVCWnByWUpKNy9ua0pzVXhsSVFYOUE0NnNzWGVxN3NzU2toSWhQQXpsbE9EVWZ2blR3SHVpODNLRjlLTnR6OE12ZWJwdmxUSlBWenRqRk5jNitONmRPTnBCaWhsUHFrcXFyS0Z3Nkg0d0NFMysrL0Q0Q2ZpRG80TVN6TGVrNUsyVUJFWmN6OFlHMXQ3YnBjcmlPRTJKT1p1YTJ0N2NOQUlIQXVnSTlzMjk0dlcxMVhFdTIvRzNOZlFESlBUTnIxVXpsaG1uTnBxNUtoTVptTGdCd0toUUxSYUxRSnljZmdDVzRrU0s0MFpNck5aU0tsbkFLczEwZDNJNUZxWTdIWWRkbnF1N2IwbW53Zm4rRndlQUdBb2g0cmRvT1VjaVFBK0h5K0RwSitXL0tZOStnTTdZSHZlSGJpaEMxZHVvMktka1A3SHZGWVBmakxzd0RWKzdrVlE0RDhZNERTRTVJRlJidjNuWkg5Q2JORGdtOURtM09qSjlIbTBSZHNWUTl3SGh0SFBrdTNSYjliZ1MrWHJNV2tNZXVUdUkwdEhZeHpEcHlBRzE2MHUyblovd3dkRk1CQjQ3ZnRWUDVaL1RKOHZheXhIeXpxRlVxQm5tanorUzZiZmRrVWIzZVBoNGVIaDRmSEFDVWwzUllyM0dXMVJuVFAxaVRkRms4MDRxdnZuc2FJWVNiOHZpRmdkckMyNlJzc1hqNnJ2MDNyRnhpSUU5UlpYd1RyWHBteG03ZXJ0TDlSU2wwZWlVVCtubGt1cFp4RlJPbFJNSXVZT2RCRGR5Y3pzM0ljNSsyTnRXdmN1SEdEQ3dzTHoyRG1pVWptUEprRVFBUHdLalAvajRpKzJOQytIY2Vab1dsYVFnanhSNlhVdWFacC9vV1p4ekh6TWN6ODAwZ2tzaWk5dm1tYUYyTzlFK0tYa3lkUC9sZE5UVTFOVDlkaDVwOEIrTi9jdVhOWG1xYTVvZVp1RENNQWdJalNuU0k2RVIyZmZyNG5kRjEveERUTlk1blpRZEloOEdJZjI5a0J4M0grb3V2NlAycHJhOXQ2cmcwUWtUUk5zOVBLTGpQN000b0d4UGpjR0Z6Sk9MVnk1Y29PV2U2M29qSHY0YkxsUzdjSndEZDgvV0hiNGcxeThDUlJRR3Y5K2tOOUNFQUJnSE5OWndZZzc2YTFTWWsydENXdTlpSjRQUG9LejhuajBTdG1YZkhqTHc2NitaVVRtUk5QZ0ZDWkx4RTlDY1Y0YzI0REptd3pGSnBJbXFRSndpRVZZL0JLelhld3ZzM01mWmsvL0dEY05waXc3ZEFPWmJHRWczZm5MY3h6cVRsV3pQaHZndmlTank4ODNIUHdlSGg0ZUhoNERIQ21UVVBiVTA5OStiZEVVZm1vclUyNjdmdGw3MktXL1Z1TUdYa3c0azRUdmwzNEVocWJ2KzF2c3pZektZazJkY1pKVSt1ODNkc0RETnUyVDhnb0dnRUFTaVVUSUlSQ29UMEJWQkhSNjlGb3RNTUNNek9QTWsyenZJZExqRTQvaU1WaThjTEN3cGtBbGhHUnhjeTNFdEZuUlBTWlpWbUxUTlBzTm9kS2QwU2owVzhBbkJFS2hhN1hOTzFlQUROZGlhdUlwbWtkdksrR1lmeWFtVzhtb3ErWStXOUVkS1BQNTN2ZE5NMkRMY3Y2UE9NK2g3ci9xMUFvTkk2STlsRktuYmFoZHJwYzYrWkhTaWVYNzA2ZG1hY0FVRUtJYjRGa3ZwUVJJMFk4QTJBcU16Y0lJZTZyckt4Y0U0L0gvNmZyK2xYTVhKdmVnVkxxcDBUVXBKVGFVUWd4bjVuOXpMeXdwYVhsNFkyOHAyNkpScVB6ZTFPZmlLN3VvaHpzUHU4T3BQRzVvVWdwS3dEOGdJam0xTmZYZDFqdEhtQmozcU9QYUpkdWE5TUxBRXpaVWlONitoOXluVHg1c1h3SmdPTUU5VmRQb3MyanIvR2NQQjY5NXAzTGZqVC9nT3RlT0ZiNDZBSE9JK20yVDc5ZWlpbUxWbmVJNWdHQUUvZmNHWXRXTjJQUm1weWk0RGNyazh0S01IM3ZYZHBsNWdCQU1URHJpOFdZdHlpUG96V1pGUk05NENqdDZnK3ZtTHFzNXdZZStZS2JsUFE5Mjdhei90MmtsRWNSMFplWkR3ajVnR0VZeHhEUlk4eDhiaVFTZVhUeTVNazc2YnIrWnlIRW1lRnd1TDg4dWFLeXN2SUgxZFhWNzNSWHlUVE4vWWtvSEE2SE4rU0xTRWdwandWUWI5djJaeHRtWnJlMkhhYVVtcnh1M2JxNzZ1cnFZbExLSHpVMk5yNWRWMWZYaTYxUld4ZGI2K2ZJTUl4OWhCQXh5N0xDbTh0ZWo4M1B0R2x3bm5wRC9TV2VFSUlZVjI0OUVUMk1KU3MveFpLVm4vYTNJZjNKY2hCZjlrV3c3cFgrTnNRak8xTEswNWxaRTBJRUFJU1llVjdxbkdtYUU1ajVJaVR6YXd3aG9oTUFMRWpKZUdtYWRpY0FNUE1kbWYwUzBhMEFidTJOTGZYMTlhMkRCdzhlVlZOVHMwSDVPSmw1bUdtYTF3Q1lBQUJLZGR6aTdkN1BaVVEwQmNBS0FCOEFPRm9wVlcrYTVsV1daZDBxcGZ3VEVWMEdZQUVSSFd4WjFnSXBKWWpvUmdDZkdZWnhTU1FTdVZkS2VSbUFQWmg1c3J0dy9xMnU2M2NDK0c3MTZ0VlBwTDBQKzVxbW1YWEJqWm1Kc215MEp5S2JtU01aeGFkazNFc1ZNNThQb0FYSm5DY2FnUDBCVEdUbXQxTHp3eEVqUmp4TFJEOUNNcy9LdmN6OHJxWnByMm1hVnNQTUh3b2hUalpOTXdZZ0RpRE96QWtBQ1NMU0FheDJ4OFd3UVlNR1hTR2w5RFB6RTVGSTVIODkvQ24ybGxKMksvWGxSb3hsemZHU0l4Y3FwVHJObFlVUWI2WXVNZERHWjFkVVZsWk9GRUxjRFdBTkVUVUNhSFlqckVZUTBWUUFRUUFQWm1zN1VNYThSOTlDZStBNy9pVHhDNVh3M1VUZ1gzaU9uczFCUDI2bVpuYUkrQ2JFblQ5N0VtMGVmWTNuNVBIWUlONi82cWh2OGsyNmJjbmFGcnd4dDZHVGs2ZHl1K0U0WmQ5ZGNmdnJOWWdsbkg2eXJqUGJsUlRoNHNNck1YUlFSMVdGdWlWcmNQZGJjNUhJMzJROFNvR2VhRzFaYzltbk0wNWUyOS9HZU9UTzVNbVRKeFBSMDh6OERJRE0zWjRvTHk4dkJ2QTBnSGtBS3J2cnE3S3ljZ3dSYlpRWWJqd2VmMy91M0xrNVI0RVJrVTVFaGN6c0F3QmQxNDhob3FPVlVvYVVjcXB0MjdVOTlkSFhtS1o1TllCcnBKUy90bTM3dm14MVFxSFFqc3o4Q2pOL1AzYnMyTXJNblhzOVVWbFpXUW5nS1FEdkFUaG80NjN1eExGQ2lMTURnY0REaG1Gc0ErQzU0dUxpZWlubE9iWnR2N2NKcnBjVGhtRU1aZVpKdWRiWE5LMGwzZm5nSnJBOWMwT3V6Y3p6SXBISWY3S2QyNW8vUjBSMEw0REZBQTVQdTRlSm1xYmxNaTdyTE12eWtyY1BFS1lkK3ZXYXB6NHF1em0rSnJpR1dOeXk5VGg2dG1yaWlwM3ovWTFmUFRkam1yZXJOSTg1WHdqUi91eEZSTitrWHJlMXRhM3orWHluRXhGeGtqcWwxSGtBVUZWVnRaTlNhamNBczJ6Yjd1VEVZK1k3a1Z4UTdvNjlpT2lpOUlKY0Y5QjlQdDlpcGRUbHNWaXN3YjNlRzh4Y1JFUlhBUmpPekordFdMRWlQSEhpeEJLLzMzOEpnS01BVkJCUkt6UGZLNFM0TGh3T0x3K0ZRcWF1NnpjQytGSksrUllSSFFoZ1Rqd2VQN3FtcG1ZQkFOaTJmWk9VTWs1RU53a2g3cEZTNmtoS21QMkFtVnVaK2VGRUltSDUvZjRRZ0ZNejVtWHptWGxHdG50Z1prbEVsMllwLzA5bVRodlROSS9QcUxhR2lFN0pLSE1BdkM2RU9DdXRMTXpNMzlxMmZTMEFsSmVYbTBWRlJiOFVRaHhIUkVjejgzQUE3UkpuWFMzQXU0djZpb2h1eTFxaEk5OFMwWjNkVldEbVgyM01ZcjlTNnB0SUpKTHBDSU9VTWdFTW5QR1pTMS94ZVB6YllEQzRCNEFBa3ZKd3FiOEhBL2hhS2ZWUUpCSzVKMVYvSUk1NWo3Nkg5c0tTdFcvR0x4NGM5UGtaL0xNdFQ3cXREK0I0SC9mVkQydUR5Unc4MTZBdGNiTVh3ZU94S2ZDY1BCNGJURDVLdDcxYTh4Mk9NY2RpYk9uZ2RtTjhtc0JCRTdaRnRHRWxYcTFaZ0h6d25aUVdCWEh1SVJPeFhVbkhTUDUxc1RpZXM3N0JtcGFjNUkzN2dmVVNiWjZEWitDaDYvcDA5K1ZkMmM0WEZSVWRRVVIrWm42MHA3NkVFSHNCNkxJZUVRV1ptWkRjc1pnVnY5OS9LSUNQZTdwV1Y5aTIvV2ZUTklOdUl0TDNRNkhRN3E3VXdXYWp0YlgxMWtBZ2NEU0FlMHpUWEdKWjFyOHpxcENtYVE4UVVhRlM2dGJlT25nQW9McTYycFpTL3B1SWpqTU1ZNTlJSlBKUjMxamZUZ3NBYUpxbVJ5S1Jlc013OWlLaWZ3RjRSMHA1YnNwNTVlNHU3R2szYUU0NGpqTXFHbzIyU0NrUDdxcU91eXUxTjd2SnZ3TFFMdVVSajhkSHV3L0ZHOEt6QUxJNmVielBVVWVFRVB1amkvY2lIV1orRm9EbjVCbEFUTnVub2VXcHAzQm5ZdkN1SXdDK0FPaVErNk5mY0ZRTXlkMlg2NmVjTkFBMnZNWVRqZkRwZzl1UG1STm9ibDNTanhhbHd3eGdMU054K3NsVHY4NzhEZlBJTTRqb2VXWmU3VWFDTEZCS3RjdUV6Wmt6NXp1MFo3anVTRGdjL2twS09aT1puOGgybm9qK1oxbldNOTFkVzByWksxc1RpY1JWUWdqZHZmNXlBTzJPRU51MkgzSmYzb25rQjFvQlFFTkRRMXhLK1ZNaVdxMlV1b1NJSGsyUG1vMUdveGFBdzZxcXFrb0IvQW5BSTB1WExqMjNvYUdodysra2JkdTNWVlpXZmlxRXVNRnhuSWZjYUticjB1dFVWRlRza3A2czNyS3N3OUU5VHdDNExPMyt2dEIxZlJkbTdoUUZhMWxXYWNaeEhRQlJWbFlXSERKa1NBRXord3NLQ2xhRXcrRU9xNWJOemMwejU4K2YzeDcxN1VaVi84WDkxMDVWVlpVdkhvLzdtZGtmajhlRnBta3NoR0JOMDFqVE5GNnpaZzBQR2pUSWNlKzdKeFphbHRVcGVpWWRLZVVSV0ovL0pXZmNEVE5kcmhIWXR0MHVzVFlReG1jdXVHTXE5WkJQNWVYbC9pRkRobWlXWmNXUVpWVjU3dHk1YXdmS21QZll0QlJQd1FxZUZiOEUwRXZoU2JkMWd0bnAvd1hIallMalRId0hjZUpPejhIanNha1kySjhSajd6Z2dPdGUyRkg0NkFIa2lYVGJOa01HNGZyamRzZU9wWU03bExmR0hkenoxbHk4UHJjQmNTZm5lVnFmVXhUdzRhUzl5M0cwTVJZRi9vNHliVy9NYmNEOTc5VG1wNU1uSmRIbWFGZC80RW0wRFNTRVlSakY4WGhjQkFLQnVjeThpcG4zU1oxVVNzVlRENENtYWI3R3pJYzZqck8zRUtMVDZwUGpPR3R5M1JGbm11YUx6RnhrMi9hQmZYVWpVc3JqaWVocHBkUlprVWprYjJuWHVvQ1pqN1p0K3hEMHc1WWNLZVVPUlBRWmdPOHN5OW85M1FiVE5IOEg0SFlBOTFpV2RWNjI5ams2VDNRaUNqQnpHNUlTSFYzeFg5dTJmOVpMKy85RVJKY25Fb250b3RGb0F3QlVWVlVOVWtwZDFkTFNjdXU4ZWZOV0FNbUlKRTNUSHVsTjMya1FFZTBEZDNOSmEydnI0T2JtNWtSSlNVbVh6b3UxYTljT0dUeDQ4SzRaeGJlNE94Z1BaK1lWNlNjY3gybU5ScU56VXNlaFVHaVNydXMxQUI1b2JXMjlDRG5nOC9tR2FKcld3TXpQMnJhZHZndlgreHdsMjBhSWFISDZvb0NVOHBkRWRKL2pPT1BpOGZqQ2JPMENnVUFZUUUzR2Urb3hRSGpxaloyR3hCUDZCZmtnM2JaejJmSFlmZUlNSkgzQVNWYXVuWU0zUHY0WlZGL3U4T3hqOXBqNFIreFVkcHo3OWpHV3JiTHh2dlZydE1YelFhV0RsNEg0c2k4Q1gvN2ZERy9Sd1NNUEtDc3JLOGhjd003R3VISGpCcytmUDc5eGM5ams0YkVwOGNhOFJ6cjhDVVlscGR2US85SnQyNTRIMnRFTkNHejlHanpuUjBDc1BzZkdBalQrY1dENHNjbkR4ay9BMFI5c3VDM2JYUW5hL3FyazY5Z0NjSGdTd0xtcWkydkFObWVEeHQ0SWlBS2dLUUt1UFFab1c3VGg5dlNHcEVUYm42QW5icVc5NEcyVzl0aGtlSkU4SGh0TnZrbTNMVnJUaktmLzl6VitkVkFGQmdkOTdlVkJuNFpUOXRzVlFiK0dGK3h2KzhYUnMrM1FRZmpGdnJ2aWdGMjNRZERYY1oxazBlb21QUGxwWFg0NmVEeUp0Z0ZMS0JTcUVFTFVCQUpKV1VBaUdrMUU3UXZNUW9qWEFCeGVWVlcxdlZKcUNoR1JydXVmWk91TGlHNENjTGxwbWljRCtMK2VyazFFTUUyenA5aTU4eTNMdXJ1eXNuSWlFZlhrbkJqdjJueU1ZUmhqVTRWS0tRZ2gvbWNZeHJWcDEzN2F0dTNxbm16c0xWVlZWZHN6ODU4eXk1bTVBY0EzcG1rK21sRitQQUJGUktWWkVyemVZRm5XNTRsRVF0TjF2WkNaM3lPaWQ3dTdmbmRTR2N4OE5ZQ0M5RElwNVVjQVFqMzA2UWNBWGRmblN5a1pTTDZuQUZCUVVIQytsQktKUkdMdmFEUmFBNkRYem9aUUtGU202L3FqU0NZWWJtTG1QOVRXMWpZQndMQmh3M1ozYlo4a2hIZ0V3TFhNL0NJQTFOWFZyUVhRSVFlUmFabzdNZk9YdG0yLzFnc1Q0dW03RnJ2RE1JeXM4Nkt0K1hORVJPT1ZVdHU1UlNNQUJBM0R1Tmp0WTM0cVlUSXpOOWZXMXE0TGhVSWpOVTBMeFdLeFQxTHZ1Mm1hbktybk1mRElKK20yNXRZbFVDb09UVnYvVVIxU1ZBNi9meWhhWS9tNy82U203bTZRMERGaXFFUnIyMHBFNXQrU0p3NGVUNkxOSS8vSVpiRWJBTHpGYm84dEJXL01lNlRUUWJxTitFU3dGOUV6b0VtWGFOdlBtMnQ1YkZvOEo0OUhuNUJ2MG0ydjFueUgwY1VGT0htZlhTRFNGa1ZMaTRJNDkrQ0pLQTc2OGNpcytadlZwbEhGQmJqOENJbUoydzdMZW41Wll5c1dyY2xwZnJlWjhTVGF0aEJlWitZT1d0WkVkSG5xTlROZlFFbk5tMnNCZEpDZFlPWWRpZWhDSkJQNXBuTUJrbmxIT3NITTF4SlJBWUNzT3M1S3FUSWhSSHZTVVNMYWhZaCsxOTBOdU5Ja1lPWXBialJIK3ZVNk9FQ0lxQVpBbnp0NTJ0cmFodWk2Zmt5R1hRRWkwcGw1bHl3TDJRa0FQbWFlQnFBNW85MWZNNDdmdFN3cnF5WjJMcGltZVdXVzZ3OENFSFBsMTdvaUJHQi9abjZCaUZaa3F5Q0V5RG5uUzRaTlAyWG0rd0FNUTNJTW5oT0pSTnEzZjltMi9abGJUd2NBcFZSOUpCSnBkK3lFUXFFOWljZ0hBRVJVREdCN0lucXBzckp5djR4TE5WVlhWOXNiWW1NdjJlbytSOHg4S2hIdDd4WVZBQmhGUktseCtoeUFEOVA3MERUdEFDSjYydS8zU3dDZDlQYzlCaWI1SXQyMnJxVUJjYWNabXJiZW42MkpJQ3AyUEJQMi9KbEk1cmJPUDFwaVN6Rzc1a29FQTZXSUo1cVFjSEpSVU5xVWVCSnRIaDRlSGg0ZStVcTdkQnZyaFFDTzdQZUlIbzhOaEZ1WitDNVBvczFqYytFNWVUejZqSGN1KzlIOEE2NTc0Vmpob3djNEQ2VGIvbVBYWTBSeEFhWlVqSUZQNi9pYitQTjlkc0hvSVlQdzdHZGY0OHNsYTdBcDl4Y0xBblliT3dJbjdiMEx4bzhlMm1XOTBIWWxPUGVRaWZqSFIxOWdlV092MDNac0dsSVNiVXE3K2tOUG9tMUF3OHp2WkVrSyt6c0FrRktPWU9hekFMeG4yM1luSjBObFplVittcVpkU0VTWjhkQ2ZLS1ZhQVl6TktIOVhDTEdNbVl0aXNkZ3N2OTgvSmYwa0VUVm9tbGFmN3BCd05idUx1cnVIbE13VU01K1hMak8xT2FtcHFhbEJocDFTeWtlSjZCZENpREhoY0hoTlpodlRORDloNWpMYnRyTnFtZnQ4dmhhbFZEV1NDZTAzaGtoNkF1WTBGblVsRlFjQWhtR2NLWVRZMzNHY082TFI2S2NiYVFNQW9LcXFhaHVsMU4wQWpnV3dDc0RwbG1YMVd1cE4xL1dYQUF6UEtQNnhwbWsvVGk5ZzVya0FKblhSVFdFb0ZNcEpSOTUxSkhYSlZ2bzVlakx0WHF1WitYdmJ0cWVtOWZmTEhQcncyQUtZTmczTzR5KzIzc0phUUJlTUMvc2pvcWVwNVhzc1d4WEdkcU4rMktGOGx4MU9Rc1BTdDdGMFpaOThoVzBTR0FvdHNhWDliVVlTcGxVTTU4cHRDNzUrb2I5TjhmRHc4UER3OE9nTTdZZUYvSDdpTEFqdGp3eHh0dWZvR1dod2dvaXZKeTF4RiswRkx3clBZN1BnT1hrOCtwUjhrbTViM2R5R3U5K2FBekJ3U01VWStQV092NG1IVkd5TG5VWU14dk4yUFdaOXVSaXJtL3RXSm8wQTdEQzhDRCtjdkIwT3JTaERTVkdnVzYrWElNS1VpakZvU3pqNDY3dWY5MnZlSUJkUG9tMHJnWWl1QjFEb3luMTFRZ2lSMnZrZkF3Q2wxRW9pcWs0a0VrMjZyaDlOUk1ka05Ha1Brd3NFQXNPSjZNcU04Njg1anZNZ0VWVVRVUWZub1N2MTlEZWwxRFZkUldZUVVXVzJjdE0wejFOSzJaRkk1TU5zNS9PVmNEajhGWkQ4dnBSU25nNWcyOTcyd2N3MWxtWHR0aUhYWithMUFDQ0V5SFJ3NkVDdmR4eVJhWnBuTWZOTUlockN6TS9HWXJIemFtdHJOOGFCOVRZemQ1ZjA5Vy9vZmo1enFxN3JwMjdFOVhOaWEva2NFVkZPUDA1RTVPbXpiWUZNUDJMQnFvZWVMNzJ1d0Rkc0RSalhibTVIajFKdFdMVHNBMnhUdWg5MGJWQjd1U0FmeHU5NEtwcGF2a2RUUzhQbU5Hbmd3VWlBMWNWdGd4TC9Pc2piVmVyaDRlSGg0WkczMEFGWXhpODdsMUd4S1BhazJ3WVF6QTZSY3luMlVYY1NiZjZjd1I1Ykw1NlR4NlBQeVNmcHRwWTJCL2UvVzR2V2hJT2pqQjJnaWZXbUNDTHNOTElZNTArWmhNTW5iNGZuckhxOE4yOGhFbXJqMTZVSy9UcE8zS3NjQjQzZkZxT0tDenBjTjBYY1VaMGlqQUkrRFVjYU82QW80TU50cjBYNzBkSGpTYlJ0VFNpbFBoSkNKQktKUkkyVWNvUnQyNWxSVzZua1ZtMEFFSWxFWGdid01nQlVWRlFzS3lnb2VDYTk4b29WSytwTFNrb0FBTEZZYkZGQlFjSEpHZGRiRzRsRUZnS2RIY0ZFTklhSURoUkN2Q21sUExpTHZEcG5TeWx2dFczNzIxU0JhWnJuQXJpTGlMNGZOMjdjaElHcVdVMUVwekt6dVFIdG5nRHdmQmVuUlVWRlJhZm9qdWJtNWtSOWZYMnJwbWxyQUlDWk8yaEptcWI1Q1lBYXk3TE9BSkRUbDVHVThuQUFmMFV5S3VrMDI3YWY2OFZ0WklXWlY2VmszVUtoMERoTjAzN2lPTTZUMFdqMEcvZWE2d0IwR1NiSnpLOENlQ2pIeXcwaW9rZDdydGFacmVGenhNd2FlbkQ4TVhPQWlPQTRUcDZFcEhyME5XY2N2Ynp4cWFlVzM1UW8yZ1VBcnR6YzBtMkxWM3lFbFd2bVlHVEpIaDNLdHkwOUFGUWhVUHYxWDdGOGRYWGVTcmYxSDh4Z1dzMFVQM082SjlIbTRlSGg0ZUV4SUtDcFdPdEp0dzBrWElrMm9lNzNIRHdlbXh2UHllT3hTVWlUYnJ1TENWUDcwOUhUMkJySHd4L01nMDhUMktkOEZJWVZybytvSVFBK1RhQmkyMkVZdjgxUUhHT094VXZWQy9EMXNyVlkxUlREdWxnY3JXMU90M0p1Z2dpRkFSMkRnejRNTHdvaXRGMEpqcWpjQWFPS0M3TFdUeWpHVjB2WDRyR1B2NFFtQ09jZk1nbkRpd0lkN0preXNRd05xNXJ3blBVTm1tS2JmWk9sdzZBSFBZbTJyWWRJSlBKb2VYbjVFOFhGeFhPWmVYRkZSY1hCdGJXMTZhRnRxWndvbVRKVENBYURWeXFsT2tSSkRCa3laUC8yaGo3ZldLWFVaeG5ObmdHUU5iS2l1cnJhcnF5c1BGb0k4UXFBMXczRDJDOFNpWHlaWG9lSS9NeDhLNEFUQUVCSytSdG12Z05BUFRQL3NMOGNQR3ZXck5sb0Q3RmxXUWYwaFMwcDNQd3dFNExCWUtmM0pCQUl2RkpmWHo5VktiVkVDQUVoeE9qVU9kTTBEd2RRQmVBcjVPamdjYStYaWxaNXZDOGNQSmxvbWphWmlHN1VkVDBDSUpzMFhUYWJ2cklzNjVtZWF3S0dZUXhOejBuVEc3YlF6eEVaaG5GR1dyTlNJb29aaG5GbU4yOUY2c2V2djVPT2VHeENwazJEODlqTGZCZUFJWnRidXEycFpTRytXL0pHSnljUGtZWnRSdXlQa2lFVDhmM1NkeEQ5OGs2MHhyeHBURHRNcThEcVlrK2l6Y1BEdzhQRFkyRGhTcmY5Q3NLM2hzRW5lNDZlUElYWlllTGJCU2R1b1gyUWp3bTNQYlp3UENlUHh5YmovYXVPK3VhQTYxNDRYL2hvVEg5THR6WEZFcmpyelRrSTF5L0RHUWVNUjltd3drNTFCQkVtYmpzTXU0NGFndVhyV3JHc3NSWExHMXV4dExFRkRTdWJzTG81aHFaWUFuRkh3YThMREM4TVlzVGdJRVlOR1lUaFJRR1VGZ1ZST2ppSW9ZTUMwTE5FN3FSNHRlWTdQQmYrQnQrdVdBZUE0ZE1Fempsd0FrcUxnbW0yQU1mdnZoT0lnTWMvcm9QcW5FeDlVNkVZL0VoTHkxcFBvbTBMZzRoK2FCaEdaalJIdTlaTlhWMWR6RENNKzRVUXR3U0R3ZnNCbko1V3p3Y0FTcWxPaTlOdXJwZE8rVjRNdzdpV2lQVHE2dW92MEVPT2tFeXFxNnZmTVF6akRDSEVZMGhLY2YwZ284cDhJanJlTUl5VGhCQUdnRXVZT1NLRW1Cb09oeGYxNWxxOUpWdEVEQUEvQVBqOS9rRVZGUldkSENMTUxBQlF0cmExdGJWTndLWkxDOGJNUlFBYUFOeVRjZXBhQU0wQW9HbGFBek9EbWNla25iK0VrOGxlL3JTcGJCdUliSVdmSTAwSThXQkd1MUhwWmN6OHEvU1RSTFFOQVBoOHZwVzlzZGRqNEhIeTFMcTEvU1BkeHZqeTI4Y3hLRGdhdTI1L0VqUnQvYVlhZ2tEUVg0cWR5MDdBem1VbllPV2FPWWduMWlHZWFBVC9QM3RuSGg1WFZmN3g3M3Z1bld4TjBqUnB1bEdnaFJSSzJrN3V1WVBLamlESUppRElKaFJaRkZFV1dVUkFObEZRQVVFMjJRUkJFQlVSQkVGUS9MRUlncXk1OTg0MGpVVUNoTFkwNmQ2bWFiYVplOTdmSDNNblRDY3p5U1NkN3VmelBIbWFPZnU5NmN4OTU3em4vYjc1KzZzTEJzRkFjVkUxVnExNUh3dVh2SVRGeTkvY05CRkdnVVJiRmZFZnRFU2JScVBSYURSYkhyUWYydmo1K1BsY1ljU0p4Sm5BQ0UrbWFUWU1TWW0ySDlEZVdxSk5zK25RVGg3TkJ1VzFxNC82ZUhPUmJvdjdDcSs5MzRiV1pXdHdiR1FxRHBtNS9ZQThQVUF5a21iaTZESk1ISjNjdDFNTTlDVjgrSXJoSnpkQ1FVUUlDUUhUSUppR0dQS2lHTURTTmQzNDg3c2Y0Ym5vZlBURVAvdk1mM1hlSW93dUxjSjVYNXF4VHArS2toQk8rUHpPNkkzN2VMTHhZL2dGa0pFYllwV0tHYzkyKzN5VmR2QnNmVER6M2tUMCtZemlkY0xOUE0rN1JVcTVIeEdkSWFWOHgzWGRlNE8reFVRRUlVUlBKQklaclpUNk5OOTVwWlJEdGhGQzFEYzJOczdQV012dnBaU2l1N3Y3ZVFBSWg4T2ppT2lMd1hwdUEzQTJFZjBPZ0FEd3RPLzdzMTNYM2FDUkE1WmxWUWtoVnVhcUx5a3BHZFRCbEMyYXhyS3NxUUJDUW9oRENyQkVLS1Y2UGMvcjM0QW5vZ3BtZGwzWHZTRzluVzNiMXpIeldnQm9iR3hjSnFYc0ZFSk1DOVowTUlBREFmd3VoOHpYNXNBbXlmZXlEYjZQRW83anBCNXhobTNidlVxcE96elB1emh0YmQ5Sm41T0lkbUxtUlk3amRPVjdmWm90bDI4ZXZXek50ZGN1dTNIYTU2Y1ZFK2h5ZkNaTHVFRmhLTXo5OEY0VUYxVmh4NGxmZ1NHS3M3YXJIajF6WXl4blNNYU9zVENwZGorODAzUTEycGYvWnlQT3pNeE0zY0pJblBuMVF6NzgwMGFjV0tQUmFEUWFUWUdodzlIQnIvbFhNMFFsaUkvVGpwNWhRQnZRUkdWZVM0SnZCbW1KTnMybVJUdDVOQnVjVnk0NzdQMTlmdmJjaWFaUWR6SGhTNXZTMGNNQVBsbmVpZHYvYnc3ZStLQWRzL2ZhQlZQSFZxQzB5SURJOFh3VUJKU0Vobjg0bFFINGlyRzJONDdtUlN0eC83LytpL2tyT3BIcHEwa294dFBPeC9DVndyZjIzdzJqaXBKdlMwSXl0ODlaKysrR2hHSTg2MzJ5NFhMME1Dc0ZlbFQ1ZlplL2ZlWFhGbStZU1RTYm1COWwyZWhmbHRHR0FYeVRtZWNTMGEyMmJmL0hjWndZZ2tnVnBWU3ZZUmhkeUNFUmxjYU9SSFF6TTk4SDRNVTgxcGE1RGdDQTY3cS9pMFFpWlpabFhVSkVsd0tvQlFCbVRnQTRRd2p4SmllUFJGOFlpOFUydURUVXFsV3Jlc2FNR1hOTGxxb1RBWXdEY0dlMmZrUjBNak5YSUptclpoMTgzMTl0bXVZaHVmb09GeUhFYWdBcEo0OWc1a3BrM045SUpCSmlacE9JT3RPSzV6RHp6RWdrVXNiTTl6SnpwKy83VnhSaVRZV0VtY3VKQ013OEhFZjB0NldVUS8yZnpaZHQ5bjBVaVVTMlkyYURpTUoxZFhYRkxTMHRBeUtTQXZZZ29sRlN5cWVGRU4vTGREeHB0ajZ1dlJhSmg1NksvN0tvT0RRV29MTURtY2dOVGp5eEJzNS9mNDd1bnFXbzMvbmJJR3kreWlVRWdWR2xrekI1L0pjMnFwT0hHYXNGcXg5MnRINm9jL0JvTkJxTlJyTVZRUHVoalYrTFg2RFlXRXRDZkdOYmtXNGpzUjRwSUltd3pqWWsrMENoMUhLWWZTSytDY1dKMjJsM0xkR20yYlJvSjQ5bW8vRDZGVWY4Yjcvcm52bTJDTkZUSURSczZ2VW9CdDc1ZUNuK3QzZzFHcmF2Z2JWRERYYWZVb3VKVmFNd2lOSmEzdlFsRkZxWHI4RmJMWXNSVzdnQ3NRWExrUmdrRWtjeDhLdzNId0JoOXA3VCtuUDBBSUFoQ0tmdU5RMUV3Rk9OclJ0Q3VrMHg0Y0dlN3RYZjF4RThHdGQxbHpZME5KeG5HTVpEekZ3UElJWWdVa0VJMGQzWTJCaEhNaGNJVFpreUpldlI2YXFxcWhPSkNFVDAyeFVyVm5pNTVtcHRiZTFEam53dmtVaWtUQ24xSnUzc0ZRQUFJQUJKUkVGVVhhWFVwVUtJY2N6Y0RPQnZBTTRBQU0velBDbmxiQUNQRTlITHMyYk5PbmpPbkRrZnJjKzFEMFZyYTJ0UGEydnJKWm5sVXNwREFTUmMxeDFRQndDMmJlOERZSEt1ZWdDUFQ1a3k1ZW5Nd2pGanhqd0x3RjY1Y3VWMmFXWEhFOUVqU3FrVFZxMWE5V3htSDlNMCt6OGdMTXZhbVlpS2xGTHQ2VzJVVWxXQm8yUjFxb3lJSEFEbktxWHVDU0l4em8zRllndHpySGVUSVlUWURnQ1lPYXRESXh2TS9CNkF2SEpRRUZFSmdCK05iSFdmc1RXK2ozemZsMElJRU5HWEtpc3JuNit2cnorNnViazUzVkVJMjdaM0F6QWRTU200bytQeCtGVkIxYWNBbHVTNkJzMld6eG5IdEs1NjRQSEpWNVZWbEhZeTQvc2J6OUhUaVRrZjNJSE9yZ1dZdHNOSnFDemZDYVl4VUpKM2M0REJTUGdiOGJzL0k4R3NyakxXOWp4ODl0bUliN3lKTlZzNGhtVlpseXFsZmxjb095QWNEbjhCd0twWUxQYitDUHBPamNWaWVlWGd5M084Y2JGWUxPZnpTRXI1ZlFCVHVydTdyNTAzYjk3eWZNYWNOV3ZXbUZBbzlFY0Fkem1PTThBMlMySGI5bDBBNG83alhKanZlcVdVeHdGNDFYWGRyQW5HcEpSSEVkRUhqdVA4Tjk4eGN4RU9oMGR0cUVOVERRME4reEJScCtkNU9lMlp6Um5idGg5VFNuM2llZDVsSSt4L0tJQTkxcTVkZTh1bXloMnEyYnFnL2RER3ovcm5xdEVBQ1hHYWp1Z1pKcHhBUVlRaG1IMG0vMXhhcEI2Z0UzUUVqMmJUbzUwOG1vM0dhMWNmOWZIZU56eHppc24wUnlMTTNKUVJQU2xXZGZYaDFmZmI4T2FIaTFGWlVvUzk2c1pqdjEwbllzZWFDbFNWRmNISTArT1RrblJiMmRXTDk5dFc0Ym5ZZkh5d3VBTmR2ZkZCblR2cmpzRjRQallmWlVVbXp0cC8ranAxbGFWRk9HM3ZYYkNrb3h0dmZOQStJQnBvNUdpSk5zMUFvdEhvNDFMSzExM1hYUlFValFJQVp1N2ZuYkp0ZTJjQUgyVHJuOGFiMWRYVk9TdXJxNnVQZEJ6bmIrbGxrVWhrTERPZng4em5FVkVOZ0RsS3FmTTh6M3RDU3ZrMUlqb2oxZFoxM1NkdDIvNGVNOTlwbXVhN2xtV2Q1SG5lL3czemN0ZUx1cnE2U2lLYUR1RHY2ekdNYW0xdDdja29vK3JxNmhrQVd0UHJ4b3daazlxb2kyZnBrOGtNQUNBaU43MVFDRkVUeUU2dVNpdCtBY0M1UlBRTlp2Nkg1M24zcENvYUdocTJpMGFqZVV1THJROUNpTDJrbExNQTdBUGduMW1hN01uTUt6M1ArekRmTVluSWNSem5ocUZiOWt2eXJiZVRCOWo2M2tkRWRCU0FPRE4vZzRnZUtTa3BlZEd5ckVPWitURWh4TDlpc1ZpN2JkdlhCZGY0QnlMNmNhcXY0emhmR3VJYU5Wc0IzenBoNFlwclg4RVZkVjI3K0VTNEJCdnBld1pENGFOUG4wVDc4amRSVXhYR3hMSDdZUHZ4QjZNb05IcGpUSjhYRElXbEs5N0RSd3VmMmhpejlVdTB6ZFlTYlpwaFlsbldMQ0s2MWpUTmt5T1J5RDZOalkycmgrNlZtNGFHaGhsQ2lEY0J2QXRnTHlEL1RUQXA1VThBWEN5bFBOeDEzZGVBWkRSeWQzZDNkbjNHTEpTV2x2WUdCeXNRNUtCN1FFcjVKZGQxMzh6UzNBQndLWUR1ZWZQbVhaRHZITDd2RjRkQ29VT1FQRVF4R0tPWitmaElKUExMZktKY1o4MmFOWXVJL3N6TVR3QTRQck8rcnE2dUVzQ2ZBY3dEaGo1RUdRNkhkelVNNDFWbVB0Ynp2SFZDQ3FkUG4xNWpHTVluVXNwN0J6bVVOR0lNdzNpQW1ac0FIRGVNYnVhc1diTjJNd3dqUWtRUkFMc0pJUTVML1Qzem5WcEsrUnNpK28vak9MOEdrazVId3pDMno5V2h0N2YzbWVibTVyNzBNbWFlU1VTcFo1b2hwYnlMbWQveVBPKzNlYTdqRUFBWGxwU1UzQytsZkFqQUI2N3JYb1ZodkI4MG1rem9TSFR4YS80VnpHS1VsbTdiQkFRU2JWU2xIcUo5OUh0WnMzbWduVHlhamNvYmx4ODFkNy9yL25JaVFxRzdRUGppNXVEb0FaS1JOOHM2ZS9DTTl3bitGdjBFdFJXbDJMNjZITlBHajhhNHloTFVWcFNpcXF3SXhhWUJJUWhLTWJyNkVsalYxWWYyamk0c1dONkorY3M3TVg5RkoxWjM5WTM0VEVEY1Yzaml2WThnQkhES0h0UDZaZUlJUUhseENGY2ZGY0VkL3pjSGY1K3pZUDF6OUdpSk5zMGdwRzFNUXdpUlN2ZytJTWVHVXVwV1p2NExBQmlHVVF2Z0x3Q3U5WDMvcGFDdkpLSTdBSnp0KzM1ejBHNTNBTGVtajJOWjFoUWh4Q1hNZkNhQVVtYWVDK0E3cnVzK2lVR08yVGlPYzVlVWNqa1JQUVRnQmR1Mjcrbm82UGhoUzB2TEFLZWxsUEk3UkZUcE9NNHRLTkNYcXZMeThoT1IzQlI0dVJEanBiQXM2eWdBRTVuNTRYejcyTFo5Qm9EREVvbkVUMkt4V0JNUkhRZ0F2dSsvazk1T0tUV0RrdDhCRnFXVjlRZ2hBS0JIQ0hFcWduc2VpVVRHS3FVVzJMWjlzZU00dDYzM2hhVmhXVllWRVIwSllHOW1QakJZMDFsQmxORW5TRVovOUNPbDNCSEFsNGxvL3N5Wk03ZHJhbXBhVU1qMWJBaTJsdmRSc0pGMERJQ1hYZGQ5VEVwSkFINHZoSGlwcTZ2cnkvUG16WnNucGR5Zm1VOEQ4RWNpR2hBTjFORFE4R1hETUM1bTVvdGQxMjNPOHhacXRqQ3VQUUNKQng3ditrVnBlV2tWUU4vZVdCRTlBTkRWc3doZDdZdnc2ZUtYTU9lRE8xQlZzU3ZLeXlZalpGYkFOTW8yMWpLeTB0dTNBZ3NXdjRpdW5rVkROMTVQdEVTYlppakM0ZkNvUkNLUjlUdFlYMTlmUzBsSnllVUFibFJLSFZaZlg1L1RjZEhjM055RkhKR2tLYUxSNkZ3cDVXTkU5SFVwNWJtdTY5NlI3enFaK1ZraHhQZVorYm1HaG9iRG90SG82MHFwNzVlVWxQeDhHR05jQk9BMkFGQkt2U2FFNkFQd3gwZ2swdERZMkxnNkhBNVBOVTNUQ09xL1FFVGpBTnh0Mi9aT3VjWWtvcldOalkyRDVtRzBiWHNQWmk3UEtINkxpRTVoNW91bGxPdmNWeUxxZEJ6bnJmUXkwelJQQ1g3Tkt1bGJYbDcrRlNJcUdvYXRHQ0tpOGN4Y2xGbFJXbHA2RmhHTll1YVg4aG5Jc3F3cFJGU1hXUzZFV0FpZ1RTbjF1WXlxTWlJYUo2VThLS085MTlqWXVBeElPclZDb2REWkFPcVllV2NpbW9KZ3Y0cVpWd0dJQXRnQlFONEhmYVpNbVJJQ01CbkFmVkxLY2E3clhtK2E1a1ZJU2kxbnBiUzB0RFljRHBlWXBubUQ3L3MvajBhamM5UHI2K3JxUmhIUm5nRE9rbEw2cnV2K2JxaDFLS1ZZQ0FGbWpqUHpQQ0hFbGJadHk3VnIxeDZ2STNzMDY4TzJLdDIyeVVtWGFKdUJ2cUU3YURRYkIrM2swV3gwWHJ2NjJQL3VkZFB6WjRXVS94UVJabTNxOVdTaUdGamMwWTNGSGQxNHIzWGR5SGhCUUpGcHdGZTh3ZkxqeEgyRlA3NzFJVVlWaDNDa3RXTi9qaDRBTUFWaDlsN1QwTmtUeDZ2dnQ2MVBnS21XYU5NTWgxb2crYVUyczBJSThaSGpPSzhEUURnY25teWFKcGo1L1dnMCtqb0FXSlpsQnB2M3NXZzAraFlBU0NsTEtPT2drUkJDQWppWG1WdVkrVWVlNXoyR0lUWU9Vcml1KzVodDI2MEFIZ053VG1WbDVZbFN5ak5kMSsyWDZOcDExMTByaU9oWEFONERjTk93NzBBVzZ1dnJ5NG5vU21idUUwSThWb2d4QVNBU2lleWdsTG9iUUxmdiszZmwyNCtaSnhQUjhZWmhQQXFnbVlpT0F6QS9Gb3Y5ejdidG01aFpBSWdEbUkxa1JNYS9BY0MyN1dNQi9ENFlwa1FwZFR5QWU0QitoeEFwcFZibXVZYml3RW1UanhPdGlvZ2VDZnExQW5oSUtmV3FZUml2T0k0ekh3Q2tsRVhNUEgvS2xDa2xBSDRMSU1UTWs0dUtpdDZYVXY1Q0NIR2o3L3YzQkRKcm16dGI3UHVvb3FMaVFpSWFvNVM2SjJqN1I5dTJxNW41anJLeXNvTm16WnIxTG9BL0UxRkhUMC9QeFNVbEpRZGxqaStFcUVIeUpPc2tBTnJKc3hYenJSTVdybmpnOGNsWGxsV1VydG1ZMG0wcEZNZlIzYnNFM2IzYm9FS2dsbWpUNUlGcG1wK2FwamxrcUJzUi9iR2tKUGZqdGFHaFlkL1VjMm93bEZJL0VFSWNSVVNmSDg0NlBjOTcxN2J0MlFDZU1BempxZnI2K3FsS3FkY053L2p4VUgyWmVSd1JmVGU5TEJhTExiUXM2d0loeEcrWitYNEFKNWltK1M2QUdnQUlEcnNBd0RuQlQ2NnhYd0J3NkJEelAwQkVNM0pVWDBCRUYyUzBud3RnSmdCaFdWWmxQQjRYUkhRYU0vK1htV09XWlZVQmdGSXFucEpVRTBLY3hzenMrLzRibG1WTnlaekU5LzNWYytiTXljZCtNNEo3dFlDWjJ5ekxzbkkyTkl6RmpZMk5iVVEwbTRpdXk2eFhTdDBINEdFQTY4Z1FNM01aRVUxS2xRZlBoVkptUGhKQkJGUlJVVkVYTXgrTHBCUG5EV1lPQVZETWZLRG5lYTJwc1d6Yi9nb3pEMnAzRTlFcmp1TWMyZHJhMnBOSUpJNnNyYTE5bm9pdWsxSVdCZXRwQlhCV1JyZkRpT2ppNFBjcUFLY0lJWDRMWUIwblQwdExTMGQ5ZmYwaEpTVWxid0I0eUxidFZZUEo5QUdBRU1JSEFNTXcySFhkcTZTVWF3Q2NWMXhjUEJhQWR2Sm8xb3VVZEZ0OFFuZzdzN2Y1NElMSWtHa0dnUk5NL25sYW9rMnpPYUtkUEpwTnduOHVQZnpEdlc5NDV1dWJrM1JiUGlnR2V1SWIvbk5jTWVNUGI3YUFBQnkzKzA3cnlNYlZWcFRpaE0vdkRPZVRaZWpvR2NuM2R5M1J0bzN5WXlubFZSbGwrU1F1TUpuNUlBQktDUEhKQmxnWEFNQnhuS2VrbE1lNXJ2dFhBSWxzYllnb2RhcHl3SDk4eDNIZUNvZkRNMHpUdko2WnY5TGQzZjFHZW4xcGFla2VBQXhtTHBSV0RoVVhGOTlQUkRzeTh4MURuZWpNRjh1eWpnZzJCaVl3OHpjejlmQ0pxQy80dHpKTDl6b0FVRXA5YUZuV1NVaEdBdjBJU2UyZW5Zbm9XQ1JmckdUbTd3b2hGdG0yL1ZObXZoekFmR2FlTFlSNG1JaHVsMUt1ZEYzM01TTGFKNWp2M1R5V1R3Q09BZ0FoeEpBNWN6elBhN1VzNnhRQS8wbi84cDZPNjdwM05EUTBiRGRtekpoL0VOSCt6SHlMRU9JZVpyNmJpSzVSU24wVHdFV3U2LzQrVy8rQVBhV1VlY20xRWRGUUVqRGIzUHRvMXF4Wk94SFJKY3c4MS9POFo5UGEzaFdKUkY0Q0FOTTBYeU9pTWN4OFZITnpjN3RsV1VvSUFkTTArKzluYWw0aXl2cTMxbXhkZk91RWhTdGVlUVZYTE9yYXhRVHhoVnBDWktPUVlQYlBuSDFFeTVDbnlqVWFabTRtb3Z1emxGc0FQaVNpSVRlZWhSQWZBWUNVc2lGZEJqVEhmSDhIc015MjdheFJ3VXFwNTlLbFFtZk5taldtdTd2YmR4em5LY3V5TG1ibWxpQVAzT3ZCejZDRXcrR1pwbWwrTjdQYzg3eUhwWlRIQVBoaU9CeWU3UHYreVlaaEZESHplQ0o2Z0ptZko2SjdzZ3paaisvN1M0RCtQQ3QxU3FtS29Hby8yN2JCek8zTWZEWVJWVER6R0FDMVJQUy9MRVBaU3FsV0ljUUtabDRUckx0ZUNER251RGo1K0NTaUNVVFU3NmdSUXJ3QTRORGdRTkJCUkVTbWFiNlZaV3dRMFEwQXJnaUh3OXNCZ0dFWTQ0T3EybkE0UERrVUN2bU5qWTF0d2YzWUlSamZ6VFpXQ3FYVWRRQ3VFVUxjNmZ2K28ybnIraFdBUTVWU2Y0bEdvMjhDV0NlS3liYnRlY3pjNUxydWNjRjF6alJOYzA1Nm04Ykd4ZytSUEFnQ0FKQlN2Z2hnUXFhTnFKUXloUkNqa0hRT1pZdnFPWXVaUzFNdkZpNWMyRDFxMUtpanlzcktYaWFpandIc0FtQ3Q2N292cG5jS29wTUd1L3grbXB1YjI2V1VSeExSVzh4OGN5UVNlYzMzL1dOeXRXZm0rbURzcjF1VzFjSE1pNG5vRjBLSS9TT1J5SXIxbFVYVWJOdTg4c29yWnZ2MDZjY0xmMW1rWXRsUFVkS3BBM216UWlZKzIzWmtqTXdaeGgzRS9ET3ExaEp0bXMwVDdlVFJiREkyVittMnpZWE8zamdlK2MvL1VGdFJpbjEzbVlDUWtUeGRSZ0NxeW9vUk1rZHdNRlpMdEcyekVKSEx6Sm5KVGs5TGYySGJkb1NaendmUURTQk9SQWFBZlFITVlPYVhHaHNiQjhoTWpaQXlBRkJLclJOaEVFaEtwYS9uRUdhK1BQaHlXOFRNQnhNUmxGTHJmQ2xNRVp4c3ZLaXVydTd5bHBhVzN2UTZJY1Rld1p5RmNQS1lVc3I3aU9na1p2Nmd0N2YzeXZVWkxCS0pURlJLSFU1RTN3S3dCNUwzLzB6WGRSL0tiSnRJSk9ZYWhzRkVkTDJVY2hxQTFIVk9BbkFTTTY5Y3VuVHB4K1BIai84bk02OEY4QUFBdUs1N2ZIMTlmVmxSVVpIcGVkNnFjRGc4aW9qZUJpQ0o2QVVpbXQzWTJMaXNvYUhoYUNIRUMwVDBSeW5sendGc0Q2RE5kZDBCQ1gybGxQY1QwUkVBbGlFcFFUWVJ3QTdNekVxcEZ6UGJaOFB6dkQva3FxdXZyeTh2S2lvNm40Z3VKYUlxQUxlNXJ2c0RKQzN5UXl6TE9wbUliaE5DUEM2bGZFWXBkVTYyM0VITUxJbG9TSzM2Zk5nRzMwZStiZHQvQTFEQnpPY2hJeXJJOS8yZGlPaFJBRlhNL0MzWGRmOE9BTUVtQ3BqNUZ0dTIvd3Fna3BuUEFiREVkZDJDSmREV2JONGNjQUFTRDcrNDlxZWgrS2hxZ0UvVkVpSWJFTVpLQmY4bkxXdGJkQTRlVFY0UTBjZVpNcXk3N3JwcnhhaFJvejVsNWdXTzQrU0tRaGtBTTA4RjhLMDgybVZieHlnQUVFSXNCZER2NURGTjA2MnNySndINEZEUDgyN1BkeTM1NFB2K3R4T0poR2h1Ym00SHNCQUFwSlRYQVlCUzZxcG9OT3BLS2VzQmZFOHA5V0EwR24wbjJ6ak0vQzBpK2xwYUJORHhBSTRub3JkZDE5MERBR3piZnBtWnAvVDI5dTQrZCs3Y0ZhbUdRUTdBQjRtb2Q4bVNKZlVMRnk3c3poaituNm1JNnhSRTlNTzB1UzhLb21GK2pLUWRscjZ1cVVGRVNwOWxXYU9GRU92STJ3b2hIZytrdzVaUG5qeDVleVFqM0IzZjl3ZkxRelRKTUl3L0VWRXZBQVJPaWRYQnZmcytnQ09ZK1FMZjk2T1daWDAxeTcwcUJ6QXBWVWRFT3dDQVVtb1B5N0pNSVVTVDR6Z3RnOHcvQUtYVWJ6elBlenF6WEVwNVVtWlpJSW0ySjRDRWJkdUhwTXFEYVBiSGZkOGZ0cDNvdW02elpWbEhHWWJ4Zmp3ZXJ6Qk5jNERkbmdrUjNaN3VTQXArZnd2QnZkUm9Sc0tNR1RPT1NTUVNQMVhHMk9vMU5WZUFRU2p0L0FzS0V0R2orcEJVT1RjQVVRU1FzZjVqYmdwRU9XalV6TURSdzREZkNmQXdEMHd6K3dUK0dTaHh0NVpvMDJ5dWFDZVBacE95dVV1M2JXcTYrM3pjL0k4bzF2VEVjWGg0ZTVpR0FEUFF2cm9MUFgzRFBUakFNRTN4U0VmbnFndDBCTSsyQnpNLzdicnVPdEVNdG0xbkpqOWRUVVNuWlpUNUFQNHBoTWlVTkJnV1Nxa2FLZVdUU0VvUzdCZVVEWlYwdGczQS9nZ2N3RVRVQnVEV1dDem1ETllwMDhFREFNeThONERtYURTYTdTUmwza3laTXFWa3pKZ3hMeEhSWHN6OEtSRWRIcHdzSFRGS3FlOFEwVFVBZkdiK2d4RGltdUEwNHdCaXNkajdVc3BMQUZ4Q1JQMFJKY3lzaU9oalpyNXMwYUpGWFJNbVRIZ1p3RnVPNDZRU1FLajBkY1ppc2JXV1pkMEJJT1I1WHY5SjNtZzBPamNTaVh4T0tYVU5FUjBPNEZPbDFQZVE1VnNDRVRVejg1bEVOREZZQXhQUit3QnVpa2FqZzU0RUhRS3liZnRPQU44QVVBSGdRMlkrTFYxK0QwZzZpT3JyNjE4dUxpNStpSWlPRWtKTUFwQ3BBUThpdXR0eG5QUHltVGpZZE1rcGJiSU52bzlNWmphSjZEYlA4LzZWWGw5WFYxZEpSUGNSVWFsUzZrVFA4LzZjcW5OZDkwMHA1YStJNkJzQTl1Zmt6dDZIUkhRK2RKTGhiWXJURHZwMCtRT1BUNzU0NG9UZHExYXZuWGUwbGhBcFBBUURPMDArczgzb3c2T3pENzlFYnpwbzhpWVNpWVI4MysrUFJpV2lNd0ZVRU5FREtYbXdYSGllMTRIQThSOXN0R2ZtbnhrU0tlV1BBVndEWUI0UlBUaEUyM29BZ3o2M0FQekZkZDJUaDVvM0ZvdXRvK1VZaVVUS21QbTd6UHgvS2ZzbGNFS2NiUmpHNndDeU9ubFdybHc1dTZ5czdIVERNTWFGUXFFUG1mbjd2YjI5dis3bzZPaC96aVVTaVVzTXczaXp1TGo0RHdBT1EvQWhHRVMrMUFJNExJdURCOHo4U2haNzQwSUFrRkxXTXZOWkFGNTFYZmZhekw0TkRRMzdHSVp4TVJIMXVxN2JLYVU4T0JqemMwS0luekh6SlVqbXQrbXJyYTI5bW9pbUtxWE9qRWFqcjlmVjFSVm5zNk50Mjk0dEdLTW5vL3dyekh3VGdGKzdybnVIYmR1SE12T2ptZjJSek1rekFjQ2p3ZjBWd1gzNFBqUDd6SHhGT0J4K2dZaHEwL3FNQmxEVzBOQ3dUOXA5V1ZkTGZRaHMyOTZYbWJ0ZDEzMFBXU0tjbVZrUWtaRTBZWWQvM2pUTk5qTEM0ZkQydWRvSkljNFhRbHlxbE5wSEtiVk9SSGNzRm1zZjlzUWFUVUJiVzl0eGlVVGlrWlIwdFRKcnNXYnN0UUFaS0Yzelo2eTMzZFhYQnZockFhTVNDTlVDbzhKQXowZnJQKzdHaEVKQTdZbkE2QU9TVGlydUE5YThCZmpEVUVwazlvbjhTekJHYVFlUFpyTkdPM2swbTV5ZmZxNzBreVdoc1k4OTA5UmV2MmgxenhaNk5HREQwUlAzOGNnYjcyTjVady8yM1dVQ0ZuZDA0eG4zRTNUMVpWWGl5UW9Sc01lVUdqNnVZVkxwZGxWbHBlT3ZoWGJ5YkNNa0Vvbi9tYVk1alprSHlHYzVqak0yNDNVTEFERjU4dVNTMGFOSGx6SnpVV2xwNmZMR3hzYThqcmtFMG1McmZFTUt2dndRQUVncHJ3Y3dCa0F2TTE4WGk4V2FCaHZQY1p3WUFCSDBKK1NaV3lRTEJvQTltSG05VDRLMnRyYjJWRlZWdlEzQWpNZmp4elUxTlMwWXN0TVFDQ0d1WitiV3ZyNis1NXVhbW9hTXNITmQ5NWNBZmpsWW15Vkxsbng3NGNLRlBZTzE4VHp2dDluS0ErbTVBUklubVRpT2N5dUFXd0VZZFhWMVprdExTeHdqL3h1bHc0Rjh5ZitZK2U3ZTN0NUhtNXVic3hyVHdTbmN3NldVNXl1bDFqbnhHdnovR3RZM2RzL3pWbVhyc3cyL2p4SUFqbk1jWjBDRVZFdExTMGREUThPaHpGd2VpOFhlenF4M1hmZDhBT2NQWXk3TlZzZ3JyN3hpVHA4Ky9Vam14RDR0bjk2TFQ1Yy9tZlUwdjJaa0VCbVl2djJsbUZCOXlLNEFibDY4K05UTHhvOGZyeU8xTlhuaCsvNFJRb2hzRWM2L0ZFSU1hbWVFdytGWlF6MS9Cb0drbExjUjBmZVllVzQ4SHYvU1VQYVA3L3ZDTk0xaVp2NERnQUhSeFVSMExqTVg1ZW9mT0Q2bXBMVi9LU1cxeTh3WElabVg1OGJoWEVScmEyc1BrSXc4RG9WQ0lLSys1dWJtenZyNit2SklKSkt5RGVZSEVtZExJcEZJRFFBb3BRNEhjQXFBSzRVUVhxcHRkM2QzWHQvUGlPaDZBS09ZK1pwczlVSUlJN2l1WGdDSmxDeVpiZHNIQk9XTm51ZjlLM0RjWE1MTVQ2U2NGWldWbGEvYXRyM0ljWnhqMDhkazVpSWlRaXFTQjBoS3JnSDRBeEc5U2tUbkFZRGpPUDlBRm9mZklISnR4N3V1KzdlZ3pXTUFUc3pzYXhoR3VuMzNKNlZVdm5rd0NjQmRSTFN6bFBJYm1aSE9JMkg2OU9rMVpXVmxENmNWZmVJNHpya0EvRXlKNVhSczIyNEhBR1plTlZnN2pTWmZBdnZxRkFDM1VFWnVVallxMFZsek9ZZ1Q2eS9kdGpZR3hKY21uVHhVQk5yK2NyQW9Ccm8vSERwQW13ekFyRjYvK1hNaGlvQ0t6eWNkTm9PMkt3V04zaGVZY0JZUUdnZUFnTjVQd1N2K0FYQisrMmxNeFhFWTVUZFNaWnQyOEdnMmU3U1RSN1BKbVRGanhqRzdKaExuN0Z3enluanc3Zm40NzJLZGV6Q1RsVjE5ZVBUTkQvRG9teDhNdXk4QjJIdHFEVTZPVEtiUkplWXhTaWxldm56NTJUVTFOZHJSc3cwUWJJNFBSLzZBRnk1YzJKM3RWR0U2d1ViMnNEYlFYZGVWdzJtZnZpYXMzM0VoMzNYZGlxR2I1WWZuZVpjR3YrWmxHVHFPczhkZzljSG0vNUFTRDhOaHFMOWZnZkZiV2xvS0dwM2hlZDdOQUc3T3N6bTdybnRISWVmUFpGdCtIN211bXpPSFVEUWFuWnVyVHFNQlBwTVFJVEpyZHB3d0c0cDcwYmJpYjlyUlV3QkNSZ1YyR0g4cWFxc09BSkk1NTc2dWxDcldOcDVtR0hqTW5EclVjVGdSSFFuZ0xtWWUwbm5EekFPYy8vbFFWMWRYWEZsWitSc0FwekJ6Rk1EQlRVMU5lVWRuTVBPZmMwaDBaVWJWcm9OaEdPY2h6WUhBekljQmFKc3hZMFkxZ0I4QW1OUGIyL3QyZlgxOU9RQW9wVW9DU2JQaVZGbUt2cjYrZUxab2x4VEZ4Y1cvWXViK2lONVVoQWd6MzVmK0dzQlBtZm1ucVJkRlJVWEhLS1dHdERXVVV2OFJRaVFTaWNRY0tXV3Q2N3FaOXkrVVdtcEcrVmVDK2ZjTGg4UE5IUjBkbjFaVVZOelQyOXY3Y3dDUVV1NEg0QXNBZnBGbHptTERNS0NVNmdXU2tlMkdZVHdMd1BCOS8xNGh4UDVTU3ZpK3Z5QVVDaTFYU2gyVTNwK1pLNGhvY2twS2paa25aODZSU0NRdUFYQTlBQWdoZGhkQ1BNVE1MUm01YmxZSklYWWY2aDU5TmkwZmlhUU00SitsbEZka1JrY05sOUxTVXNITXFTaTNHUUNtRE5ZK2hWS3FNNUQxeXllUG8wWXpKSi9aVjFTVHJWNFpOVmhUY3dVVUZhRnN6Wjh3NHEvU3ZmT0I1WDhGSm4wdktYVTJ5Z0pOK3pXUVdJbmtPY29oTUFyMkZYeGRRcldnNlg4Y3VwMG9Bb3h5OUs5VmRZTVhQd2gwNVhsR2dReXNIZk05MFYxNThuU3pkRUlKVUtPZFBKck5HdTNrMFd4UzBzTkx0NnNxeGVtZjN3SDN2dkV4UGw1UnFKUUYyelpFU1FmUDdOMG5vN0lrQkFCRkFFNkl4K05qbHl4WmNzeTRjZVBXUzJaS285bEd5VCtNVHFQUmFMWlJNaVZFaXN3cVRKMzRUUUFDaTVZL2d5MUs2bU16ZzhqQWxBbW5ZMkxONFRCRVVWQkcyc2JURElzZ29mMjlreWRQTHEydHJiMkttZi9udXU2RkFCS1JTS1Fza0c1OTNYR2N2eFZpdnBrelo0NFBoVUpQSVprYjVZVTFhOWFjME5MU3NsRWNrbjE5ZlJjVUZSVmRCZUJRQUhlbXlrT2hVQmhKV2JCWkpTVWxBMDRhRXRFREpTVWxENlNYRlJjWDN3ZmdPOW5tcWErdm44RE1qeFBSRXhsVlU1UlN2VUtJdGx4clRDUVM3d29oYW5QVnAvQTg3K0c2dXJySEtpc3I1ekp6ZTMxOS9ZRVpFYytoWU8zOWppamJ0c01Bd2tINUR3M0RPR1gwNk5FSE56WTJwdWZodVFwQUJ4SGRoT1FCbFA0UGFTRkVTZEMzQndCcWFtckttWGtLQUJpRzBaOEx6RENNWC9tKy93Z1JyWE5RaDRqR0lSbUZmSFB3ZXNBK1ZCRGhzakJZYjBxU3VEY3pZc3l5ckh5ZFBIQmQ5NU5JSkxLL1V1b2xBRWRObVRMbHRpRTdEVDdlVWdEN0JHdjhSOHBaRlE2SHg1bW1lVTZPYmwzTW5KSmhIbFFHVWFQSmgwejdLaGNwNlRZU3hTaGQvUWhHWm5jeCtOTmJRY1dUZ1RHSEpSMG1WQXlFSm94czhRWERTTXJINVkwQzRzdUE5dnVCVDI4Zk9nSUlBTWhBeDlpZm9MdmlCQU5VZEd3OEhxL1M5cFZtYzBjN2VUU2JCR1kyRmk5ZWZCd3ozNW4rY05wK1RDbk8yWGNxYm4vMUl5eGN0VEVQb205OUVBRjdUcW5HeVpGK0IwOEt3Y3dIS0tWdTZlam91S0t5c25MNXBscWpScVBSYURTYXJZdGNOaDZRZFBUc1BDbTVOOXEyNGhrZDBUTUNpQXhNMis0Q1RLbzVBalF3QWJLMjhUUjV3Y3o5RWJpMXRiVlhFTkYyQUk3Q1p3ZFp5b2pvTWdBbEFOYmJ5Uk1PaDIzVE5KOEdzRDB6Myt1Njdua1lRWTQySWNSSnRtMWJtZVhNUEFHRFJOd0djbkNMcFpUdDZibFhETU40My9mOUFmbnloQkF6QUZ6SXpMOWg1cmN5cXRlUml6Tk5jOGZnMXl1S2k0dHZaK2J2T0k1emYzb2JLZVdMUW9qUDkvYjJUcGs3ZCs2S1hPc01oOE8xQUVCRVg3WXNLMVAyckN6MVMwdExTNjlsV2ZjS0lYNVJVbEp5TDRBejA5cUZBUFJIM1FBQU01OURSUE1CN01ETVp3UDRzVkxxalVna2NuQmpZK004eTdMMkpxS0RBVnlWU0NSbVNTbnZCYkJQS2txSW1ZdUpxRDhuVDJOajR3cmJ0cWRsckMxS1JNdGMxMzBYd0RxUk9wbHliZE9uVDY4cEtTazV3L2Y5NXN4N0lLWGNFY0RYZ3BlanBKUlBFTkhsUWZUenNHbHNiR3lUVXU3UHpQSFcxdGFlNnVyUDVLTlNNblNoVUNqaCt5TVBTamROc3liSWRaVEtOMVFLb0NkNG55MWo1dE9KQ0VLSXJGRVhHazArREdaZjVVU1VZazNWUldBVlI5bWFQNHhzNHZnUzhFZmZCNnIvQlJwM0VsQ3lFMUMwSFlZcFJyQUpZRUQxQUlsVlFPZTc0S1dQQXl1ZXo4dkJ3MkkwT3FzdlJIZkYxNU95YzlxKzBtd2hhQ2VQWnBPd2RPblNZNVZTdDJRa1Z3UUFiRGU2RkJmc3R4TzBkTnZJU1pOb1ExVnBLRnNUUXlsMSt0cTFheXUxcklkR285Rm9OSnBDTVppTkJ3Q21VWXFwRTg4QW9MUjAyekJKU2JSTnFENDBtNE1uaGJieE5FTlJCbUF0QUlURDRWMERaMDZNbWR1a2xMc0RnRkpxZExDcFB5NVZsczdTcFV2bjVpc05LNlU4SDBrSk1NSE1GNnlueE9yUnpQeVZMT1dsSXhrc3lNdnpRR2E1YmR1SEFyaVFpUDdsdXU2ajJmcEtLWDlHUkNjQTJCa0FtRmtCdUkySVByWXNLOTBSWlJIUmw1ajVrVkFvdElObFdUdGtHMi9WcWxYelVyOHo4OTVFOVBtTUp1dis4VWV4QUFBZ0FFbEVRVlJjbytkNXQwZ3A5eU9pTTZTVTc3aXVlMi9RdHpod0tLUnlCazBBY0xwUzZuWWh4S1hNUE44d2pJT1krZCsrNzlzQTVoSFJUY3o4eWNxVksyOFpQWHAwRFJIdHdNdy9RWkNqTVMyU3B4Y0FJcEhJWkdZK041RklYQldMeGRaYWx2VTVJUVNVVWg5WWxqVk5DTEZ6K2xxWmVSUVJqUS91YTRvbUljU1l6UHZBekJjQTZBVXdsNGpHTWZQdUFQNXQyL1loUVo3QllaTkYwaTdGS0FEd2ZYL1FQSlpENFRqT2Z4SGtJZ3J5UC8wYndER3U2LzREU0w3UGhCQWdvazBkL3FEWmdobkt2c29GbTJPd3R1WVNBR3JrMG0zeEpjRGkzNEFYLzJiNGZRc0VmM0lWOE1sVlF6ZGNYOGpBbWpIZlEwL2xTU2tIVHdwdFgyazJlN1NUUjdQUnlTZThWRXUzalp3c0VtMDUybWxaRDQxR285Rm9OSVVqWHdrUkxkMDJmTEpKdE9WdXEyMDhUWFlpa1VpSW1VTkUxQWtBaG1ITVFqTHlJMHhFNzJhMko2S3ZBL2g2WnZuWXNXUGx3b1VMdmNIbW1qNTllazFwYWVsRFJIUWtNN2Y2dm45aU5CcDlaMzNXcjVUNmVvNmNQSU91WlFOeE9KTDM3bjRBWnhIUkRZN2ovRXBLK2JRUTR1ak14a1QwRFNMNlJxN0JLaXNyWjZXOS9GRm0vaGpidHBkbGRHRUEzMlRtdVVSMHEyM2Ivd21jSUVYQVo1RTh4Y1hGUDBYU3FmY0VnRXNCb0xHeDhjTklKTEtiNTNtcmJkdWVEV0F2QUY5cmJXM3RBZkNwbFBJdUlyb3dIQTdmRll2Rm10SnlGSFVEUUR3ZUgydWE1b1ZDaVA4QStMTVFZaVlBTVBON1FvaVRtUG15akxXV0Faakl6T3ZJMkJIUi93SG96N2tqcGF3SGNDNHozMFZFWVdZMmZkOC8walROVjVuNVZjdXlqc2gxL3diRHNxeWppWWhkMTEwbktvMkl0Z2VBenM3T0ZlWGxtWUZUQldWaDhHOVdCNTlHTXhUNTJsZTVVRVpOQWFUYnRnRlNFbTNsSndBMDBOYlM5cFZtYzBjN2VUUWJqZUdHbDJycHR1RXppRVJiTG5UWXFVYWowV2cwbXZWaUpCSWlXcm90ZjRhUWFNdUZ0dkUwQTFCS1ZRVVJPbXNBd1BmOTF3ekRPRGl6SFJGVkFuaVNtZjhDNEo3TStyNit2a0dsc3l6TE9sb0ljUStBaVFDZVp1WXpvdEhvcXNKY1JXRUloOE5URGNQNFhiWTZaazdkcDZ1bGxBUHk3L2krZjZydis4ZkVZckhXK3ZyNjhTVWxKV2VsMVYwa2hMZ1dBSVFRMXpIemw0bm9PS1hVZ3JRaGpoTkNYTW5NMzAzSndYVjBkTFJVVmxiV0RlY2FYTmRkMnREUWNKNWhHQTh4Y3oyQUdJS0lIeUZFOTh5Wk04Y0RPQjNBOVVxcGJpRkVmOS9HeHNiVjRYQjRWMmIrSllEblhkZjlTNm91SG8vL0loUUtmY2N3akJzQkhFRkVwY0Y5NlFhQVdDem1TQ2svRUVLY0RPRFBBQTREMEI2TlJ2OEg0THJncDU5TXViWWNFSklPTXpEekxVVDBjRERYeCtGdytHRFRORjhob21xbDFIQnVVWEpnb2pPSTZPaElKRElwNDFuVHdNd3JXMXBhT3RZTnZob1JKbkxrN1l6RlltdHQyMjRETUMxYnZVYVRpeEZKdE9WaUhlbTJQMkVFaXBsYk5Wa2sybktoN1N2TlpvdDI4bWcyR2lNSkw5WFNiZm1UaDBSYkxuVFlxVWFqMFdnMG1oRXpVZ2tSMHlqRlRoUFBnT0lldEs5NFlVTXRiNHZHRkdYWVlmd3BtRGk0UkZzdXRJMm5XUWVsMUs2R1lTQ1ZDRDRXaXkwQjhHSm11MGdrTXBhWlFVUUxITWNaVUo4TEtXVXRFZDBKNEVSbVhzbk1aM2llOTl0Q3JaK0l3bExLQVNlbmlhaDh1STVpcFZUQ01JejJIUE9rQmxzTllFQWJwVlNpcWFscFFXWTVrSFJLQUlCdDJ5Y0MrQW9SWGVVNHpyT3ArdnI2K3ZLU2twSnZNUE83S1ltMUZPRndlRmpYQUFEUmFQUnhLZVhycnVzdUNvcEdBVW1IVEZOVDAySXA1V3RDaUYvNnZyOTlabC9ETUI0aG9scG0zaVBJVjFUQ3pLWEJhWFVBT055eXJDK214alFNSS8zazViM01mTE50MndjQ09KS1pINHBFSXFPWmVjL01lWExJdGFYcTJselhqZHEyZlM2QXZaajUrbWcwK3FtVXNyOU5MQlo3UHh3T1R3dWs0YjQ2ekZ0RUFQWmw1cWpqT0cxU3ltWWk2cTZ2cnk4bm9nT1lPUlZkMXNiTXJ4SlJmSmpqdzdLczB3REVQYy9MbWZTRW1adUphUGgvWU0wMnpVanRxMXl3T1FiZHRaZWlwTFFDWXNtdm9TTjZVb2hjRW0yNTBQYVZack5FTzNrMEc0WDFDUy9WMG0xRGs2OUVXKzcrT3V4VW85Rm9OQnJOOEZsZkNaR1FXWVdkSjU0TkFHaGY4VS9vRFlmUElBanNNUDRVYkRmMnF4QkRTTFRsSEVQYmVKbzBETU9vQndBaWFySnQreUtsVk5aRThFcXAwaUNTWlUvTHNxN1AxcWF2cis5WHpjM043VUJTWm91SUxnRndGSUFhQUUvMTl2YWVrNm92RkVUMDQwR3FoeVhaRmpocHNrYVdCTTZJdnhQUkhZN2paTTNKTXhSS3FSb2krb0NJcnBSU3ppQ2loK1B4K0R1bWFUNExZRFFSWmNzdE5DTFNIRHdRUXFSMHg3b0FvTGUzOThqbTV1Yk9jRGc4d01uRHpQY0FXRUZFSHpMekNtWmVCV0FWZ0ZYTTNFMUVqeEhSZ2N6Y1FVVDlZd2J6M012TVB3RHdGSUFTQUEvNnZyOExFVDJST1E5eXlMVUZQQUhnOUNBU3FibTN0L2U2TEcwUWk4WFdEbjBuQm1KWlZnTVJWVFB6L1FEZ3V1NVBBTUMyN1NzQlZCRFJETXV5RHZZODd6a0F6d1YxazVoNUxUTm5qY3pKR1A4VUlub1FnUlRlSUx3SDRFdFN5a211Nnk2S1JDSVRsVktQS0tXdWpFYWo3OVRWMVJWWFZGUmNSVVNIQTVpdmxMclU4N3dQUm5MTm1xMkQ5Yld2c2lHRVFGWDFOSWphRzBDaGN2Q252NFMydXdRNmFuK083dkpqczBxMDVVTGJWNXJORWUzazBXeFFDaFZlcXFYYmNqTUNpYlpjNkxCVGpVYWowV2cwZVZGSUNaR2lVRFhxSnAwUGdvSDJsWC9YMG0wQUFNTE8yMzBIMjlXTTNNR1RocmJ4TkNtK3hNeWNTQ1RtaEVLaE80bG81OEVhRTVFRU1DTmJuV0VZZndMUWJsblcwUUIrRDZBWWdNbk1DNFVRRnhiYXdSTndzVkxxbFJ4MVE4bkJDUUNIQWdBemp5dm9xckxnZWQ3ZEFPNXVhR2c0d0RDTTd3SjRMaFFLS1FBaFpqN0hkZDNZQnBxNkZnQ0lhQzBBTkRjMzU5eDRES0tzY2taYVdaYTFvK2Q1cTJ6YnZna0FmTi92UDYzZTJOallaZHYyRHdEOERzQUNJVVJ6WTJOakY0QUJ5VzN5a1d2emZmOTIwelFmYVc1dTdodjZFcFAvTjIzYjdza3NaK1oxUGpDRkVFY0FnRktxUDF6VXNxeTltZmxxQUl1SnFKbUlYckJ0Ky9hT2pvN0xXMXBhZWgzSCtXKzI2OGlZeHlTaXFRQWVBZkIyYjIvdmZkbmFUWjgrdmFhNHVIZ0NFZjBMd0dWRWRBaUFoeEtKUkxWaEdBY1podkV3Z0hjcUt5dHZBZkFkWnY0bmdEMko2SjkxZFhYVFcxcGFldk81SDVxdGg0Skt0S1ZobWlaR2p4NE4welFCbU1EMmx3T0oxY0RpaDdDdFNyZXhxRVJuemFYb3JqeHBwRU5vKzBxeldhR2RQSm9OeXVMRmk0OWc1aHNRR0p2clEwcTY3YUYzRnFDNVhVZERBZ0FSWWY5cDQzQkN3NFRoU3JUbHdsQktuZGJWMVdVc1hicjBvdHJhV3EyUnA5Rm9OQnFOWmdDRnRQRUFJR1NXWTlyazc2Q28yTVFuYmM4VVlzZ3RGdE1vdy9RcDM4VGsyaFBSMnpQa1FmSjgwVGJlTms0a0VpbFRTaDBCNE45ejVzeFpDYUJoa0xaam1Ya3BnTHRkMTcwd1Z6dmJ0czlBTW8vS3FrUWlzWWRoR0VjUTBRMUtLYysyN1Z2Nit2b2VhR3BxV3J5K2ErL3I2MnNUUXZ4QUNQR3M1M21ENWdQS3h1VEprMHZIalJ2M2V3REhNUFBIUkhTUGJkdUc0emkveFhvZVl5OHVMaTRPZmgwd3pxNjc3bHBCUkJNQlRBQmdBSWdDbUVoRWQwc3BUMlRtKzFldFd2VmthMnRycHJQaXgxTEtxekxLUnVXeEhKT1pEd0tnaEJDZkRQTlNCdUI1M2lva25XTUhBdWlPUnFQcGpqdURtVThqb2dRelR3WXd4N0tzbjNkMmRqN2UwdEl5N0MvcnNWanMvZUcwSjZKcmNwU3ZjMUNBbVk4SDBCbVB4OThBQU51MkR3SHdPSkxYZFpyak9DOUtLYTluNXNzcUtpcSsyTkRRY0dLUVd5aWRjaUpLM3dVWEFIWURVRVpFYnhQUllhWnBWa2twdjhETVh3N2EzR1RiOW9OSVJqQzl1R0xGaWlPcnE2dFhNL00zQUR3a2hKZ0lBRXFwajROMWZobkE0Njdybm14WjF1RkNpT2NxS3l0M1JUTFBrbVlib3REMkZRQVlob0dLaW9yQXdaTXFyQVR0ZUMwZ2lzQnQ5MkRiaStnUldEdm1mSFNWZjIxOUI5TDJsV2F6UVR0NU5CdU10cmEyNDVSU3Z5dms2WVB0cTBmaGdvTm40WlovTnVGL2kxY1hhdGd0bGdPbVQ4SjVCOWJEVUgxWXUzWkVFZXdESUtKaVpqN0Q5LzBkZGRpcFJxUFJhRFNhVERhRWpTZUV3Tml4TzZHNitnY3dqV0o4dVBBSmJIc2JEZ0NSUVAxT1oyR1hIVStGYVl4Q3A5R3BiVHhOUVZCS2ZaZUlSaW1sL2xTb01abjVjQ0pheTh5SHhtS3hKZ0JObG1YTkk2SmJBVndmQ29XdXMyMjdpWm4vQjZDTmlCSktxZjQzdGhDQ21Ma2t5QVZUQXVCSjEzVUhTSHJObXpkdk9ZQ2I4MTJYRUdMSFlIMDlBREJ1M0xpSEFSeWpsTHAxMmJKbFY0NGJOKzRwQUE5S0thOGpvbGVZZVFHQWJpTHFWVXIxQXZDWitZZEVOTW15ckIrS1pEaGRFWUFpWmk1aTVrZUZFRjlrNXVsSWJ2YURtUmZQbWpWcmpHbWFoeERSTEdiZUI4QVhpS2dZZ012TUo3dXUrMWhkWFYxUmVYbjVxVUtJN3hQUm8yUEdqTGx6ekpneHYrdnQ3ZjFCYXYxRTVESnpwdnpjYWVrdmJOdU9NUFA1QUxvQnhDbVp0R3RmQURPWSthVWdxbVpZMkxaOUtZQkRtWGs1RWExQk11cm84d0IyWWViSDhObHhmMU5LK1NBUkhhU1UrallSZlFUZ1BpSEUvUlVWRlhmWnRqMlhtWnVJYUFVemR6RHpVd0RpdG0xZkFZQ1kyVUJ5THlyRXpNVUEzdlE4NzgvRFhHN1dxQzRoUkg4T0tkdTI2d0EwTVBPekFJcWtsRDluNWdzQmREUHo4WjdudlFBQXJ1ditVRXI1SGhFOUlvVDRrMjNiM3dWd05qTjNFdEVVQURzeTh4OVQ0MG9wRHlDaVNjenNDU0VPOFgzL0NOTTBmdzhrblV3QXdNelZSRFFId0orSTZPWFcxdGFlNnVycWg0am9RaW5sUWN5OEN4SEJNSXozZzM0dU14OHBwYndIeWI5ang5cTFhejhlNWozUmJPRnNLUHRxekpneE1BeWovLzluUDZGYVlNZWZnVVRwTmliZEp0QTcrWmRZVzNURXNDVGFjcUh0SzgzbWduYnlhQXJPaGc0dkhSY0s0WW9qSmE3N3E0TVBsMjY3RVQzNzdUSVIzejFnTjFTTktnWnpFWmdaWFYwRnkxbWt3MDQxbWdJeGE5YXNuVXpUSE8rNjdwdlo2cVdVK3draDNteHNiTXdyMFd0OWZmMkViQklva1Vpa0xKRkkyTkZvOVBWcy9XemIzdGR4bkg4UGIvVWFqVWJ6R1J0RFFzUTBheEhaN1Vvd0szeTg2Qy9ibUhRYndaNytRK3k4L1lrd0FvbTI4dkp5YmVOcDFwdTZ1cnBpQUZjQldBWWdaM0w0NFVKRTEvaStmM3MwR24wdlZlWjUzbC9yNnVyK1VWNWVmcFFRNG1nQURVUjBNRE5YQUNBaFJPWVkvZjh5YzlaOExFTmgyL2Exd2FaNUp6TXJBRjhGQU4vM1hRQlFTajFIUkw3bmVkOEh3QXNYTGp6VXR1MFRpZWhVQVBzVFVXM2diT2hmWDJwZFdkYmJzV2JObXFzcktpcE9JcUl6bWJtUG1mKytjdVhLdnhVWEY0ZENvZEN2Z2czK3VjeDhtKy83ZjRsR28rK2srZ2Z5V3c4QWVMQ2hvZUU0d3pDdVp1Wkp6YzNOZmVGd0dBREF6RSs3cm50RHhqVm1TcDJ0SnFMVE1zcDhBUDhVUXB3MWt2dkl6TzFFdENlUzBudXAzZUNWQUI3dDYrdTdJTlZPU25rTkVaM0t6RGQ0bm5kL1VMeUxsUElRSXZvS00rOU9SQWNCR0kxa3ZoNEU0MUZ3RC92bkRQN3VUdzkzclVxcGp6M1BHNUNIU1VyWkgvNFlTTGU5U1VRdkZCY1hmNFdJTGdid05oR2QzdGpZT0MrOW4rdTZUelkwTkh4a21tWkhQQjR2TlF6ak5Fb3VOTTdNcjhiajhkdlMycjVrMi9iTjhYajhqcWFtcHRWU3luOEYrWTFpekR6SE1Jd214M0VHbkVqdDZ1cTZ2clMwOUFRaWVoSko1OXhIalkyTnl3QWdrVWljYnhoR01ZRFpBT1l6ODlmZWYvOTlIUkd3amJCeEpOcHlZSlFDa3k4REVoM0FrdDhDbk5kWDBpMFhveEswdzlVb252Z2RsSzFabyswcnpWWUZEZDFFb3hrZTdlM3RSekh6N1FDbUZHcE13ekJRV1ZtSm9xS2lmcU93YlZVWGJ2cDdGTkVGMjlabkp4SGg0Qm5iNGF6OXBxT20vTFBudisvN1dMdDJiU0VmVW1EbVhpSEVvNFpoNkxCVGpXYUUyTGI5SzJZKzNYWGRiQnJsZXdCNEU4RE5qdVA4WUdEdmRXbG9hSmdoaEhnZHdKMnU2NjRqVXlHbC9BMkEyVVIwbU9NNEw2ZlhXWmExbHhEaURXYSsyblhkckFtVUI4T3lMSXVJemh1aVdXcytZMHNwTHllaW4vdSt2MittUThxMjdkbk0vQTBpdWlEUVE5ZG9OSnNSRzh2R0E0Q2UzbVZvL08vMW1OLytqMEpOdFZsamlCSk1uM29HWnRXZGgrU0IvTS9RTnA2bUVFZ3BmMHhFbnpxTzgrdWgycWJKdGQzdU9FNU91YllSSUNLUmlMRjgrWEtqc3JMUzZPcnFNc3JMeTBVOEhoZSs3MU1Rc1FNcFpTc1J6WE1jNTlCOEJyVnQreGNBTGdFQVRucUdGd0c0MVhYZFc0SW1SbDFkblpsSGZoTXpFb2tVclY2OTJnU0Fzckl5djZPanc2K3BxZkViR3hzVjhraGNFUTZIZHhWQ0xBNmt6dktCNnV2clJ6VTNOM2ZXMTljWGxaU1U3S0NVV3BabmY1bzhlWExKNk5HalM1bTVxTFMwZEhtdVEwUGhjSGltYVpwemxGSUhlSjczcjZFR0RoeUR5SGJQWnM2Y3VYMVJVZEZSanVQY2xjY2FzNjQ3NDJlQUxxV1U4a1VBRTF6WG5UbkNPZEl4QVNRc3kvcWk1M212SXY5d0JSRzBMZGhwZzRhR2hobUdZZndPd0U2KzczODdHbzArWHFpeE5Wc3VHOU8reWtsaUJYakJUY0NpMjdEVlJ2UlFDV2pLejRBSlp3Q2lUTnRYbXEwTzdlVFJGSlMydHJiam1Mbmc0YVhWMWRWWncwcy9Ycm9HTno3dmJWUFNiUWZ1dGgwdS9QSk1sQmNQek1IRHpPanNMSnlzUjRBaW9wZUZFRHJzVktNWkFVTTRlUjVIVWg5K1Q5LzNzeVlvWnVhMWdYWStrSlRIK0NzUkhRN2dNc2R4YmtxMWsxSk9BdUFTVVRFUjdaRjJRbEZJS2Q4R01EMGVqOWMzTlRVdFNCKy9vYUZCQ2lHeVJ2Z3c4d0dlNTcxcldkWlhoUkJQQWVnQ01HRHpnSmtyaU1oMUhHZjNvZTdIWUU0ZXk3S09JS0o3aVdpOFV1cFd3ekIrUEJLNUVZMUdVM2cydG8wSEFOMDlpK0crL3d2TWIzOXVLNC9vSWN6WStkdVlQdldiS0RJcnM3YlFOcDZtQUtRMjFOV21Yc2dHSkJWMnN6VmZvMGFqMllyWUZQWlZUbFFQTVA4blc2bDBtd0JOdXg4WWV3SWdQcE5vMC9hVlptdENETjFFb3hrYVpqYmEyOXRQQkhCM29jTkx4NHdaQTlNMHN6NmNwdFpXNExMRExVeXF5aWNQNVpiUEYzWWFoN08vdUZ0V0J3K1FqUElwTHk5SFdWbFpJYWRORHp1dEtlVEFHczIyakdWWkZqTWZCOEFrb25kTjAxeVE0K2ZXdEc0SkljVHhnVTc3alpabG5aT3FjRjEza1ZMcUpBRGxTcW4rVTdlMmJaOURSTHN6ODJXWkRoNEFFRUlZUkRRS3dNc0E3ZzErWGlhaVVVS0lkWTZUSzZWT2NSeW5Ldk1IUUVHaWJqelBlNjZycTZzZXlZUzBseXFsaHF2UHJ0Rm9Dc3ltc3ZFQW9MUmtQTDR3ODNwTW5YVHM4RFlwdGlnSWtkMnV3SXlkejgzcDRBRzBqYWNwQ0l5dDMvbWhzUFZmbzBhajJRcllsUFpWVGtSSlVycHQvTGNBeXI3bnRFVmlWSUttM2dpTW03Mk9nd2ZROXBWbTYwTG41TkVVaE1XTEZ4L0J6RGNBcUMzVW1JWmhvS0tpWW5EOVVDUWRQYjg0NFF0YnRYUmJMb20yWEcxSGpVbzZ2UW9ZZG1vb3BVN3I2dW95bGk1ZHFzTk9OWm9oc0cwN29wU2FCUUJCVWw3VHNxelRBVUFwOWQ5WUxQYU9FT0pPSkpQUFhwTWpjZXlQaU9nZ1ptNUtMMjlzYk95U1VuNlZtZDhHRUFybU94REFwR0MrZXdDOFk5djJiS1dVQWVDbnpMeUVpTllFWldzOHovdHJsbVUva2twMkxLVThEc0NSNjNrUFhtTm1PMHRWQ0FBTXcvaW5sRExyUm94U2FqYUFaeEtKUkd4OTFxRFJhTmFmVFduakpkdVdvR0dYaTVEdzEyNTEwbTBwaWJacE81dzhRS0l0RzlyRzAyZzBHbzFtNjJCVDIxYzVNVWVEcHZ3RU1FckJpKzdFRmgvUlF5V2dIYTVOU3JUbGFxTHRLODFXZ25ieWFOYWI5dmIybzVSU0R4TlJWYUhHRkVLZ3Fxb3E3OU1IRTZ2SzhMMkRabTYxMG0wSFRKK0U4NzQwSTJjRVR5YUdZYUM4UEtrTVZhaUhGQkVWQXpqTjkvMng3ZTN0cDB5WU1LR2c4YXdhemRZRU14OHZoTGdzdll5SUhnSUFJY1JkVWtySnpIc0RhQVZ3Ump3ZXY3VzV1YmsvbEZ0S2VXcmc0UG1QNTNtM0lRUFhkVCtwcTZ2YnBhV2xwU01vdWhUQUljRTgvZTNTa2dkWEFuZ2tLUHNRUURZblQwRmg1cWVKeU1sU3ZqdUF2UUg4allnV1pWVFBBbkFnZ0U3WGRWL2MwR3ZVYURTRHN6blllQUJRVWp3Vzl2UWZnc2pFSjIxL0s5UlNOakdFNlZOUHcvU3BaK1RsNEVtaGJUeU5ScVBSYUxac05oZjdLaWRtTmJEalQwQkdHWGpCamRoeUhUMENWSGZYQUltMmJHajdTck0xb0owOG1oSER6TWJpeFl1UFkrWTdDL2x3TWswVG8wZVBSaWcwdlBEUWxIVGIxVSs5aDBXcnRwN1B6cUVrMm5JaGhFQkZSUVdBd2oya21Oa0U4QlVpK21WSFI4Y1ZsWldWVzJmb2xFYXpudlQyOWw0RDRIb0FLQzR1ZmdyQW5yMjl2Uk1BSUJRS1RUTU00M1ZtdnN2My9mc013M2l2cEtUa0FRQ25BUEJ0Mno0V3dLK1p1VFVlangrTExNbG9BU0ROd1pOaUhoSHRPOWk2bEZJUEVsSDlTSzlMSkwxR2Vka09ydXYrTWx1NWxQSnlBSHY3dm45SGxwdzhsd2doRGdTUWI3SmlqVWF6QWRqY2JEd2dLZDMydVJuWEFsRDRwTzM1UWkxcEUwRm8yT1ZpN0xyamJCaEc2YkI3YXh0UG85Rm9OSm90ajgzUnZzcUpLQVcyK3dISTd3UzMvUnJndnNLTnZURXdxa0JUZnBxVWFNc1RiVjlwdG5TMGswY3pZamJIOE5LVWROdU56M3VJTFZ4UnFHVnRFb1lqMFRiWUdEcnNWS1BaK0RRM04vY0I2S3V2cnk4Q3NDY0FGQlVWbVo3bnJiSnQrL1BNL0trUTRqTFhkYnVrbE9jQ2VFQkthVEx6Vzh4OEk0QUZ2dThmMk5UVXREZzFwcFR5YTZteEFDQ1JTRHc4Wjg2Y09hblh6T3c3anJOc3NIVkpLZGZYT24vU3RyTXBzQUVBR3RkemJBQ29BZ0FpMGs0ZWpXWVRzam5hZUFBUU1zdGg3WG9wNHZGT0xGcjJXcUdXdGxFUklvUmRkamdWMDZlZUFVRWp2eGZheHROb05CcU5ac3RpYzdXdmNnOWVEbXgvWmRMaHMvQm1iREVSUFVZbGFPclBnTnBUaHQxVjIxZWFMUm50NU5HTWlNMDV2SFJpVlJtK2QvQk0zUENjaTVZbFcrNW41M0FsMm5LaHcwNDFtazFIVVZIUlFVUTBDb0JQUksyMmJaL3FPTTU5NFhENEtkZDF1d0RBZGQzZldKWTFWUWh4SlJGOURjQUNJdHJUZGQyMjlMR0lhRjltL2hZbGRYMUtUTk44QzhDY2diT09EQ0k2d2JidG1jSExkYUo5aEJDcEQrV25tZm5ETEgxUEw4UWFoQkRheWFQUmJHSTJaeHNQQU1wS0ppQXk0eHFnK1hvc1d2cXZBcTF3WTBIWVpZZFRNR1BuYjYrWGd5ZUZ0dkUwR28xR285a3kyTnp0cTV5WTFhRHRyd0xJMkVLazJ3S0p0cHBqQUJyWlhwcTJyelJiS21KVEwwQ3paY0hNb3IyOS9XaG12citRRHlmRE1GQlZWWVZRS0ZTUWg5Tk90Wlc0N0hDSmlhT0hMNEd4T1RCU2liWmNDQ0ZRWGw2TzB0TEMzWThnN1BRSVp2NzV4eDkvWExEL0N4ck4xZ1FSelFZQVp1NEI4Q2d6UDJGWjF1R3hXR3dKQUlURDRWRzJiVjhyaExnSWdNL01Ld0Jzejh6L2tGS2VHWWxFeWxKak9ZNXpvZXU2NVVxcHd6YlFjbzlrNWt1WStSSUFSMmJVcFVTTWYrTzY3aVdaUDh6Y1hxQTFWQUZBWTJPamR2Sm9OQnVaTGNYR0E0RHkwc25ZcStFWDJHbnlzUVVaYjJOQUpOQ3d5OFVJVDdzQVJhSENtVTNheHROb05CcU5adk5sUzdLdmNpSktrdEp0azg0RmFQRGNOcHNVNC8vWnUvZjRPS3F5RCtDLzU4eHNObW1UdENsdEtWQ2dwU2t0MjJZejU2d0NDZ0lDY2xORWtJdTgzRVZ1Z3R4QkxvSnl2d2pJL1NvWEZWNFZrSXVBWEVSUTRVVUVkMmFUdEpGQ2tRS2xTVnRzUzF2YXBObWQ1LzBqczJHNzNVMDJ6U2JaSk0vMzg0RnNaczZjT1pzbW1TZHo1bm5PV05DMDJ6clg0Tm5JQ1o0MGlhL0VVQ1NaUEtKWEZpOWUvQzFtdmhuQXhHTDFhVmtXcXF1cmkxcy9GTUMwaWRXNC90QWQ4WXVYR3VGK09EVEtYaEtBYjh5ZTNLY1NiZm1rTDFKRVZOVDZvc3g4WWtWRnhTaEpPeFZpZmJGWWJEUGY5dzlpNWdTQTZhN3JubTZNMlp5STlwbzllM1k4RkFvZFMwUm5BTmdNd0d1Kzc1L3UrLzU3bG1XZFJrVG5FdEg5dnUvZnBiWCtCNEJuUE0rN3NZZFRsaGxqYXJ0cndNeWp1OWwzbE9kNWp3T0ExdnBnSW5vc3ZjLzMvWEtsRkZLcFZJL2wzb3d4MnpIejI5MDBDUUdBWlZrdmFhMzlySDNsd2ZsWEFBQVJ2ZVc2N3U0OW5WTUkwWGRES2NZRGdKQmRoZnB0ejBGYjI2Y2xYN3BOcVJBaVUwL3NjNG0yL1AxTGpDZUVFRUtVb3FFV1grVS9hU1d3NVlVZ0FMem9EcFJjUm85VkJXeDFDVEN4OXlYYThwSDRTZ3cxTXNrakNqWVUwMHUzcUJtTk03NVJoeXYrR0I4U3BkdjJxZHNTcCt3ZUtWb0dUelpKT3hWaTRERHpXVVMwR01BYnpEd2RnRTlFUnpMemcyVmxaUjhEQ0RIekd3Q085enp2K1l4RHI0dEVJbmVVbDVjZkMrQW9JdHFWbWQvcDZYeEVOQjNBZXoyMEFZQU55cTBWMFBmNDRHV1BHVFp0YlczTHk4dkxmNWx2UHpOL0NjQk9BSjRsb2tYZGpQUDd6Q3daeDBJTWdLRVk0d0ZBZWRrbVE2QjBXMmVKdGhsVGp1bVhDWjQwaWZHRUVFS0kwakpVNDZ1ODdQSEExbGVCUXVQQkgxNkcwcG5vVWFEYU8vdFVvaTBmaWEvRVVDS1RQS0pIekt3V0wxNjhQelBmVyt6MDBqRmp4dlQ3MHdkYmpxdkVqL2ZUdVBUSnQ5SHkyZHArUFZkZjdMRE5SQnkveTh4K20rQkpTeitOd014WXU3WTRYdzltdG9rb25YWjY2ZFNwVTZYVWtoalJ0TlpiQS9nUk0xOUZSSlBTMitQeCtCcXQ5V29pZXNyMy9jZDgzLzhIQUVTajBjblpmU1NUeWFjQVBHWGJkbFV5bVd6djZaek0vQ0VSblJ3czVsa1JaQW1CbWU4R3NKeUlMZ1J3TVRvemgzcUZpTFlFQU11eXJ0RmFiekJqVGtSYkFYZ1hBSnFibTFzQm5KbXZMNjMxQlFCMlNxVlN0elkwTkx6ZVRidnZFVkdQNzFzSXNmR0dlb3dIZEpadTJ6RjZEZUxOVitMRGx1ZjYvWHk5UTVoZCswUE1uSEljUW5abHY1OU5ZandoaEJCaThBMkgrQ292VlE1c2ZoYVEraHo0NUJhQWV5ejAwTC9zY2FCdGJ1d3MwZFpQSkw0U1E0VThJU3Q2TkJ6U1M2ZE5yTWJWQisrQXVzazFBM0srM2lBaTdEcGpNNXk5ZHhUalJvY0g1SnpwaTlTb1VhTjZibHlnakxUVEc1WXVYVnBWdEk2RkdKcE9aK2FrVXVydTdCMmU1eDN2Ky82ZFNxbEhiZHYrdUtmL2tzbWsxZFRVOUovdVRyWnMyYkx2TEYyNmREdlhkVjhnb2hRUkxYUmQ5d1hYZFY4QXNCckFmMTNYZldIWnNtWGZJS0xvUnJ5Zk9nQWRBRHFJcUR6N1AyWXUrbU5rUWI5dHhlNVhDUEdGNFJEakFVQTRWQU05OHdKTUhMZjlnSjJ6SjBRV3RwdjZBOHlhZHNxQVRQQ2tTWXduUmdMSGNiNXNqSG5ZR05Qcmhia2N4eG5yT003MC9oaFhQc2FZdlIzSE9iZTJ0allNQUZycmZkT3ZCOUtVS1ZQS0owK2VYTFFGSnVycTZtcTAxZ3UxMXNjWHMwOWp6QXZHbU96MUlkZGpqTG5ER0hOenNjNWJSS3ErdnY1UXJmV0V3UjZJR0R6REpiN0tTNVdEdGpnYnRObUo2RngwWUpCWVZhQ3Ryd0EyK1c2L24wcmlLekVVU0NhUDZOWndTaS9kZXBOS25MdFBmY21WYnR0bjl1UitMZEdXajZTZEN0Ri9tUGsxSWxvUmo4Yy9OY1owMSs1V0lzcTNmczN1QUk3cjZWeGE2Nk5UcWRRL0d4c2I1NkV6eXE0RjhFU3V0Z3NXTEdoYnNHQkJ2cTcyZHh4blN2QzZMcjB4RW9sVU12Tk9BUDdoZWQ0K2VjWXdwNmR4OWhZelZ4QlI2YVpmQ2pIRURhY1lEd0Fxd2hPd1E5M1ZpSmRFNlRiQ2pLMlBRbVNiRS9xMVJGcytFdU1OTDhhWUl6Zm11UGIyOWovTm5UdDNXVytQbXpKbFNubGxaZVdFVUNpMEtUTnZHbVFrYndWZ2F3QlRtUG42UkNMeHA0MFpVN0VRMGRZQWpnQXdIM2xpbm02T1BabUlyakhHSENubnJySUFBQ0FBU1VSQlZPUzY3cFBCWnNzWTgrV2VqdlY5dnkyUlNDUjZQMkljcEpRNk1Sd09QK0E0em1ZQW5xeXVybDZndFQ3Sjg3eS81VHJBY1p4RGlHaEdiMC9rKy82akRRME43K2JhTjI3Y3VNY0JURnE0Y09HWDB0dUM3UFBEZStxWGlKYTdybnRQNXJheXNqS0xtYmNBMEhWek1ocU56dTdOZFNXWlREWm5mcCttVXFsd0tCVGFHOEN6UFJ3Nmhwa1BpY1ZpTjhYajhZOEtQVjkvY3h6bktLWFVROHo4S3dESDl2WjRZOHd6QU1hNHJydEx2alphNndnQWw1bFBUaVFTRC9WaHVLSWZETGY0S2k5NzNDQ1hia3VYYURzSUdLQllTK0lyVWVwa2trZmtORnpUUzB1dGROdEFsV2pMUjlKT2hlZ2ZsbVU5dDNidDJrSnVnTHptdXU3anVYWm9yU3VKcUx0Sm5wQXg1bllBcDlxMnZRK0FlVnJySFFGVUEvaFhkeWMxeHJ3RzRLYU1teHNnb3FOei9kRVFEb2RQSXFJd00vK3hnUGRURkhWMWRYVkVWTWJNSDJSdWowYWpPMWlXZFNrUmJjck12L1U4NzhhQkdwTVF3OFZ3amZHQVVpbmROckFsMnZLUkdHOVkrUTJBVm1iK2J5R05pYWdjd0xTeXNySXZBOWhna2tkcmZSazZId2daRFdCVThIRXNFZFVBR0F1Z0lxT3ZYS2NJQVJqVVNaNCtzQUNjek16dmVwNzNUSHFqNHpoVkFQN1IwOEZLcWZmUitiWHJyYlVBWUZtV25VZ2tGamlPc3lNUi9SYkFxMXJyVXozUHV5djdBQ0k2Z29nT1lPYUNidmdSa1FXZ25Jam1JQ2loVzZEcFJIUU5nTFhNN09mcE93emdRd0QzNU5xZnliS3NtNGxvajBKUFRrUUhBbmlxdXpiR21CMlpPZnNYNnB0RWRBUXpuNjIxWG05Q2lJaFd1Njc3WnZwenJmVUZ3Yy9GeG5vaHM3L3VKQktKaDQweDV3QTQybkdjZXhPSnhCdTlPVkh3a0ZOWHFvRGpPTjlSU3AyVFRDYjNhV3hzL0J3QVVxbVVzbTA3ek16cjNjOXpIT2RjSXRvWndBODl6OHU1N3FYb1A4TTV2c29yczNUYm90c0JmNER1c1ExQWliWjhKTDRTcFV3bWVVUk9MUzB0M3lDaUcxREU5RktsVkVta2w2Wkx0OTMwWWdPYUZpNGZsREVRRVhiWmRoSit1UHVzQVN2UmxrLzZJZ1dncUJjcFpqNmh2THdjcmEydEY4clRDR0traWNmakhmM1Z0MUpxSEFBUTBXM29uTkE1MjNYZEZ3RW9JcnFTbWRjQmVETGY4WkZJcEJMQXpnQWFzdG9kMWRiV3R0NGYyYlp0VDdCdCsxSm1YclptelpwN2kvMWVnTTZTSzBxcEs1ajVQMFMwUENqOWxuNmk5UGwwdStCSjA3OEFhR0htaFVSMGd6Rm1kZlpUcFVLSTdnM25HQS80b25UYjJ2YWxXTExzclFFOU41R0ZtVk8rajFuVFRobVVESjVzRXVNTkg4eDhsMUxxemtMYStyNWZUMFF2ZDlQa3UwUTBDOEFhWmw0TjRITUFLNW41WFFBcmdtdnhNZ0JMMC84UjBSSm1ibG0xYWxYci9QbnpoK3g2ZVZyclE0bG82MVFxZFJpQVpEUWFIWjIrY1E0QXpQd2JBTC9PYy9obFJMVHB4cHlYbWRjRUUyWmxBSkJJSkJLeFdDekd6SmVzWGJ2MjBXNk8rOXp6dklKbWk3WFdCeFBSWXhzenZzRHVudWZsbk1qUVdqOFVUQjRVNnArKzczK3Z1d2JNdksxbFdTOFcwaGt6L3pMNG5zM2xqUFE2bEJudDV3S1luZjZjaUM0QU1LYVFjK1d4QWtCQmt6d0FVZ0RPSjZKN21iblAxMW1sMUVvQU8xdVdkVE9BRS9LMWk4VmlXL20rL3pNQW55eGR1blJ3Ym5LTWNNTTl2c29yS04zRzdBT2YzSVIreitpeHh3MVlpYlo4Skw0U3BXcncvL29RSlNlZFhvck9KN21LUWltRm1wcWFra2t2SGV6U2JZTlZvaTBmeTdKUVZWVUZJaXBtMm1rNUVaMENZQ3RKT3hXaWVKajVZQ0lDTTdjeDg3Y1RpY1Fia3lkUHJwZ3dZY0w5NkN6eGRtWG0wM3RFNUdjKzZSY09oN2NLWG40SUFFcXBUM3pmdjBRcDlhL201dWJWNlhhUlNLVFNzcXduQUZRejg0bno1czNyN3BkbFphRlBtbVpidDI3ZHgrRndlQzhLTGc3QmgxWE1mSzduZVgvUGVOODdLYVZHcDFLcGJ6WTBOTHlydFg2TGlQWkdBVStWQ2lFNmpZUVlEd2hLdDgyK0VtL052UlNMLzF2b2ZibStJa3liZkRDMm0zcDhTVXp3cEVtTU56d1EwV1hNZkZtQmJRdHBOczkxM1psOUc5WEFxSzJ0RGMrZlA3OERRTTRza3l3V09tK3k1MEpFZENFQXQ2R2g0VEVBc0N6cnQ4YVlpZXZXclR1a3JLd01SUFFmMTNWelRwQnByVThEc01Fa2o5YjZEUURkcm5kSVJHVUFZTnYyUEswMUE0RHZkNzZkaW9xS0gybXRrVXdtdjlMVTFOUlV3SHZzbFdnME9obkI3M3htcmdKUUhvMUdad2RqK0d4aitxeXZyOS9Mc3F4dGZkOGZIY1NrT3h0amtnRG1Nek9ZdVMyUlNPU3REeHlNYTczSksyUE1QZ0JxZmQ5UGwzN2J4UmdEWm01bDVwT0lxSXFaYXdCTUlLSmNtVXJHOS8wRlNxbGx6THhCek1yTS8yNXZiKy9Wd20zbDVlWGZRV2NtWFJldDlWc0FJdDBkeDh3Z0lvdUlIdFphNTIxSFJPKzdybHNmaVVRbTJiWnRCOXZDQUVMQnZ4dmEyOXNUNFhENFBpSTZ3WEdjNXhLSlJLNnNKd3F5UjhvQkhMTnc0Y0xCTDFreXdveVUrQ292ZXh4bzY1OENaUlBCSDF5QS9wdm9zWUJwZHdLYjdEOWdKZHJ5amtUaUsxR0NTdWN2RURIb1JscDY2V0NWYmh2c0VtMzVTTnFwRUlQaWU0N2pPSG4yNVZ2TTV3OEFacVZTcVcrc1diUG1NOGR4amlHaXk0TDY5UGQ1bnZlenJQWWZFZEVlV3V0TGlHZ1ZnUFJDdGswQUVJL0hXd0JjbVhsQWJXMXRkWGw1K1hNQUhBQy9UeVFTOTNVTnlwamRtZmtVSWxvTllCMHpiME5FV3pOenI4cFJwRFUzTjdjQ3NHZk5talcydkx3ODNOSFJrV3BzYkZ5UzNjNzMvVVlpOHBWU0QybXQvMDFFQnNCZzFXTVNZa2daYVRFZUFGU08yZ3BmaVY2UGVQTVYrSGp4bi92NWJJVHRwaDZIN2FhZWlIQlowYjY4UlNNeDN0REh6QmN1WDc2OG9FWG14NDRkYTVSUy85ZmZZeG9vbFpXVlA5SmFuMFZFMzNOZDk3VTh6VWhyL1NDQTZaN243WlNyZ2RiNlNIU3VPYmdMQUhZY3h5R2kvUUU4WXR0Mlg1NzZHd1dnUFNpL2xrOFV3TmVZK1k5RWxMUHNubElxMS9wSmRxRnJNakZ6empXRmJOdStBY0JoV2R1YWdtUCtBT0R1OUJqcjYrdnozUjlhTHpQQnNxenZBemdzZmVPWmlMNEw0THRCZnlDaWNjR2tUWGUyemhyL0Q0am91MHFwOUtaREFCeENSUC8wUEc5SEFEREd2TUxNVTlyYjI3K1V1WTZQNHpoamxWSVBFRkg3a2lWTElua21PZnpNaDVrS29iVnV5NzY1VGtSUEFjaE1FLzArZ0U4QmJGRFdPT3ZZYndQWWtwbnZKcUwwUk9SU0FDZ3ZMMzhkd0xUTXhyWnRmd3dBbG1YOVllWEtsZCt2cXFyYVR5bjF5MWdzOXMrT2p2VUxCaGhqemdDd056TmZrUzhiUy9TUGtSaGY1VVZoWUxQVFFLazE0SVhYRjc5MG03MEpNTzBPMFBnRGk5dHZIMGg4SlVxTlRQS0lMaU14dlhRZ1M3ZVZVb20yZkNUdFZJaUJSVVRmQkpEdmorQ2MxMmpQOC80QTRHa0F5ZUFQNkljQXRQcStmMFFpa2ZqZjdQYkpaUEpTeTdLbUF2Z1pBQVdnRGNERHJ1dm12ZXM1YXRTbzh1QnB6K2RYclZwMVRPWSszL2RYS2FVT1JPZlRza0RuazdWZUtwVXE2QW5qUFB5ZUZvZHViR3ljbzdVK0ZzRGxSQlFCOE90bHk1WmQxNGR6Q2pGaWpNUVlEd0Fxd2hNUmkxeUNOVzJMOGQvUEd2dnRQRE8yUGhyMTI1NE5LcUVNbm13UzR3MTU1OWZVMUp4Y1NNTjAxa2dQTnRGYS82UXZBMXE2ZE9tTkE1RXhvSlE2aHBuSEU5Ry91Mm5HUk1RQXZtcU1PY2gxM1NjeWR6cU9NeGJBTmN6OHVPZDVyd1g5WGdGZ1pWdGIyN2xsWllWOHliclY0cnJ1YWZsMk9vN3pBNlhVMTFLcDFNMk5qWTMvTExUVElLdmpOejAyUlA0TXJvNk9qb3RzMjc2Qm1ZbUlYZ0h3TVlDakFTQ1pUQzZ6Ylh1Ym9PazlsbVhsN0NQd2Z2ckZ5cFVyanlrcksvdEJPQnplaElnV0FQaHhXMXZibld2V3JFblcxTlE4aTg3SnRPZno5cFREOHVYTGp4dzFhdFN4bG1WTkRJVkM3elB6T2UzdDdmZXVYTG15S3pNcm1VeWVhMW5XUDhMaDhQOEMyQmRCdW9CUzZuWUFFd0RzMjkvZms2N3JYcDM1dWRaNkJoSE43dTdmUDJoM0lCRzk0M25lS1RsMkg0Zk90YkVBNERmTXZKeUlUZ2NBWm02ZFAzLytTbVBNeWN4OEtoSGx1dWdtQWJ6aWVWNWZZbkd4RVVacWZKVVgyY0RtcHdLcDFjVXQzV2FQQTAyOXZqT0RwOFJJZkNWS1NlbitKU0lHVkV0THk3NEFIZ0F3cVZoOUVoSEdqaDJMVUNoVTB1bWxBMVc2cmRSS3RPV1RUanNGaW5lUkNsTEhUd2F3Q1RPZlFFVEZ5V2NWWWdoZzVoUVJKZlBzTzhyenZNZHo3ZE5hbnd4Z2c0VjRBMGtBY0YzM0JhMzFmc3VYTDM5MXdZSUZiYmthTmpZMnVnRHkxVEhQcWJHeGNVa3NGdHYxczg4K2E4dXV2WjlJSk41R1oveWdJcEdJM2R6YzdLZkgwOTg4ei9zTkNyelpJWVRvTkpKalBLQnpvdWVyOVRmMFUrazJRdTJXaDJMV3RGTktlb0luVFdLOG9ZdUludlo5LytrQ20wOExianAyWnp3UlhkR1hNVzI2NmFaMzkvY05kYTMxbHdETUpxSkg0L0g0cDkyMVRTYVRsOXUyZlNRelg0bk9oMkc2SmdlVVVtY0EySUtaSjJxdEh3KytiNy9KekdjME56ZTNCcE5BWU9hZHRkWVg1RG5GOUkxOUg4eThNaGhIZGRZdUczbGlxR0J0cEErVVVnV1ZHUE45L3hzQWZxR1VXaThlYkdwcStnK0EvMFNqMFIxczI2NEVzTVoxM1grbDkydXR0d25HZUFnUkpmS00vem9pcWs5L0hzU0c3YkZZckp5WkFXQmRPa3VtcHFZR3pQeUdVdXFBclBIdFNVUmZKNktMQVNDVlNrMVdTbDFMUklzQklCM0hSaUtSeXVEYXNxNjV1WGwxSkJLcGpNVmk0NE51UHZKOS93b0FTMkt4MkNaQnYvc0JPQUxBeFVxcFJMcnQyclZyVnpZM042OHI1R3ZYRjh6OENoSHRxYldPZUo3WG5LdU5NYVlXd09ZQWNwVmFRenBETFJhTHpRd21ORDkwWGZlRnJEYlBBbmdXQU5MbDlqTDIzUTdnRHZUN1lpZ2kwMGlQci9LeXhvQzJ1aGl3S3NFZlhZNitmMXNxMERZM0Fwc2NQT2dsMnZLUitFcVVpdEw4Q1JFREpqTzlGRVY4K2lDZFhscUVwNklHUkgrWGJpdlZFbTM1S0tXS2ZwRUNFQUp3YUd0cjYzOGw3VlNNSko3bm5RRmd2UVZoRTRuRVh3RjBHN2w3bm5jM3ZpaWgwVjI3WGowcFdhaDRQTjVUblhaL1kvNTQ5anp2V2dEWGJ0eW9oQkNGa2hqdkMvMVR1cTIwUzdUbEl6RmU2WXRFSW1VVkZSWHA3QXFrVXFuam1QbEQyN1piQ2ptZW1ULzJmZjg0cFJUSFlyR1pBTEIyN2RyL1pGMnozMmxyYTh0WjNxdFF2UzE5dFpGT0FRQm12cStuaG8yTmpSOFlZeDRtb21PMTFzZDRudmRBZWg4enZ3N2c3MEdwdEZVQXZzM01DYy96N3NqcVptY2krbEtlVTR4R3NKNWhEaW9TaVZSbWIxeXpaazF5d1lJRmJaWmxmUmFNb3laenZ6SG1UUUJOcnVzZWo2dzFoMXpYUGE2YnQ1dkxiNFAvY3JJc0sxM2pxTkp4bkRNU2ljUXRtZnVKYUtIcnV2TnpIYXUxN3UyVGtCM1prM0xHbUprQWpvL0g0eWNGbXo1Ri9tejJMdUZ3K0habTdzb3FUOS80WnVaN01qOEhjQlV6WDVYK3BLeXM3RURrbVZRcEpxWFVVd0N1Qm5BNGdFdHl0V0htQTRKeGRodXpNM1BYU3ZMcFNTTmp6TGVZK1hlWjdZaElCUjl2MTFyZm5MWHZ6NjdybGs0OXEyRkk0cXNDcU5IQTVQTkJBUGlURzREVVJpYWlCQ1hhVUVJbDJ2S1IrRXFVQXBua0dlRWt2ZlFML1ZHNmJTaVVhTXRIMGs2RkVFS0lvVXRpdlBXbFM3ZXRTNjdxYzBZUEVXSGJyVXEvUkZzK0V1T1Z0b3FLaW0yWXVhczBXWHFOa2lCam9pRFp4MVJVVkd3SDRKMWdOd0hvR0tCSm1vMDJhOWFzY1VSME9ETi80SG5lWHdvNUpwVktYYU9VT3BxSWZsWmJXL3RJT2hzNU9QNHZBR0NNT1l1Wi95ZVpUQjZOakd3ZkFDQ2lhMTNYelY3YkVBQ2d0WDZLaUdabmJ3OXV1RzlYWGw2K3dVUklPQngrZnNHQ0JmdjV2cjlZS1FXbFZOY1QvMEhKM1JnNnk2Q3ROOEdqdFU1a1pzNzBGak5mR0R4VWs2WUFITUhNN1VRMFNTbDFvekZtaXV1Nlo2VWIrTDV2SWYvOW9SNVRDaUtSeUtSd09KeWVmSmprT002eFdXTnlBRkQyZGdCUVNyMmVhNElwRW9sTVl1WkhpU2c3NjMySzcvdnRTcW04RTUvSlpQTHRuc1pjREs3ci90c1k4eXFBazJwcmE2L016b0JINTlmdUpBQWZ1NjdiM1NRUG9YTjlIekR6YkNKcU5NWWNRVVFOQUhKbTV1WEk5RGdOUU1YR3ZBOVJPSW12Q3BRdTNjWko0T09yOFVWR1QvcGo5dmN2ZCs1S2YxK0hOZ1ZOdWJva1M3VGxJL0dWR0d4RDc2OFNVVFNTWHJxaHJUZXB4T2w3MXVHbUZ4dng3NWErVFpJVEVmYlliZ3VjdW5zRVkwWU56YWN4Sk8xVUNDR0VHSG9reHN1dElqd1IyOCs2SEc4MG5MdlJhL1FRRWFaTlBoU3phazhla2hNOGFSTGpsYTU0UFA1ZUxCYWJBQUMrNzc4RjRDV2wxSHJyNXpEekMwRXByMXpyZStUcU0vTUp0aENBN0J2UkpTY2NEdjhBUUFVUjNZOEM2LzAwTkRTOGE0eDVITUNobFpXVnh3TzRNM04vVU9icUtpSzZwS21wcWFrWTQyVG1TZ0FMMFZrdUs5TmxBTllBZ0dWWkM1a1p6THhGeHY3enVITVc3bXJrMWdxZ1Yyc1BNdk1rSXZweDluWmp6SDdNUEJiQTZ3REdNdlA5UkhTbjFubzVnRGVBem9rV1kweDMzYitmdllHWnR3NWVuaDhPaDI5azVwT0phQlNBR1VxcEIzTjFRa1FiYlBkOS96Z0E4d0hBdHUxMG54ZUZ3K0ZibVBsazEzWFh5K1RTV3Irc2xOcSt2YjE5U2s5ck9nNEVacjZaaUo2dXFxbzZGY0JObWZ1MDFnY1IwWFJtdmdSWms0cVpITWZaRDhEV3pEeVhpSHdBS3dBOHpNd0g1WnQ0ekdhTStWNGYzb1lvZ01SWHZXU05BVTArRjdCR2d4ZGM5TVYyRHY1SG1aK3ZqN2I1T1REdXdKSXQwWmFQeEZkaU1BMnRueFpSRkpKZTJyMXBFNnR4M3I3MXVQZ1BiL1dwZE5zdTIwN0N5Vi9mYnNoTzhLUkoycWtRUWdneE5FaU0xN1BLVVZ0aEorY1grRmZ6NVZpMDlHOEEwdmNXR0pUcnFWSUFYOXlGSUV5Yi9EMUV0ejBkNFZBTmhqcUo4VXBXS2wzcXloampNek9uVXFuMTFtMGhJaWFpZGdCSXBWSWJaSmRrdEZ1U3ZVNElFWVdaZVFrQU9JNHpIY0F4T1EvT1F5bjFpT3U2Lys2NTVjYWJNbVZLT1lDekFLd2hvbnQ2ZWZqMUFBNVZTbDBRaVVSK21TNVROMnZXckhHMmJUL096SzduZVYyWkViVzF0WDBxdDBCRVZjenNaV1hPd0JoekJUTi9EZ0R4ZVB4VHJmVnFwZFIwQUhBYzV4c0FkZ2Z3RzgvekduTDF5OHovOVR6djV1enRXdXUvRVZHTjY3clI3SDNSYUhTMmJkc2JUUEl3OHprQW5pU2ljUURnZWQ1ZFd1czZBSHNCZUJzQWZOKy9ub2dXQkJrS3J6RnpacW16L1ltb2F6MGh4M0d1SktMREFOUUcvVE16MzJKWjFpdSs3NS9CekU5N25uZHcxcmd2SmFLTFhOY3R6L0YyVTFycnE0bm9VQURUZ2o1OUFEY1QwUWVPNHpnWmJSMGkyb09aZngwS2hiWnlIR2VyWEYrL0ZTdFd2Sk52dmNwaTh6enZqOGFZVndCYzdqak9FNGxFWWdIUXViNFFnSnVaZWRHYU5XdHU2YTRQSXJvVW5lWGNLZ0NNSmFLRG1QbWZBQjZOeFdJNkhvKy8wOTN4b245SmZOVUhhaFN3eFRrZ3Z3Mzh5UzFBNnJNTmszZ280MFZvVTlEMHU0Q2EvUVo0b01VajhaVVlMRExKTXdKSmVtblBwb3l2MnFCMEd3ZC82R2ZmQU9DdS8zVm1scVpMdEoyNng5QXIwWmFQcEowS0lZUVFwVTlpdk1LTXJ0Z0NYNTUxT2Y3UmNDNldMSDg3aU93b0tCUHlSVHRtUXVaRHRkdHVmUVQwakI5RHFlSHp0WkFZci9RUjBjbEVkSEtPWGZOU3FkUU9TcW5IbUxtY2lGWm03bVRtYWdDL1IrZGFJWm5HQW1nR0FLWFVOQUFYTTdOUFJOMW15ekF6RVpIeWZmOWZBUHAxa3FlbXB1WTRBSk44My85RklwSDR0TWNETXJpdUc5ZGEvNFdJOWlndkx6OFd3TDBBVkRnYy9qT0FHVVMwUUd2OUhCRk5BYkExZ0l0ODMzOG9PSHlyK3ZyNm5YUDFtNTRneWFLQ3IvTjZZNHpGWWlGbXRva29zeVJlRXpQUGpzVmlvNWo1Ym1aZW5VcWxMa0l2RVZFTk14ZDhIOGR4bk4ySWFEZG0zaFhBK1YwRFYrcU1qbzZPTXN1eXZoSjgvcVRydW04YVk3N016RHQ3bm5jUHZwanB2bHRyL1gzSGNRNUlKQkpQSzZYMlllWnlkSDV0VHlTaW42Y25wSXd4MWN5OENFRDJ4R1M2Sk4xNjJ6UHNoODZibVBjQk9DRW9uWGU3MXZvcHBkUUJPYjRPUnhQUjBmbmVkM1YxZFIyQU9UMS9oWXJtTkNKcUlLTGZ4bUt4UGVMeCtOcnk4dks3QUV4bTVzUG56WnVYZDEwalk4eGhBTFpQcFZKN0s2WE9CN29tQnZjbm9rTmtnbWZ3U1h4VkJKdWZEYXFZQnY3b0ttRHR1N25iak5rRjJQTGl6bzlEbk1SWFlqRElKTThJSSttbGhVdVhidnY1Q3cxNHR6VnovWEVHZjNFN0FObDNCTDQrYzNQOGFNOVpHRk14dko3R2tMUlRJWVFRb25SSmpOYzdvOG8zeGZaMVYrQ3RPVC9GcHl0YytIN0hCaytXcHQreVpaVmpteTBPd3F4cFB4eFdFenhwRXVPVnZBZDkzNzg4Y3dNUlBVbEVTQ1FTejBXajBhL2J0djFtTXBuY3ViR3hjUTRBeEdLeG1jdzhsNWxmeUR3dUdvMk9CbEFOWUdsV2Y4ZTRydnR3ZDRQUVdoOE00TEdpdktOdVRKNDh1UUtkRTAvdHdVM1ZYbVBtbTRKc2p3dlIrWHN4eWN3MUFKWUJHRWRFL3dId0JETy83L3YraXhtLzM0NnpMT3U0YnJwZXIyU1o0empUaUtqTTkvM1d6TzIrNzQ4bElqQnoxeCtSUk9RQ09OWDMvYnVJYUJ0bVByV3hzWEhoUnJ5M0ttUk5LblZIS1hVQkFOZnp2TDhiWTdvbWVlTHhlQWVBRHEzMWV1MTkzNzlMS1hXYzF2cTdudWM5cnJYZUhNQmRSUFJ0QUc4QmVBYkE5enpQZXo4V2kyM0N6Q2VtanczKzdUWUgwQkprSzNXVnA4dTNKazlIUjhjZjU4NmR1eXlWU2gzWTJOaTRJQktKYkZwZVhuNUNlbjhxbFRwTEtmV3o0TDFjd2N4N0VkSEJ2dTkvbk5ITndVcXBpNW41RkdaK0V3QldybHk1d1JvLy9jbDEzWDlyclU4bm9ydVkrVkd0OVRzQWptVG1YM3VlOTd0dURsWE1mQk9BdHhzYUdsN1NXbmY5R3dWWmVKZHByVnNCVlBZMEJtWWVSVVFMK3Z4bXhIb2t2aW9TcXdJWWZ4aW9jZ2RneGN2Z1R4OEhQdnNyWUZVQlk3OEJHdjlkY1BWT29MTE5CbnVrUlNQeGxSaG9Nc2t6UWpBenRiUzA3SVVpWDV5VVVoZzdkdXl3VFMrZE5yRWFQOTdYd2MrZS9oYytXYjRHUHFlemViNUFJSUFBV3hGMm5qNEpQOXc5TXV3bWVOTFNhYWZNakxhMm9tVy9oNWo1ME5iVzFrVkxsaXk1Yk9MRWlTVzlDS3dRUWdoUlNpVEcyM2hWbzZaZ1ozMEwzdjN3TjNqdncwZlEzckZoNVl2UkZadGpkdTJwMkdyU3ZyQ3RVWU13eW9FaE1WNUpxMlRteVprYmlLanJCN094c2ZHZnhwaEcyN2JQUnJCd3UrLzdWd0Q0VHlLUldHL2lKbDB1REoxcnlKU2tpUk1ubmcxZ0MyYSt4L084UlJ2VFJ5S1JlTjRZOHc0UnpYUWM1N0JFSXZISTh1WExJL25LZHptT014WUFtUG11VkNwMVo2NDJ0bTNmZ3M3TW4weXpBSUNJdk15TlNxbE5tQmxFbFBsTDVVVUFweExSMGN6OFFpS1J1Q3U5bzc2K2ZvdUdob1pQZW5wZjBXaDBOQkZOUmxCaXJSRE0vSFp2MmljU2liZUQwbVBYTzQ2ekJSR2xKeGpQYjI5dnZ3V0E3N3B1emdtVThlUEh6d1pnRVZHQ2lNNWg1cjBBck10bzBrRkVkd01BRVNrQW9WQW9wQUVzYTJ4cy9DQlhuK250UWJiTHQ0am9KNjdyUHBQZUg0bEVLc3ZMeTQ5bTVyYzl6N3U3MFBmWkh6elB1MXRySFNXaVU0am9tOHo4dC9iMjloTjZPTXdITUJmQVZkMjB1WnFaZTd3WUU5SDVQYlVSaFpQNHFqOFFVRDRWbUhRQ2FOSUpRTWNTUUkwR3JOSHB2Y09PeEZkaUlNa2t6d2pSMHRLeUZ4SGRqaUpmbk1hTUdUUHMwMHVuVHFqQ0x3Ny9Lbjc5eG52NFMvTkNmTjYrWVliNXVORmhmRWRQd1hkaVUxRVpIdDQvVnVtTEZCRVZzNzZvemN5bnBWS3BzS1NkQ2lHRUVJV1RHSzl2d3FHeG1MWE5LWml5MlRmeHdTZC94SUtXWi9INTJvV29xZG9PMDdZOEdGdE0zQk1WNFlrajRrbGJpZkZLMW5lVVV0bUxFMVFBNkpwWVlPWnJBVHhpalBrOU0wOE1NaDIrZzZ5RjNwVlN1d1V2Ry90am9GcnJrNG1vMm5YZEc3UFBYU2htZm9XSVhrdWxVdGYxWVNnTTRDSUFveE9KeE84QklIdUNaL0xreVJYang0L1h6RnlKemd3VkVOR1NkRFpVTnEzMXF1emZBMFMwT3dDa1VxbTNNcmY3dmo4cmFMc29ZMXViVWdvQTJwUlNSd1ZqUkN3V0crLzcvc2ZHbUxOZDE5MWdEWjVNU3FsRDBIa1BaMmV0OVFXcFZPcUJ4c2JHSmQwZHMyN2R1bC9NblR0M1dYZHRzaEhSaVFDYWlPaG1BQSt1VzdmdXdqbHo1aXp1NlRpbDFBN016T3ZXcmZ1L2NEaDhLb0EzUE0vTFdmN09HUE10ZEdZRkZjVDMvVTJJNkQwaXVsaHJQWXVJZnRYUjBmR1diZHZQQUJoRFJOOHF0Sy8rRW8xR2R5Q2lydmRMUkZQRDRmQStBUDdZdzZISGRqZWg2WG5lcllXYzN4anpnM3o3aXZHek9kSklmRFVBUWtXcmZsZlNKTDRTQTJWNDM0MFdBQ1M5dEJqR2pRN2pwRjFuWXJjWm0rSHY3N2JnLytZdnh0S1ZhN0gxSnBYWWJlYm0ySEhhcHBpK2FUWFVDUGhhQUpKMktvUVFRcFFDaWZHS1F5a2JWYU8zUVhUYk16Rzc5b2RJcHRhaUxEUm1zSWMxS0NUR0swbDNlcDUzWnVZR1k4eWJ3VXM3Rm91TmpjZmp2OVZhN3cvZ0VTS3FZT2JiRW9uRTB6bjZPcEtaL1ZRcTlVcXhCemxqeG95cTRJYm92d0JjdjdIOWVKNzNEd0I5WHBEQmRkMG4wNitqMGVob3BaU2psSEtZMlFDSUVkRXNkTjRrK3hVenY1Vy9wN3dVRVIwTTRLUEd4c1ozalRIWE03TUMwQUhnU0FBZHpQd2FBQmhqRGdMd1NIQmN1ZS83aHdDNEMraWFFQ0xmOTVkbjlQMEVBQ3Z6Wk5Gb2RBWVJYUWRnRllBUGllZ2EyN1l2TjhZOENlQWUxM1ZmQWJBRXdHVys3NytlUHE2M0V6d0EwTkhSNFZ1V2RRa1IzY0RNNitiTW1iTzA1Nk1BWmo0Y3dOdHo1ODVkWm96cDdXbTdsVWdrN2dSd1ozMTkvZGN0eXpvRndIT2hVTWhINXhQdFAvUThyNmVKeTgyTU1iZjM1cHpNUEsyUWRscnJDSUJMQUJ6YWVSaGZDK0F6QUpjUjBkTmE2Mzh3ODNXSlJPSVpkR2J1ckdkak05WUtWYXlmelpGRTRpdFJiQkpmaVlFZ2t6ekRtS1NYRmxkRm1RMW5xMDNnYkxVSlR0NHRnclVkU1ZTWGo5d0x0S1NkQ2lHRUVJTkRZcnorbzFRWnl0VElmZitBeEhpbGhwbEhSNk5SWTl2MkZHYWVTa1JUQWRRQ2lCcGpEdk45LzFFQVJ4RFIzd0FjRGdCRTlDNEFoWXdieXRGb2RBZDBUbTY4bEozOXdjeWJHbU5xZXhoS3Q3OXJLaW9xZGdSZ01mT1QzYlVyaG1DQ0JzeGMwSjB5eTdKMklhSS9CY2Urejh4ditiNy9JSUIvZmZycHArNzQ4ZVBEdlIyRDR6amZBN0FaTS8rMGN5ZzhqWWdPQ3NhMW5KbFBVVW90TXNaY3hjd1hBUGlJbVk5VVN2MktpRzdSV2kvM1BPOTM2Y3dQSXVvcXFlWjVYdGNhVExXMXRlSHE2dXBqQWZ3Y1FKWHYrMGNrRW9uL2pVYWp4cktzVTRub2Z3QWNhb3g1aDVsdkphTHJHeG9hTnVwR256Rm1kMmEraElnczEzVjNNY1pzUTBRL05NWk1UQ2FUUnpVMk5xNzNwRGd6cDh2YytjRWsxRmQ5Mys5dVRhTWVoY1BoOUw4RlorOExKaXMyUStmM29nV2dBY0JtUkhTbjF2b3dacjV2eFlvVmY4aFRsbThzTXgrYlkzdGVSR1Ixczl0MkhPZGJSSFFTZ0wySVNESHozNWo1WE0vei9nVUFkWFYxejRWQ29SdUlhQzhpZWtwcnZZaUlIa21sVXI5dGFHand1dW03cUFieVozT29rL2hLOUNlSnIwUi9rMG1lWVV6U1MvdFBtYTFRWnNzRld0Sk9oUkJDaUlFbk1aN29ieExqRFM2dDlmMEF2Z1pnQ2hIOXdMYnRINkF6UStSRFpuNlBpQmhBZysvN1Z4RFJhbVBNb3dBT0FmQVlNeE1SM1dhTU9ZNlpiMTZ6WnMxVDgrYk5XMjFaMXEwQXdNd2JsQVFqb2hzQTNOQ1hNU3VsZGdJQTMvZUxmaU01ZUg4R3dFb0FJUUN6ZzEzeFFvNWZ0V3JWSzlYVjFkOU5KcE92WjA1d0dXTXVtakJod29zWlRTL1NXcCticXc4aUttZG1wYlZlRGVCcEFMc3g4K2NBZmdrQW51Y2RFb2xFUnBXVmxkbUpSR0pGc0g3T1B3Rm9JbnFSaUk2TXgrT2ZtSHFHOXdBQUlBQkpSRUZVMXRmWEg2Q1VlcEdJZnF1MXZnYkFsZ0JhUE0vN2QvcGNVNlpNS1I4N2R1elhsRkw3QmRreG13TDRGTUFSUVRZSUdoc2JYUURIYTYwdkFIQXlFZjJRaU83MGZmOHF4M0h1U3lhVHQ4K1pNK2ZqbnI0MlJMUmw4UExSWUN4TEFWd0dBSzdybnFhMURoUFI4Ylp0djZlMS9vbm5lUTlwcmM4RHNEMHoxeEVSbVBsRDI3WnZCZkR4aWhVcmZwZlI5MDdHbUExcm5hUHpabnJtdzVMR21QT1llU2FBN1lMOWkrdnE2bXBzMjk2YmlPcVllV2NBT3hCUkdJREh6UC9qZWQ3dmFtdHJ5eW9ySzQ5U1NwMURSQS9YMU5UY1ZsTlQ4NXYyOXZiem1wdWJNOWNEK3JmbmViUFJDMXJyZzRub3NheHRleExSSWN4OElCRk5DTWI2VndEWGVaNzNRbWJicHFhbUpnQjdCOWxIUHdhd0Y0RHpMTXM2VDJ2OUNZQmZlNTUzVVhkak1NYkVtWGxHSWVObDVsRkV0Q0I3ZTMvK2JBNDNyYTJ0dXhMUkwxRGsrS3E2dWxyaUt3SGdpL2dLUURFbmVteG1QaldWU3FVV0xWcDArZWFiYnk0WlBTT1VUUElNVTVKZUtnYUtwSjBLSVlRUUEwZGlQREZRSk1ZYlBFVFVCS0FOd0h1Kzc3OXJXZGE4ZUR6K0lZQWswRld1N1gybDFBRUFqbWZtTmdDbmU1NTNXN0QvTUFCWEU5R3ZSNDBhdFRnYWplNEo0RXNBWHZjODcvbnM4ekh6clFCZTYyRllPeExST2ZsMk12Tk9BSm9iR2hyZTdmMDc3aDR6dncvZzRQU3NBRE12QVhDSDUza3ZGM0w4L1BuejI5RlpBaTNibStsSkwrWU5Fa2V5eDlEMW1vam1FSkVQNEUzWGRkT2x0dnptNXVhdUo2Z2JHeHMvZHh6blZnQ2hSQ0p4WDNwN1EwUEQzRmdzOW1YZjl5OGxvdjBBZk9MNy91a0EyQmh6R29BVDBUblJrYjVYOHlFelg3aG16Wm83NXMyYnR5cDdYSjduTFFWd1JXMXQ3ZldWbFpWSEU5RzVTcW56eThyS3p0WmE3K041M2w5NmVGL0hCeE0xNHdEOFZDbDFRendlVC85Y3N1ZDVKMml0RzRqb2VpSzYzeGl6bEpuTGlHaFhabTVqNWdlU3lhUmJWbFlXQlhCc1ZoYk5QR2IrV1o3emFpSTZQK1B6U1VUMGZXWmV4OHpQTDErKy9ObHdPQndLaFVLM00vTTRJcHJMekRlblVxa25HaG9hdXNyckJmKzJ2d1R3UUgxOS9jR1daVjNDekp0blR2QXc4ei9RT1huVks4ejhLWUQvWStaUE1qWWZnTTUvbzlYTS9FQXFsYm9qbUhETHE2R2g0VlVBcndabDNVNWs1djhob2ttKzc3OVV3REFlSktMeEJRNzV0RHp2bzk5K05vY1RpYS9FUUxFc0M5WFYxVVY5a0lhSUtnQ2NyWlRhVXVLcmtVdCt5d3d6NmZSU0lub0lrbDRxQnBEdisxaTVjbVV4bjBZQU92K1F2ZG15TEVrN0ZVSUlNYUpKakNjR2k4UjRwU2VZNUpuUHpNOFMwYzdyMXEyN1lzNmNPWXV6bWluSGNmWlhTbG11Nno0UlpJMzh6dk84aG94KzlnSHdQSUNqWE5kOXVMdHpwck1hZk44L01KRklQSlcxMjlKYXIyRG1XeEtKeEUrSzhSN3pzR094R01YajhZNStQRWRCSmsrZVhMRnc0Y0kyNUNncnRySHE2K3UxVXVvWkl2S1krUzBpK3BQcnVnVmxLMlZRV3V0REFSemdlZDZSQUZMcEhjYVlad0ZNY2wzM1MrbHRXdXR2QXppN282UGpxTzR5ZjdUV0VTTDZtdXU2OStUYUg0bEVLak1udVlvbEdvM09VRW90VGlRU0t3bzhoQ0tSeU9qK0dBc0F4R0t4VUNxVk9tVGR1blYvM05oenhHS3hFRE52NTdydUJ1c0lhYTJmQWpERzg3eXY5N1pmWTh3N0FCYTRycnRQeHVhQit0a2NzaVMrRW9ORjRpdFJiRExKTTh5MHRMVHNCdUJPQkduT3haQk9MdzJIdy9MMGdlaFdLcFhDcWxXcmlucVJZdWExUkhRck0wdmFxUkJDaUJGTFlqd3htQ1RHRTJKWUl4Unhza3FJb1VUaUt6R1lKTDRTeGFRR2V3Q2llSUwwMHQraWlCZW5kSHFwWEp4RUlkSnBweFVWRlVYck15UHQ5RDVtSGxXMGpvVVFRb2doUW1JOE1kZ2t4aE5pV0pNSkhqRWlTWHdsQnB2RVY2S1k1RGZPTUNEcHBhTFVTTnFwRUVJSTBYY1M0NGxTSXpHZUVFS0lvVTdpSzFGcUpMNFN4U0NaUE1OQWEydnJya1QwQ3hUNTRsUmRYWTFRS0ZTc0xzVUlvcFJDVlZVVnlzdkxpOW10emN5bnBsS3BueXhhdEVpZVJoQkNDREhzU1l3blNvM0VlRUlJSVlZNmlhOUVxWkg0U2hTRFpQSU1jYTJ0clhzdzh5OEJUQ2xXbituMDByS3lNa2t2RlgyU1NxV3dldlZxckYyN3RwamR0aFBScjMzZlAxUHFpd29oaEJpdUpNWVRwVXhpUENHRUVFT1J4RmVpbEVsOEpmcENmdnNNVVpKZUtvWUtTVHNWUWdnaENpY3huaGdxSk1ZVFFnZ3hWRWg4SllZS2lhL0V4cEp5YlVPVXBKZUtvVUxTVG9VUVFvakNTWXduaGdxSjhZUVFRZ3dWRWwrSm9VTGlLN0d4SkpObkNKTDBVakVVU2RxcEVFSUkwVDJKOGNSUUpER2VFRUtJVWlieGxSaUtKTDRTdlNXL2lZWVFTUzhWUTUya25Rb2hoQkFia2hoUERIVVM0d2toaENnMUVsK0pvVTdpSzlFYlVxNXRDSkgwVWpIVVNkcXBFRUlJc1NHSjhjUlFKekdlRUVLSVVpUHhsUmpxSkw0U3ZTR1RQRU5FYTJ2ckhnQWVCTEJkc2Zva0lvd1pNd2JoY0ZqU1M4V0FzU3dMVlZWVnFLaW9LRnFmUkZRQjRFeWwxTTF5a1JKQ0NER1VTSXduaGd1SjhVUXVqdU5NTjhaay8zNnpITWR4NnV2cnR5aWdDMVZmWDM4b0FLc2Z4dmFOK3ZyNldjWHVONjIydGpZY2lVUW1SU0tSalg3Y1B4cU56aTdtbURMUTdObXp0OHpjWUl5cE5jYWMyZHVPdE5ZSGE2MG5kTFAvMnptK0J3WlZMQmFiWm95NTNuR2NuYkszUXlyZURBc1NYNG5oUXVJclVTaVo1QmtDV2xwYWRnWHdheFN4Zm1nNnZWUXVUbUl3cEM5UzRYQzRtTjJHbWZrNEFCY3hjMUVmY3hCQ0NDSDZnOFI0WXJpUkdHL2tNY2JzbzdWK3FyYTJOdWMvdWxMcU53Q2V5ZHdXaThWcWxGS2VaVm5uRmRELzZaWmwvZDRZYzJlUmhnd0FjQnpucTBUMHJGTHEyZHJhMnVwaTlwMVdWVlcxZjNsNWVVczRITjVsWTQ1M0hPYzd0bTAzT1k1elJLNzlzVmhzVkN3V0c1L3J2NWt6WjI3U1hkL0dtQk5Db2RCOHJmVzNNemFmQnVBWHhwamRDeDFqWFYxZEhSRTlCaURudjAvd3RYME13TzhLN2JQWXROWVBhYTN2Uk1aRVlTcVYyZ0hBZVVRME03MHRGb3VOOTMzL0xhMzFxNDdqRk8yNkxBYWV4RmRpdUpINFNoVENIdXdCaU82MXRMVHNCdUJPWnQ2OFdIMm0wMHVsZnFnWVRPbnZ3MVdyVmhXenZxZ040T3pXMWxaNzBhSkZsOHRDY2tJSUlVcVZ4SGhpdUpJWWIyUmg1bGxFZEVCMWRmV042SndrS0JxdGRUMkFxNWg1UlVkSHg1VUFZSXpabjVrZksrUjRJanJjZGQwbnM3Yzdqak9kaUo0Z29qSm12cnU2dXZxcnhwZ05qbWZtcE9kNUwrZnJ2NzYrZmx2THNyYlB0NStadnh5ODNNTVlrN2RjRkRPLzVubmVoOW5iRTRuRXM4YVllVVIwWlN3V2V6UWVqM2RrSFhjK2dKL202ck9pb3FJZFFNNmJkckZZYkRObXZoN0FrdmIyOWxmUzI5ZXRXM2ROV1ZuWkNRQ3VBdkNWZk9QTlpOdDJlZ0xxdGx6N0t5c3J2eFY4blgvVlhULzE5ZlhiS3FVYUN6bG5BZmJ5UE8vdkFCQk0xaHhOUk04QlNLVWJFTkYyd2NkRWVsczhIdjlVYTMwK0VkMU9SSTFhNjdNOHo3dS9TR01TQTBUaUt6RmNTWHdsZWlLVFBDV3N0YlYxRDJiK0pZcjQ5RUU2dmJTc3JFeWVQaENETHYwMEFoRmg3ZHExUmVrekkrMTAzS0pGaTg2VWk1UVFRb2hTSXpHZUdPNGt4aHM1UE0rN1NXdTlMeEdkV2w5Zi8vZUdob1pIaTlGdlVQN3J5ZURwNHNQbnpKbnpjYkRyUXlMNlpTRjkrTDcvUWZZMngzR21LS1grQW1CVEFDQ2lhN3ZwNG5NQWxmbDJXcGExR3pQZmxHOC9FVm5CeHpPWk9aV3ZIWUJqQUh4WVgxKy9QUkd0bC9YRHpQOEJzTFh2KytjNGpwUE02UHV2NmRlKzcxK2tsRnFiY2N5bHlGOXlUREh6UXdER0FEaTZ1Ym01YTlIdE9YUG1MSFljNTNhbDFQbU80NXliU0NSdXlOZUg0empWSFIwZGlvaU9ZZVovTTNPajR6aGpnL0YwTkRZMmZnNEFTcWxqbUpsVHFkVC81Y3FPU2FWU256VTFOUzFYU3EwbW9xZXkzdnZYQUV3S01vVTJ3TXc3RU5FVVpuNkNpRG95dG4rYThYVTZuam92aW5ka0hXNEFKRmV1WERrbmM2UG5lZmZYMTllN1Nxay9BTGpYR0RQWGRkMDM4M3dkUkltUitFb01keEpmaWU3SWI2Z1MxZExTc2lzUi9XK3huejVJMXc4Vm9wVDR2by9QUHZzTTdlM3R4ZXcyeWN6WGJiYlpabGNTVWRFZWN4QkNDQ0g2UW1JOE1aSklqRGN5QkJNbmM5R1pLV0Y4MzY5UlNoMERBTXg4TUJHVkEzZzQzWjZaeTRub2VHWnVJS0xYZzgydnVhNzdld0NvcTZ1cnNXMzdGU0p5bVBrQ3ovT3VLOFk0alRGUlpuNmVpQ1l5ODBtcFZPcXRYTzBzeXpxT2lNNW01bnM4enp0NVk4K250VDZZaUI1ajVtOTBseEdVMGY1MElycTBrTDU5Mzc5VUtUVVJ3RTk5MzY5SkpCSXJBS0Mrdm41bnk3SmVZK1piUGM4N0k4YzVyaUdpQzVqNUFjL3pqcy9lUDNueTVJb0pFeWE4VFVRem1YbHZ6L1Ara3QwbUdvM090bTI3cVp2aHZlaTY3ajZ4V0d3cjMvYy9JS0s4eXdRdzg3V2U1MTJZYTU4eDVsbG0zdFB6dkp3WlNWcnJoNGpvbU16M244WFNXaThnb25iWGRhY0Q0SXhqbHhCUnErdTYwVng5TzQ0emxvajI5RHp2OFc3ZXB5Z2hFbCtKa1VUaUs1R0xaUEtVb0phV2x1Mko2T1ppWDV5cXFxb2t2VlNVcFBUM0o0QmlYcVJzQUdjdFdiS2tuWmwvTGhjcElZUVFnMDFpUERIU1NJdzNNaVFTaVFWYTYwdUlhSk5seTVZdEhEZHVYQjB6ZnlmWVhRUEF5dmdjR1RmOXB6SHorT0QxS2dDLzExcHZEdUE1SW5JQTNPQjUzblgxOWZYYmZ2NzU1NjN6NTg5ZnViRmoxRnJ2QytDM1JEUUt3R0dlNXoyUnE1M2pPTHNSMFkrWStYblA4MDd0cWQ5b05EclZ0dTJkY3UwcnBGeGJLcFY2dGFHaDRSTUE4RHp2VmdDM2FhMVBKcUxGcnV1dU4wYkhjYTVVU3ExMVhmYzZBRWxqek0reSsxTktuUStnUXlsMVkvWStyZlZSQUg3TXpBM0xseS9QK2Q0V0xseTRkc0tFQ1ljQ2VCdkFZOGFZQTF6WGZTM1AyMytKbWRmYlIwUmRFemJNZkZid2IzMFpnRTh6MnpIelZDSTZHOEM2UEgzM1dYMTkvU1FpbWd3Z3FiVmVsVFhPMFFER2FhMVg1ejY2azliNm9mVHJWQ3ExYVRwRFNaUVdpYS9FU0NQeGxjaEZKbmxLVFBEMHdRUE12RTJ4K3BUMFVqRVUyTGFONnVwcXJGNjl1cGhwcDZOODM3OTQ4ZUxGVzByYXFSQkNpTUVrTVo0WXFTVEdHeGs4eitzcVc3Wmd3WUluQVR3SkFGcnJmekx6T00venBxZjN4Mkt4OGN5OGxJanVkMTMzekt5dVhpS2lXY3g4aytkNTU4VmlzWkR2KzA5V1YxZlh4R0t4YUR3ZS94UzlaSXo1V1ZEQ2JDVXpIK0I1M3ZONTJrVUJQTVhNYzl2YjJ3OUZ4aG91K2RpMnZUMHozNTFyWHlIbDJpekxPaGpBSnhtYkdNRCt6THhETEJiN1J6d2Vid0VBcmZYV0FNNEQ4QktBNUlZOUFWcnJDSUJ2TWZPOXJ1dCtsTFh2ZTBUMElETXZWVXA5ZDhHQ0JYbHYzbm1lMSt3NHpoRkU5SHRtZnRseG5POG5Fb2xIc3RzeDg2dWU1NjFYN3M0WWMyWnd2Z25NZkFLQXYzbWV0OEZrVkpCeGREWVJGZlV4OUV5MmJhOW01bHNBWkY4amR3Q3dJek0vVFVRZjV6dzRoMlF5MmRGekt6SFFKTDRTSTVYRVZ5S2JUUEtVa01XTEYrK1VTcVVlQWJCRnNmcVU5Rkl4bEtUcmkvcStYOHluRWNMTWZCeUFKY3dzYWFkQ0NDRUduTVI0WXFTVEdHL1lzckIrQ2ZnVU1rcGliYVEvQktYRWJnSUFaajZmaUNJQTd0aVlDWjVBQ3hITkJYQXBFZjNKR05OdFl5Snl5c3ZMVjJXMlkrYTVudWZOem00YmxKajdmYTUrTXNxMTdWOUl1YmEwam82T2s4ckt5dDVoNXZzQWZDdllmQTBSdGFWU3FlN0t4MTFDUk8zSlpQTEtySEdjUWtTM01mTXFBSHZGNC9IM2V4cERJcEY0eW5HY0E1VlNmeUNpaDQweCt6THorWjduTFNya1BSRFJsUUJHQjVOckcxQktXUURBelAwMnlST1B4ejhEa0QySkNLMzF5d0I4cGRSSmZmaWVFaVZBNGlzeDBrbDhKVExKSkUrSmFHbHAyWjZaYnllaW9sNmNKTDFVRERXU2RpcUVFR0k0a1JoUGlFNFM0dzAvV3V1L0VWRlhxVExmOTcrZVNDVCttdFdNMEl1Sm55RHJnd0hBY1p3dkEvZ3BnSGVXTEZseW51TTQreW1sOXV2bE1KOXhYZmNlQVBkSG85R1p0bTJEbWYvRXpLOFcyZ0VSblpXOUxScU56bEJLZmEySFEyUEJ4MzBkeCtscElmaVhpV2dyQU9sZjdFOHk4L3RhNnoyWmVUSVJIUTdnSWFYVWRscnI3WWhvdlRKanhwanRtUGxRWnI2M3NiRnhZWHJveHBoN0FKd0E0TCtwVk9xYmpZMk5EVDJNbzBzaWtmaVRNV1l2QUk4QU9BTEFkeHpIT2REMy9aYWVqdlY5L3cybFZES1pURFpwclNkNG5yYzBxMGtvK05odjVkcHkwVnBQSUtMZG1ObVZDWjZoVGVJcklUcEpmQ1hTWkpLbkJFaDZxUkRyazdSVElZUVF3NEhFZUVLc1QySzhZZWNCQUM4RGlBQTRKRmNESXJLWXVUZlpQUXdBZFhWMU5VU1V6cEE1Y3VIQ2hXc25UcHpvTVBPeGVjNmpBRlFBNkdEbWRSbmJQd0x3SXRZdmNmWmFJcEc0SWZONHJYVTlFUjNIekE5Nm50ZVF0ZTlJWk4wN3NXMzd5d0RXSzFXV3gzK0o2SmdDZmw4ZkIrQkJBSnRrakgyOWp3Q09KYUpqZ2M3TUlpSjZQTDJqbzZPajNiYnQrUUNPZEJ6bmlVUWk4V2QwZmkwWE1mTzdSSFNHWlZsZjExcC92WUF4ZDBrbWswK0dRcUU2My9kdkphSXRsVkovOVgxL1JrL0hKUktKWDlYVzF2NnV1cnA2TGpPM1JpS1IzWnVibXpNbmRFTEJlMnVmUEhseXhjU0pFMytlM1Fjenp5SWkyeGh6ZTU3VDdBQUFTcW5yalRIclRSYTF0N2RmT25mdTNHWFpCeERSUWVqTVFQTzExai9wNlgwdzg3eEVJdkZZVCszRXdKTDRTb2oxU1h3bEFKbmtHWFNTWGlwRWJ2MmRkdnJCQng5Y09YWHFWSGthUVFnaFJMK1FHRStJM0NUR0d6NDh6M3NBNkNwTGRrandlbGNBbDZYYk1QTU1JbEphNjY0TUg5LzNRMFFFWmo1WWErMWt0UDE1SXBGNGJzcVVLZVdoVU9ocEFGTUJ6SE5kTnc0QXJ1dGVEZURxWEdNSjFuaDVEY0RWdWRhQUtjQjBBR2NBZUIxQWo5a3VydXMrRE9EaGpUaFBYckZZcks2am84TXFwSzN2K3gxbFpXV25wRDl2YW1yNlQxMWQzWTYyYmI5R1JFOUdvOUZZWTJQalBOZDFMNnV0cmIycHVycDZGeUs2cHJkanNtMTdUandlbndmZ21GZ3NGb3JINHgzUmFCUUFRRVI3T1k1VG1YWElxUFNMK2ZQbnR6dU9jN2RTNnVmbDVlVjNBL2grUnJ0UThEN2F4NDhmSHdad2F2YTVNMjYwYjdBdnl3blpHMEtoMEEwQU5wamtZZWFqaVFoRXREMkEyUUJ5M2cxbFprVkVOVVQwRkFDWjVDa2hFbDhKa1p2RVYwSW1lUWFScEpjSzBiMytURHNOaDhOcjNudnZ2UnVuVDUvZWIzV2doUkJDakV3UzR3blJQWW54aGkvZjkxT1daV1hlQkJyTnpJdXpTcjJrZ28vSnpPMUVsSnd5WlVwNVRVM05vd0I2S29WV01yVFdid1BZckxmSEVkRmMxM1gzVG44ZWo4ZDdMSU9XS1h0dG9hYW1wdVZhNjI4U1ViTnQyN2NDMkJzQXo1OC9meVdBNXlPUlNGVzZiWGw1K2JFQWJtUG1BOXJiMjEvSjdqc2NEaDlKUkhmNXZ0OVZGaTRlajNka3RtSG1uWUxKa2t3Vm1aOGtFb2tidGRhN0VORnhXdXUzUE0rN096ZzJURVJRU3JXNXJyc2ljMndaWS93VGdQcTJ0cmFjMTlKZzR1aUlWQ28xdWFPajQ3UE1mYzNOelo5bnR6ZkdmQTNBVndHOHlNdzFBRDcxUE8rYnVmcDJIT2NFSXJxWG1WL0t0VjhNRG9tdmhPaWV4RmNqbTB6eURKSlBQdm5rcXdEdVkrWklzZm9rSWxSWFZ5TWNEa3Q2cVJnMjBtbW5xMWF0UWx0YmNSNGFJS0pSQUM0ZVBYcjBPR2ErbUlqa0lpVkVZTm0xR0RPNkVwTjk0QUFHNmdCTUFPTlRKcnl2Z1BmSng5OCtCNWFPVzRiVjlEUDRnejFlSVVxTnhIaENGRVppdk9HcG9hSGhkUUQ3QUVCZFhWMWRLQlRhbTRqdWQxMzM0blNiV0N3Mm5wbVhFdEZUcnV1ZW1kNWVXMXNiSGpkdTNKOEJmQzI0a2R2YjlYZjZqSWhTUGJmYXdHWUFsaExSL1lVZXdNeG5NUE9tMmR1MTFxY2pUN1pTaGpNOHo4dDVMcy96UHRSYS94TEFqMkt4MkdZWkUwZXA1dWJtcmdrYngzRW1LYVdnbEhvM2MzdkdmaFZrdkd5d0w4TlBQYzlicjJTZE1TWjduUnNHY0h4UVh1NFh4cGczWE5kdFJMRDJrTy83N1FDUWF3eGE2eW9pV3BGclg3QS9HWXp4ODN4dDFoc0k4NFZCQnRuUGczV09IbkFjeDBra0Vvbk1kak5tektoU1NsM0N6QXVYTDEvK1lFLzlpb0VoOFpVUWhaSDRhdVNTU1o1QkVLU1gvaDZTWGlwRVFTekxRblYxTlppNW1FOGpqRkpLbmQ3YTJycWFtYStSaTVRWTZmNTdLNnBIV2RnZlBnNVBBYnNBK09LSlNzcFlOVmxoWlFYdzZwcngrUFBLbS9GeTlabVlOMGhERnFMa1NJd25STzlJakRlODJiWjlZUER5dFVMYXo1OC92OTBZTTVhWnIvVTg3MEpqekw3OU9MeHNZNEtQRzd2bXdQdXU2NjYzZG96V2VsY2l1aTZWU3AzUzBORGdaZTA3R01EWTdFNll1VXdwTlpxWkx5Q2l6N1AyalNXaUs1ZzUxTU5ZM2lTaTAzM2YzeFpBenV5Z0lBTm5iVHdlZnk5UEg2TUFRQ25WNCtSSlR6elBXMXBmWDMrYVpWa1BCamZvR3hGay9DaWw4aTRlUVVUYk1ITWkzLzdlMEZwL2lZajJCUkQzUE84dkFDeGp6TGtBN3F1dHJkMTUvdno1WGI4blJvMGFkUnVBTFlubzJ3c1dMSkRTUkNWQTRpc2hla2ZpcTVGSkpua0dtS1NYQ3JGeCtpUHROUGdENlp5V2xwWjFrbllxUnJMV24yTjBoY0pQbVhFaUNGMjExWmtCRUtBQStPajhDS0Fhd0FFRTdCY0tZY0dhVy9GOFJRalgweW40WkRER0xrU3BrQmhQaUkwak1kN3dGSXZGeGpEemp3Qjg1THJ1bndzOWpwbjM5enp2dzM0Y1drNUVOQlA0SXJPa1NEWUhzQU1SOWZxK2kxTHEvbmc4dmw1V1REUWFuV3piOWhVOUhVdEU1Y0hIbk85bDFxeFo0d0RzQ3VDditLSjBYbllmWXdDZ282T2p6NU04QU5EUTBQQ28xdnAxei9NV0JadEdBd0F6NTV6a2NSekhRV2ZNMmVQNlNEMkp4V0loMy9mdkN6NDlLL2lZU2lhVFA3QnQrN1dxcXFxSEFCd0pJS1cxL2drUkhRUGdEdGQxbitucnVVWGZTWHdseE1hUitHcmtrVW1lQVNUcHBVTDBUWCtrblFLb0pDSkpPeFVqRnQrRWlyVmx1QVRBMlVDUXJjTUFCZGs3NlcxZG1UeGZDTEdQNlNCTVg1dkNnV3R1eGFFVmsvQTJIWnI3Wm9FUXc1bkVlRUwwamNSNHc0N0Z6QThER0EvZ0pPU1pTTWhsTUNaNEprK2VYQUhnTUFBZ29oZTExdmY3dm45VlEwUERKOEcyeGN4czliWmZJcG9LQUw3djkrdDdTcVZTV3pxT005YjMvYVcrNzQ5ajVwTUJ0Q2VUeVp6WjFtVmxaV2NSVVpudisvL2JUYmRqQVlDWk4xamJabU5sVFBCQUtaVitxQ2huNWhRUm5SV2N2ODhUTGI3dlgwaEVEalAvenZPOHJxeXl4c2JHZnhwamZrUkVkMnV0cTRsb0xvRHptUGxQbnVlZG1hKy8ydHJhY0ZWVjFVK0Njb0lmK2I1L2ZpS1J5SmNSSmZwQTRpc2gra2JpcTVGRkRmWUFSb3BGaXhaOVNTbjFPd0JGdlRpTkhUc1c1ZVhsY25FU0kwWTY3YlRJYWRXamlPajBscGFXczE5OTlWV1ovQllqeHFwYk1XRnRHYTRGOEdNQW5aTTd3UVJQMTh4T2R3anBVbTViUXVFdmF4ZmgxQ1YzZkpFSkpNUklJREdlRU1VaE1kNlE5aVVBVUVxVkF5Qmp6SE1BdnNYTVQ3dXVlKy9nRHUwTGpZMk5jMXpYRFhtZWQxMTZXelFhblRoaHdvUW5BR3dKNEY0QUx4UFJLVXFwOTdYV3QwUWlrVW11Nis3dGVkNmUrZm9sb3JsRTlFSG10a2drVWdiZ2V3QmdXZFp6anVOY0dJdkZabVkwYVNLaTlVcTRiYXhRS1BSdHBkUUh0bTJ2TGlzcit5Z294WFp6VTFQVDh1eTJXdXRkaU9nQ1puN1BzcXk4a3p4RU5BVkFXMU5UMDhwaWpER0hDY0Y1TnBoRU1zYWNSRVJITS9QYmlVVGk1YjZjUkd2OUZRQVhBMmp0Nk9qWVlPTEdkZDE3Zk4rL0twaXdPWStaMzI1dmJ6OFFRREpmbjlYVjFUY1MwWVhNdkppWnYwSkVMOVhXMWtyTnJ5S1QrRXFJNHBENGF1U1FmNGdCOFAvczNYbDhFOVhhQi9EZm1TUnR1cVVydXlCTHNlelFGa0YyVUs0WGtFVVE5d1VWRVpRS0Nvb0lDTldMaXJMdmNoVVVVQVFWTENndm9pQ0lYSlcxVUJhcEZCRHBSa3RMRjlwMFNlYThmN1NKblNacGszYlNaSnJuKzM2OEw1MU16cHl5Wko3T09lZDMwdExTZWpERzFuSE9tOHZWSmkwdkpaN01HY3RPQVdnWVk3TWlJaUlZTFRzbG5pQmpOZnhWSFBQQU1jRzBUSWV4Q3F0MXlvL3hDa3Q0SkQ4TFZSZ0VLbi9aRnlvczhoTVJ6SmZnQXpZTk5qUFdDYWt2cU1ZalJGNVU0eW1PT2pJeWNoVmpiQ0lBQStkOGJiZHUzUjdpbks5aGpHWG01K2MvWisxTkJRVUYzTWZIcDRCekx0dWZCV1BzZGdEZ25OdDhPRi9PQUFCZHUzWnRKZ2pDOCtVclJnSTQ1MS9FeDhkUEJtRG8xcTNiUU1iWVFzYllGRzl2Ny9GUlVWSHZaV2RuTDdhMVA4dkpreWYvWGZIcnJsMjdSZ3FDc0JSQVo4NzVPZ0NSakxGM09PZnZSa1pHbmdmd3RkRm9YSmVRa0hEV1ZpZEZVUndiRlJVbGlVcmpuQWZiT1BjQVkyd2RZOHdmUUM2QWZmSHg4ZDlVUHE5YnQyNzNBZGpHT1JkRlVYd2lQajYrMUZwN1hicDB1WTF6UGhEQUdWUzlDdXV0eU1qSU9aV08rVlZ4dm9tYWN6NFlnQ2dJZ25tVlUzaDR1TGRPcDVzUDRGWE8rWFZSRkorQXhVSnkrMFZHUm5ZQThCMEF0ZEZvZk96czJiUFhyYndlQTJCOCtkL0ZMTWJZblZxdGRsZGtaT1M3OGZIeGg2eTF5em0vRjhDWDhmSHhqM1hyMW0yWUlBaTdkVHBkQk1yMkdpSXlvUHFLRUhsUmZlVVphSkRIeVdoNUtTSE9RY3RPQ2FrNXZnUStlbzQ1QUNhWEhRQlFZWUNIbXdaMXlyKzJlcXV4Zmt6RE9HTDFLdmp6V014bXNTaVJ0ZU9FdUJHcThRaHhEcXJ4bENNcUt1cExBS001NTF1TVJ1TjdLcFZxTDJQc0NJRGZPZWZIQWdJQ1hvdUtpaW9XUmJHRU1WYkNPUzhWQk1FSXdJdHpQZ3VBVjFSVTFHek91VGNBTDVRTlR0aTFjaU1xS21wYitRUGdXNHd4RVVBL0FPQ2NXNDBvUTlrS28zYWlLTjdMR0J2T0dCdUVzbGk1NndCZWlZK1BYMjg2OGRTcFV3Y0I5T2pXcmR0amdpQXNBakEvT0RoNGZFaEl5UFNUSjArYUIwOWF0bXlwRFEwTmJXZzBHbThUQkNHQ2N4NVozbTRuQUZrQW5veVBqLzhNS0J0VVVxbFVEekxHSGdFd1Y2MVd6eTBmOE5rcUNNS1dFeWRPWEpKMGxyRzFGdCtBN2Z2QytmajQrRW0yWG95T2ptN0JPWDhMd05Nb2kwY2JlZnIwNmFNQTBLMWJ0NEdDSUx3S0lCTkFJZWRjQzJBNFk4eWZjNzdTVnB2bC9Zbm5uSitxZEhoY3hTK2lvcUtpeS9kbTBnTW9aWXlwVVBabjFaRnp2di9FaVJPRjVlZU41cHgvQUNDY2MzNU9GTVV4cDArZi9yT3E2MWNsUER4Y0IyQXZZeXhFRk1XWFQ1OCtmUUFvRzhCU3FWUmpBRHpNR092Tk9SY1pZMStYbHBhKzRlWGxsVzQwR21jSmdqQ05NZmJ2eU1qSTg0eXhyMFJSM0gzcTFLbDRsQThRbG4vZkl5SWpJOWVXZnk5NUJRVUZWMngyaGppRTZpdENuSVBxcS9xUEJubWNLRFUxdFR0amJDdktsbjdMd3JTOFZPWmxkb1Fva21uWktlZGN6dGtJcG1XbldRY09IRmc0YU5DZzZtWURFcUlvZVlzUXB0ZGdEb0NwVlozSHl2L0g3aCtEVEN0N0dBQVZYaTBLUXpaZmdtVzBvb2ZVUjFUakVlSmNWT01wQStjOGtUSDJaWHg4L0ZNQWpPSGg0ZTM5L2Ywbmx3K2lQTVE1RHdIZ0pRaGxLZkVWSDY0eXhzeGZWemorbFFQWE5qTEdlbFU0bEF2Z28xT25UbTJ2Zkc1VVZOUkV6dmtDQUVHQ0lJQ1grWlZ6L21sT1RzNW5ObGJvOEZPblRuMGVIUjM5SGVmOFhRQ1RBT3lJakl4OE1UNCtmbTFrWk9RTGpMRTFuSE5VK1A2S09PZi9BN0FtUHovLzg2U2tKSFBVV2ZuK1Bzc0FMSXVPam00aml1TFRqTEZ4QU40V1JiRWRnTWNyWHJ5MHRMU05TcVhLcm5pTU1kYTBmTjhZdTNYcjFxMGI1L3dZeWxiUC9HWTBHcDlKU0Vnd0Q0U0pvbmlETVRhUU1lYU5zdWRESW1Qc0w4NzUvUGo0K00xS0ZmRDNBQUFnQUVsRVFWUlZ0YzA1ajR1UGoxOVE4VmhVVk5UWVNxZmxsbitmRlJrQi9DQUl3b1FLYlFVQWFBRmdZV1ptNXJ6azVPUmExWTlKU1VsNVVWRlJCem5uaWFkT25WcmVyVnUzK3dWQmVCdEE1L0pUOGpqbmE0MUc0L0tLdng4QTVrUkhSNjhXUlhFbWdQRUE1Z21DTUM4cUt1cEVVVkZSNy9Qbno1Y1lESWFYVkNxVk40QW5BUHpOT1g4Z01URXh2emI5SldXb3ZpTEV1YWkrcXQ5b0NOdEpLaXd2N1NaWG02YmxkWlFmU29pVXdXQkFmbjYrbkRjcEFMakZPWCt2b0tDQWxwMlNlaU5qTmZ6OVJiekhHQ1p3anJLZmRFeVJhNlpsUEk0TTdGUldjUjhmamxMTzhJcnZEYXhqc2JaenpRbFJHcXJ4Q0trN1ZPTzV0K2pvNkVDOVhxOC9mLzU4bFN0M282T2pOYVdscFY2Y2N5OHZMeTlWUVVFQjEyZzBva3FsNGlxVml1Zm01bktWU3NVclB5aVBpb3BLQW1BNGVmSmtPeHROc3dyLzJZd1ZpNHlNYkFEZ0I1VHRnM09BYzc0M1BqNCsxWkh2dFZ1M2JuY3l4bDY1ZWZQbXMrV0RRcXFvcUtpM09lZjVqTEVyblBNTDhmSHg1MURGWGk1V3FLS2lva1lhamNaenBsVXI1UU5TYnhvTWhzNlY5OVRwMEtGRFkyOXY3OTg1NTdOUG5UcjFlVlJVVkN5QWVhSW9CcDg2ZFNySDFrV2lvcUtlRjBVeDVkU3BVN3VyNlkrQWFuNHZ5L3ZocGRWcVc0aWllS09xNjFiQWJydnRObTFnWUtBUDU5ekx4OGNuNjhTSkV4WlJjVjI2ZEdtWWtKQ1FZVWQ3ZG9tT2p0YVlyaE1kSFIzSU9UOE00QzhBMnhoak8weXJpR3pwM0xsenNGcXRmaExBYUlQQk1QN01tVE9YNWVvYnNVVDFGU0YxaCtxcitvays1WndnSlNXbHR5QUlIMEhtRGVJQ0F3TnBlU2toTmhpTlJybVhuUUpsa1FWcm16UnBNb2N4Sm12RGhOUTFIZ3QxWVNoZVp3eHZnME13djFCcGtLZFd0NWlLZ3p3QUlFTFBqQmptOHdvTzFxSlZRdHdHMVhpRTFEMG4xM2dVTFVJSUlTNUc5UlVoZFkvcXEvcEhxUDRVNG9qVTFOVHVnaUJzaGN3M3A2Q2dJSnA5UUVnVlRNdE9aVjZHYlZwMit1YUJBd2NvM3BJb1Z0NGloT25EOEQ1amVCdUFBQVp3MDd4WEFPQmxnenUxdnNXd3NyYk1tL3NJOEJIVitKSXZRNk5hdGt5SXk2V25wM2VtR28rUXV1ZmtHbThhMVhpRUVPSTY5QXlORU5lZytxcitvVUVlR1NVbkozY0ZzQll5NTRmcWREcDRlWG5KMVNRaDlaWnBPYmJNLzE0MGpMR3A3ZHUzbjN6dTNEbjZoMGdVaHkrRW4xcUxOd0ZNQmlDQS81TnJZaWJueno2VkdtY01EWW8wK09YaUNsQVFObEVzcXZFSWNTMG4xbmh2VUkxSENDR3VRZlVWSWE1RjlWWDlRb004TWtsSlNlbXRVcW0yTU1hNnk5V21hWGtwelQ0Z3hINXF0ZHI4NzBaR2ZwenpkNE9EZzkvbG5NdmFNQ0hPeEdPaEx0VGlaUUF4QUx4TksyeDRWVzl5Umo4NDJqWmwrT0lXcmVnaENtU3E4VGpuZmVScWsybzhRaHpucEJvdm9FS05SNU1SQ0NHa2p0QXpORUxjQTlWWDlRY044c2lBbHBjUzRsNG91bzBRS3hGdEpxNjdwWXhnYXJ6bnNxc1RVZ01VMFVhSWU2Rm9FVUlJVVQ1NmhrYUllNkg2cW42Z1Q3NWFTazVPN2lvSXdzZHl6ejdRNlhSMGN5S2tsZ3dHQS9MeThsQlNVaUpuc3dXTXNkbFpXVmxyTzNic0tHdkRoTWlGcjBPZ3ZoUnZBNWdJdUYxTTJ2WVVFWSszblFMYWlKRzR0ZVRrNUs1cXRYcTEzQ3Q0cU1ZanBQYWNWT1BsTThiZXBCcVB1TFBVRVUxOUN3eStJU292M01VRWRBQVRXbkhnTnNhUno3bDRHU0xiVmF3cVBMZnRtNVNic1lEbzZ2NFNVaGs5UXlQRWZWRjlwV3owNlZjTEtTa3B2UVZCK0FneXp6NElEQXlFdDdjMzNad0lrWUhSYUVSK2ZqNktpb3JrYkxhUWM3NjJTWk1tY3hoanNqWk1TRzN4V0tnTHcvQVdBMmFpNGdvZVUwYWJHOXhhT0xDQkd6REwvMlZjZDNWZkNMR0dhanhDM0orVGE3elpqREdhakVEY1J1S0lPOEkwS25FSVk4SmdNQXdHV0RNYnA1YUE0d1FEdmpHSWhxM2hPeTlkcTlPT0VsSUZxcThJY1g5VVh5a1hmUUxXVUdwcWFuZkcyQTdJdkVGY1VGQ1EzTXZqQ1BGNG9pZ2lOemNYeGNXeTNrdEtPZWNMRXhNVDV3MGFOTWdnWjhPRTFGVCtDalJRQ1pnRFlJcXIrMUlOUFFlKzhJdkJlRmQzaEpESzB0UFRPM1BPZDROcVBFTGNuaE5ydkhtSmlZa0xxY1lqcnBaK2J5Ty9Jdi9BY1J6c2FYQWVBY1owOXIyVEd3Rjh5MUQ4WXNzZFY5T2Mya2xDN0VEUDBBaFJEcXF2bElrR2VXcUFscGNTb2p3VTNVYnFPM05FRzhja01IaFpub0N5dTc0YnJlZ0JzTjNuQmg1anNhQi9QOFF0VUVRYkljcEQwU0trUHVJQXV6WXlvb2xCRUZjd2dkMFBNSlhwQmM0NHdNdUtPdE50aFp2cVBBQUFNLytTYy95c0tTd1kwM3h2Y25iZGZnZUUvSU9lb1JHaVBGUmZLUTk5RWpxb2ZQYkJPZ0JSY3JWSk55ZEM2b2JCWUVCK2ZyNnNzeEU0NXdXYzg4VWxKU1h2dFdyVmlxTGJpRXZZakdnclozNFc0SVlZc002Z3g5eUExNURoNnI0UXowWTFIaUhLNWN3YXI3Q3c4TjIyYmR0U3RBaXBNd2NHUXQwNnVPMFFJMlB2TUxBdWtoZkxCM21ZMVVjNXZId3VEd09yT09qRDhiTmdNRTYrL2R1a2MwN3RPQ0ZXVUgxRmlISlJmYVVzRmcrQ2lHM3A2ZW1keTVlWHlucHpDZ29LZ28rUEQ5MmNDSEV5dFZwdHp1dVZDMlBNVHhDRU43eTl2ZDg4Y09DQVdyYUdDYkZUM2lLRTZjUHd2cTBCSHNDOWQ5M2x3Sk9DRnUrNnVoL0VzMUdOUjRpeU9iUEc4L1B6bTBZMUhxa3JIQkJ1RHd5L1gyVENLb3NCSGdCZ3NESEFVL1lpSzMrVm13ZDhBRERlVDlRSUt5NE5iOTNDU2QwbXhLb0tFVzFVWHhHaVFGUmZLUXQ5SXRxSjRqc0lxVDhvdW8zVUYrYUlObUFpQUp1Vmx6dXY1S2xncTI4TUhuVjFKNGpub1JxUGtQcURva1dJa25HQVhSa1pQZ0lxWVROalRNZDUrVkdnQnZjU1hpR2h0K3k5bk9ObmpicGdUUE92S0xxTk9COUZ0QkZTZjFCOXBRejBxV2dIV2w1S1NQMUQwVzFFNmFxTGFKT2VqSXFSSFc1NzkrZkFCaU13UXhlRExGZjNoWGdHcXZFSXFYOG9Xb1FvRVFmWTM2UGIzaWN5WVNPQUVLQjhueDN3c3JLdFJ2Y1RYbDcyL2ZOZXp2a3ZYRFJNYnJQejhwbmE5NW9RNjZpK0lxVCtvZnJLL1ZGY1d6WFMwdEk2TU1ZK2g4dzNwOERBUUxvNUVlSkNwbVduWGw2Vys5UFhGR1BNanpFMlE2dlZ2a2JMVG9rejJSUFJWcEZTYmpVTWVGUUYvTWZWL1NDZWdXbzhRdW9uWjlaNGZuNStrNm5HSTg1d1pXVGJmaUtFeFNnZjRBRXZxOTlZMmYvVXNOV3k4TGFLMFcyTW9ZOGdxQ2k2alRoTlJrWkdONnF2Q0tsL3FMNXlmL1RwV0FXSzd5Q2svcVBvTnFJMDlrYTBTZDREeGQzd0ticU5PQlhWZUlUVWZ4UXRRcFRpNHREd0JtcXQ4RFVZNjE5WDErU2NIOUtvQzRjMC95cFpYMWZYSlBVZlJiUVJVdjlSZmVXK2FDV1BEYW1wcWQxVkt0VUcrdUdma1BwTnJWWkRwOVBKdXBFY0FEOVJGTjhKQ2dxYWZlWEtGYTJjRFJQUHhtT2gxcGZpRFFCVFlPY0FEMUEyd0dPKzYzRGduNTE0M2RZakJhdXc1dVpTQkxtNkk2VCtvUnFQRU0vZ3BCb3Z3RlRqWGJ4NFVkYUdpV2Y2RWxDcHRHd09nSDUxZVYzR1dIK0QwWGZmcFZHdE85ZmxkVW45WmFxdmFJQ0hrUHFONml2M1JZTThWbEI4QnlHZWhhTGJpQkxrckVGd1VSam1BWGpONFRkekpZenJTREhnYVM4TjNuVjFQMGo5UWpVZUlaNkZva1dJdTd0clRNUjlER3lpaTI0Z2R3bUNadVhsa2EwaVhIQnRVbzlRUkJzaG5vWHFLL2RFbjVTVlVId0hJWjZMb3R1SXU3cTVGRUhlYXZ5SE1VemdEcXpnTVRQbHRaWC9mNFhGdDIzMmpjRlRydTRFVVQ2cThRanhYQlF0UXR4TjlnSUVxb28wRWJrWG0zMWgxSHUzQmx4WW4zSHhON1ZhZnc5RnQ1R2FvSWcyUWp3WDFWZnVoVDR0SzBoTlRlM09HRnNIbVdjZjBNMkpFT1V3R0F6SXo4OUhjWEd4YkcxeXpnczQ1NHRMU2tyZWE5V3FWWkZzRFJPUHdHT2hMZ3pEV3d5WUNROWRnY3VCdFNXbG1CWDhDbkpjM1JlaVRGVGpFVUtjV2VNVkZoYSsyN1p0Vy9rYUp2VlcxZ3JvZkZVWUFSR1A2cS83MzVQL1oyT3RhRkFCdkh6TnRjdnVKL3hYMFdpWTFHYm41VE11NmdCUklLcXZDQ0ZVWDdrUGozeFlaQTNGZHhCQ0FJcHVJKzRsWncyQzlhRjRUOVlCbmdxNWJWd1orL09BQVU5N3EvRWZWL2VES0JQVmVJUVFnS0pGaU91bEw0U2ZqNEI1bk9ORFVXVDNsZVQ2YWtXRDJ6eVNvZWcyNGhDS2FDT0VBRlJmdVJPM3FTaGNLVFUxdFIyQTFRRHVrS3ROeGhnQ0FnTGc3ZTFOTnlkQ0ZFWVFCT2gwT21nMEd0bmFaSXhwQWN5SWlJaDQ1dmp4NC9JMVRPb3R2ZzZCWGlKaUFid01HZS9YRmNkMEdJTlMxdlQ2Z0NHbWNCVytjSFZIaUxKUWpVY0lxY2haTlI1amJCN1ZlS1FxZkFsOGRENTRFOEEwQVA2aVFVQkpsaC9NZWJvTUxsckZ3OEhMZ3VJRU1BeGdLdlVuMTNyZDV1T0NqaEFGU1UxTmJXYzBHdGVBNml0Q0NLaStjaGNlLzhsSnkwc0pJYlpRZEJ0eEZhZEh0SmxHZXBSNGl4S3hwTmlJLzFCMEc2a08xWGlFRUZzb1dvVFVwZndWYUtBU01BZkFGTk94b2l4ZjVKNXVYdjZWS3dzelh1SHF6SFRvWjhGZ25Iejd0MG5uWE5BaDR1YW92aUtFMkVMMWxXdDU5RW9laXU4Z2hGVEZ0T3pVMjl2eGZlNXRvZWcyVWgyblJMUlZwdURiRXhNd3dWdUZOMTNkRCtMZXFNWWpoRlNGb2tWSVhjbFlEWCtWZ0huZ21GVHh1UEZXNVo4dlhIVmZZWlpYWnJ5ZnFGYXRvdWcyVWhsRnRCRkNxa0wxbFd0NTdDQVB4WGNRUXV3aENBSUNBZ0lvdW8zVUNXZEZ0Rm5GL3RualYwazRFQUFCMHlpNmpkamlyQnJQMzkrZmFqeEM2aEdLRmlIT3htT2hEZ0NtQTVnTUJza1RMMFBGUVI2WDEyT3MwbEFQRThBd2tLblVuMXg3a0tMYlNCbUthQ09FMklQcUs5Znh5RUdlNU9Ua3JnRFdBeGdvVjV1bW01T1Bqdy9kbkFpcFo1d3hHd0dBUDJOc2NaTW1UVjY1ZVBHaWZFdUZpR0x4V0tnTFN6RURRQXdZNm1TR0NpdVBnWGY5dzRVYWVhUndCUmJmWElvZ1YzZUV1QTluMW5pK3ZyNVU0eEZTenppcHh0T1phcnh6NTg3SjJqQlJqcnhGQ05PSFloSG5pTFgydXJGSUFjK29tTkRMWVBUZGQybFU2ODZ1N2dweHJRcjFWUys1MnFSbmFJVFVYMVJmdVliSERmS2twYVYxVUtsVVh6TEdlc3ZWcG1sNUtkMmNDS20vMUdvMWdvS0NaSTF1QXhEQUdIdkwzOTkvQmkwNzlXeDFFdEZtaTRKdld4VGRSaXFpR284UVVoT21Hay9tQnhFQmpMRzNnb09EWTZqRzh6dzNseUpJN1kxNWpFa2oyaW9TTkVienI5MThyczFkZ3FCWlNkRnRuaXNqSTZNYjFWZUVFRWRSZlZYM1BHcVFoeUxhQ0NHMVFkRnR4Qm5xTktMTkZvVkh0eFdzeE1ldTdndHhMWXBvSTRUVUJrV0xFTG53V0tpOU5IZ05EQzl5d09ic01KVzJ4UHhySzd2aXVCRW1nR0VBUmJkNUpvcG9JNFRVQnRWWGRjdGpCbmtvb28wUUlnZUtiaU55Y2tWRW15MUtqbTVqd0RpS2J2TmNGTkZHQ0pFRFJZdVEyc3BiaERCOUdONjNaMlcyZDFnQndNUi9Ecmg3L2NXRVhnYUR6Ly9SaWg3UFFSRnRoQkE1VUgxVmR6eGlrSWZpT3dnaGNxTG9OaUlIbDBhMDJhTFUyeG1EbXFMYlBCUFZlSVFRT1ZHMENLa3B2ZzZCYWkzZUJEQVpkdFIxYXY5aWVPbUtuTjh4T1RIV242bTgxdEZBVC8xSEVXMkVFRGxSZlZVMzNPT2hraE5SUkJzaHhCa291bzNVUnRZSzZMeU1tQW1HcVhDM2U3RnBSWS9DY0NBQURGTUtWMkdGcS90QzZnWkZ0QkZDbklHaVJZaWpKQ3V6cTRob3EwalFpTkEyeVFNVHhIOG0yYmh0ZHE1cHFYZFpkQnRVbW84cHVxMytvb2cyUW9nelVIM2xmUFg2MHpVNU9ibXJJQWhyNUo1OVFNdExDU0VtQm9NQmVYbDVLQ2twcWY1aysrV0xvamkvc0xCd2VkdTJiWXZsYkppNEhvK0Z1akFNYjduVkNoNXJUTThabEhhcjR6Q0FZMFd4RWY4SmZnVTVydTRPY1E2cThRZ2h6dWJNR2k4bkoyZFp4NDRkWlcyWXVFYmVJb1NwdFhnRE5kaGJVU3dWa0ovWUVFVVpnYzdwbkROeDhTQTNHaWExM25VbDBkVmRJZktoK29vUTRteFVYem1QK3o1Y3FxV1VsSlFJdFZxOVVlNmJrMDZubzVzVEljVE1TZm1pQVlJZ3ZPbnI2enVWYzY2U3MySGlXbm1yRU9wMkVXMjJLUFUyUjlGdDlSN1ZlSVNRdXVETUdpOGtKR1FDMVhqSzUyaEVXMldDUm9SLzIweG8vUCtKYmVQbC8rZWV5Nm9yOUl1eC9reWwvdkRhQTYzYnVyUkxSRGJwNmVtZHFiNGloRGdiMVZmTzQ5NFBtR29vTlRXMW5TQUlIM0xPdThyVnBpbStRNnZWMHMySkVDS2hVcWxrWDNZS3dGOFFoRGZUMHRLZXBXV245VVBXQ3VqVXdGeTNqR2l6NVovb05ySHFFOTBMUmJmVlgxVGpFVUxxa3JOcVBBRHZVbzJuYkRXSmFMTkc1VzFFWUpka2FQeUx3TURCeXYvUFBXZmJWT3dYRThDRWdRWlJ0VEYxUkZOZlYvYUsxRjVxYW1vN3p2azZ1ZXVyZ0lBQXFxOElJUmFvdm5JT1pUeGtja0J5Y25KWEFPc0JESlNyVGRQTnlkZlhsMjVPaEJDcm5EUWJ3Wjh4dHJoSmt5YXZYTHg0c2NZL1BCTFg0N0ZRYXdXOGpySUhBVW9xT0RpQVRNR0lsd0ZjYzNWbkhNS2dCc2NMaFN1d09QTjlCTGk2TzZUMnFNWWpoTGlDazJvOG5hbkdPM2Z1bkt3TkUrZkxYNEVHK2pBc1pzQXN5UEJNUmFVMVFoZVJEbFZBVWZVbnV4c205Q3BTK2Y5MGVXU3JDRmQzaGRSTWhmcXFsMXh0VWtRYklhUTZWRi9KcjE0TjhsQjhCeUhFbFNpNmpWaWpxSWcyU3lrUUVlTjlFNnNaOEF5QUs2N3VrRVBLbzl2OC9URFQxVjBodFVNMUhpSEVsU2hhaEpqd2RRaFVDWmdEamtseXRxc09MRVpnaHpTby9aUTMwTU1FMXBPcHZOYlJRSS95VUVRYkljU1ZxTDZTbDlJZU50bEU4UjJFRUhkQTBXMmtJa1ZHdFAzakpnZGU4TG1KSFN3V29rOE05b1BqU1Noc1JROEhBZ0M4UnRGdHlrVTFIaUhFSFZDMENKRkV0REhJUGtOWTdWZUtvSzcvUkxjcENzTUFwbEovUXRGdHlrRVJiWVFRZDBEMWxYenF4YWR1Y25KeVYwRVExc2c5KzRDV2x4SkNhc3BnTUNBdkx3OGxKU1Z5TnBzdml1TDh3c0xDNVczYnRpMldzMkVpUHg0TGRXRVkzbExnQ2g0T2pnd3U0ajYvcVRoUitjV0NsYmlmTWF3RjBOZ0ZmYXN4QnBRQ1dLalY0QjAyRVlXdTdnK3hEOVY0aEJCMzQ4d2FMeWNuWjFuSGpoMWxiWmpJSTJjTmdyMk1tQVdHYVhCeVhXZkk5VWJ1bjQxZ3lQZHg1bVdjZ292OENNVFNjYTEzWFVsMGRWK0liVlJmRVVMY0RkVlh0YWVraDA1V1VYd0hJY1FkVVhTYloxTjRSTnMxQUpNWDNrUzh0UmY5WGtJY0E1NkF3cUxiZU5sZVNDOFZsV0sycS90QzdFTTFIaUhFSFZHMGlPZmg2eERvSlNJV3dNdW9nN3JPRk4ybW9lZzI0Z1FVMFVZSWNVZFVYOVdlb2o5OTA5UFRXd0g0a0hOK3IxeHRtdUk3YUFOZVFvZ2NEQVlEY25OelVWcGFLbWV6K1l5eFNZMGFOZHJHR0RQSzJUQ3B2YXdWMFBrSStBK0FGMUEyc0tBWUhNaFNNVHp4V3liMkRZcUZvYXB6QzFlaUQ0Q3Z3TkNranJvbkN3YVVjdUJEM3hoTWNYVmZpRzFVNHhGQzNGMXBhU255OHZMa3J2RnlHV012VW8zblBseTVNcHVYTXR5TWJ3SERMVzl3cFQyNjRlSnYzb2FDd1UyL1RhWFYwMjRrUFQyOUZlZjhVd0Q5NVdxVDZpdENpSnlvdnFvNXhYNEMwL0pTUW9oU1VIU2I1MUIwUkJ1UXBoWXh6R3NLVHR2N3BzSlZlQVRBVWlnenV1MXRyUVpMS0xyTi9WQ05Sd2hSQ29vV3FkL3FNcUxORm9wdUkzS2grb29Rb2hSVVg5V01raDVBbVZGOEJ5RkVTU2k2elRNb1BhS05BeFBlemNZWlI5N2tHNE90Q281dWU1V2kyOXdQMVhpRUVDV2hhSkg2cTY0ajJteWg2RFlpQjRwb0k0UW9DZFZYTmFPNFQyS0s3eUNFS0JWRnQ5VmY5U0dpemJzQmZtUVBvVVovaHlpNmpjaUJhanhDaUZKUnRFajl3bU9oMW9maVAyQ1k2ZXErbUZCMEc2a3BpbWdqaENnVjFWZU9VZFJNNDdTMHRBNEFQcUlmL2draFNxUldxNkhUNldTZmpjQTVYNU9lbmo3cDNMbHpzalpNN0tkbG1Bb2dCZ29iNEFGSE5vQjd0WlB4ZlUwSGVBREE5eVg4cnp6S0pGMit6amtmQnpRTW1LUmZoVGw4SFh4ZDNSOVBSalVlSVVUSk5CcU5NMnE4UUZPTnh6bFhWbjJoWURsckVLd1B4WHRnbU9IcXZsVEVOQnk2aUhTb0FwUzNvZ2RNNkZXazh2K0pWdlRVUFZOOUJScmdJWVFvRU5WWGpsSE1JRTlLU2tvRVkyd0w1L3dldWRvMExTK2xtNU56R1kzMWFtQ1VrRnJSYURUT1dIWWFDR0JCVUZEUXkvVjEyYW03eWwyQ2tNS1ZXTWdZWXFHZ2UycTV2em5Ea3d0djRKUWNqZm5FWUJ2bm1Bamdiem5hcXlzYzBJakF0S0pTVEhOMVh6d1YxWGhFS2ZMejgxM2RCZUxHbkZuanBhZW5QMDgxbnZQeGRRalVHUEUyWEJ6UlpvczZzQmlCN2RLaFZtaDBHMVJlSy82K1A3eU5xL3ZpS2RMVDB6dFRmVVVJVVRxcXIreW5pRTlsaXU5d1AvSHg4VWhPVHNhSUVTTnNublBod2dYczNic1hlWGw1bUQxN05nVEJkcDJjbkp5TTBOQlErUGdvYjBOSnBkUHI5ZERyOVFnSkNYRjFWendLUmJjcDM4MmxDUEpXWXk2WThsYnd5QkhSWmd0RnR4RkhVSTNuZVFvTEM1R1hsd2V0Vm91Z29LQXF6MDFLU3NLT0hUc3dZTUFBUkVkSFE2MVdWOXUrWHE5SGNuSXlrcE9UY2UzYU5TUW5KME9uMHlFbUpxWldmZDY2ZFN1T0h6K09PWFBtb0duVHBqVnVTeTU2dlI3ZmZmY2QrdlhyaDhhTkd6djgvaSsvL0JKWHIxNlZIT3Zac3lmNjk1ZHRzcmZIb21nUlplS3hVQmVHNFMwbDdLMUkwVzJrT2hUUjVwNzI3Tm1EcGsyYm9tdlhyazY5enRXclYvSDc3NytidjI3U3BJbk4rL3ZGaXhmUnNtVkxhRFMxKzNIMnQ5OSt3NkZEaHlUSEhuendRYlJ1M1JvR2d3SG56cDF6K3ZmdEtweHpYTDkrSFEwYk5xenl1U2VwSGFxdnFsZjlUMG91VnI2OGRJWGNzdy9vNWxRemhZV0YyTEpsQzM3OTlWY0FRSEJ3TVByMjdTczU1L2p4NC9qdXUrL3c5OS8vVE9iKzZhZWZNSGp3WUt0dDZ2VjZMRjI2RktXbHBSZzVjaVFHRFJvRWxVbzVBNm5YcmwxemFMV1NWcXUxK2NQNGxTdFg4UG5ubjB1T2hZV0ZZZEtrU2JYcUkxQTJxSEQ5K25Xa3BxWWlKU1hGL1BBak16TVRiZHEwd2V6WlpmdVBIejE2RkFVRkJRNjFyVktwNktHQWcwelJiZm41K1NncEtaR3JXVk4wVy9DNWMrYys2dGl4bzJ3TkUwdGVHa3dIeDFTNCtZTUFDeHpaWUxoWE94a25uZEc4NzB2NFgrRXFUQU93RklEalR4NWRwRUowVzRaV2d5VnNJdWpoZzVOUmphY3NScU1ScGFXbDV2OE1CZ05LUzB2TmswV3MvVmRRVUlEOC9Iems1ZVVoTHk4UCtmbjU1cHBwOE9EQmVPeXh4NnE4NW84Ly9vZ0xGeTdnd29VTDhQZjNSKy9ldlhIUFBmZWdRWU1HVmI0bkxpN080dmpWcTFkeCsrMjNPL3g5eDhmSFk5T21UY2pOelFVQUxGKytISFBuem9XZm41L1Y4MWV1WElsejU4NDVmQjJnN0NITXZIbnpxanlIYzQ1ZmZ2a0YyN2R2UjM1K1BzNmRPNGM1YytiWU5RQlcwZFdyVi9ISEgzOUlqclZzMmRMaFBoTkxwbWdSbVdzOFU3UklNT2Y4djR3eFdaOXdlTHFjTlFqV0d6R0xBZE9nZ0xyT0ZOMlcrMmNqR1BJVk5rbXlQTHJ0NG9qdzhXMi9UYXJaaHlXcGtxbStBZzN3dUpWRGh3N2hxNisrQWdEY2Q5OTlHRDE2dEhsQTROeTVjOURyOVE2MUZ4Z1lpTFp0MjFwOUxUVTFGWHYzN2pWLzNhbFRKNHZuTlRkdjNzUzJiZHR3OU9oUjNIMzMzWGppaVNjY3VuNWxPVGs1U0V4TWxCekx6ODlIVGs0T1ZxOWVqVXVYTG1IY3VIRVlNR0NBeFh2ejgvT1JsWlhsMFBVYU4yNE1yVlpyOWJXTkd6ZmkyclZya21OanhveEJodzRkSExxR05ibTV1VWhMUzBOS1Nvcmt1VnB4Y1RHbVRadUdUcDA2SVNNam8wYTFZSnMyYmRDaVJZdGE5N0crb3ZxcWVtNDl5Rk1odmtPMjRWN1Q4bEt0VmtzM0p3ZWxwYVZoMGFKRnVIbnpwdm5ZeG8wYjBhaFJJOG5OSlRzN1d6TEFBd0E3ZHV4QWp4NDlvTlBwTE5yOTRvc3Z6RzF1MmJJRisvYnR3OWl4WTlHOWUzZWJmZG05ZTdmRmgzWmQ2TldybDhYc2c2VkxseUluSjhmdU5zTER3ekZyMWl5cnIzM3h4UmU0ZlBteTVKaS92Ny9EL1R4OCtERFMwdEtRazVPRDdPeHMzTGh4QTluWjJlQ2NXejMvMHFWTHVISGpCc0xDd2hBWEY0ZjBkTWUyMVZDcjFUVElVd09tWmFlNXVibXkzcVJRRnQzbXh6bGZYQjltSTdpYjNDVUkwV2p3R2pobWdMbi9nNEJLL3VZTUw4Z1YwV2FMVHd5MkZhNUVJV05ZQTZDWk02OGxKdzVvZUZsMEd3RE1kM0YzNmpXcThkekR4eDkvakFzWExvQnpEczQ1UkZFRUFQT3ZPZWZtd1J4Yk5VUk5WVmZIM2J4NUV5ZE9uREIvZmV2V0xmend3dy9vM3IxN2xZTThkOTk5TjNidjNtMHh5Mi9QbmowT1Q1cEpURXpFeXBVckpjY3lNek94ZXZWcVRKOCszZXFrcE5MUzBocmYwNHVMaTZ0ODNXQXc0TjEzMzhWZmYvMWxQdmIzMzMvajY2Ky94aU9QUEZLamF4TG5jR2FObDU2ZURzNzVoMVRqeVlPdlE2QytGTEVBWG9RQ0JuaE0xSUhGMEVXazU5NDgyU0tMaTZyV3J1NlBJNWpBZXFxWmF2WGY5NGVQYnhHWGRNblYvYWxQMHRQVE93UFlUUFdWZTBsSVNNQ21UWnZNWCsvZXZSdFhybHpCNU1tVDRlUGpneSsrK0FLcHFha090ZG1wVXlkTW0xYXp0T2tmZi93Uk8zYnNNTmNkUC8zMEV6cDI3SWpJeU1nYXRRZkFhazEwOWVwVmZQcnBwK2FKTXBzMmJZSy92eitpbzZNbDU4WEh4K1BUVHo5MTZIcXZ2dnFxMVVHYnMyZlA0dWVmZjdZNDd1dnIyUGFyR1JrWitPMjMzNUNYbDRlY25CemN1SEVEbVptWktDcXlIWmQ1NU1nUmRPclVDVmV1WE1IbXpac2R1aDRBUFBEQUF6VElVdzJxcjZybXRvTTg1ZkVkSytTK09mbjcrOVBOcVlZYU5teUloZzBiU2daNWpFWWoxcXhaZzdmZWVzczhnSFBQUGZmZ2wxOStRVXBLaXZtOG9xSWlmUDMxMTNqMjJXY2xiWjQ1Y3dhSER4K1dITXZJeU1ENjlldlJva1VMTkd6WTBHcGZFaE1UY2Zic1dibStOYnUxYWVPOENPRWpSNDRnS1NuSjRuaENRZ0lTRWhMUXBVc1h1OXZhdjMrL1JRU0hQZGUvNzc3N0hIb1BxVDJWU2dXZFRpZDNkSnUvSUFoenJsKy9uc3c1cnhmTFR0M0Z6YVVJMHFneEIwQ00wZ1o0eWlQYUpubzN3SSt4TVJDZGVTMEdjTHlFWGJkV29FaGcrRlJKMFcwTUNBWXd0MmdWL0xVeG1PbnEvdFJIVk9PNWorRGdZR1JuWjd2azJ0VU44dXpidDg4ODZHVFNzMmRQaEllSFF4UkZtejlrQzRLQUhqMTY0SC8vKzUvaytMRmp4ekI4K1BCcTQybDlmSHpNZjRjaUlpTFFwMDhmaTdZdVhMaUFyNzc2eXVyQWlqUDNvbFNyMVlpSWlKQU04Z0RBRHovOGdFNmRPcUZUcDA1T3V6WnhuRXFsUWtCQWdOelJJdjRBM3JsKy9mcE5xdkZxajhkQ1hWaUtHVXg1ZFIwSHh3MjFYOG5RZ0lMc2kzbmFzSjhaUXhjT3BwenZnV0dBRVd4ejZvaW1GTjBtay9LSXRsVUFxTDV5STV4emZQUE5OeFkxemZuejV6Ri8vbnk4L1BMTHRXcC8wYUpGNXVkSVRaczJ4ZHk1YzZ0OWp5aUtGaE5MTm16WWdQLzg1ei9WUnVuYVltMlFKelEwRkFFQkFlWkJIczQ1L3Z2Zi8rTDExMTlINjlieWowMkxvb2h0MjdaWmZlMnp6ejdEN05tejdmNTduSmFXaHAwN2R6cDAvUk1uVHVDcHA1NXk2RDNFY1ZSZjJlYVdSVUQ1OHRLUEtKL2R2YWhVS3J6d3dnc1dIL3E1dWJsWXUzYXQrYWFsVXFudzZLT1BXcnovOE9IRGtoOUtDd29LOE1rbm4xaWN4eGpEODg4L2IzT0F4NVdjbGErcDErdk5TM2V0MmJoeG84UExkeDFWTWJPVjFDMVRkSnZNRzhtWm90c21uVHQzVHRhR1BabVhCdE1CVEFWVDFoNDg0TWdHY0s5Mk1yNlhldytlcXZoUHdROWdtQWJBc2VXQkxsYStvbWVLZmhYbThIVndiTm9YcVJMVmVPNmxKdkZsdGVIajQ0TkdqUm9oUER3YzdkcTFzemxRYyt2V0xmejAwN1hFSGUwQUFDQUFTVVJCVkUrU1kxNWVYbmp3d1FjQmxPM2xHQk1UWS9PL3lvTXlRTm1EaGJsejUxYjV2cGlZR0l1WnRJOC8vcmpWbFVNLy9QQURqaDA3Wm5IY2tkWGROVEY2OUdpck5mS0dEUnNjanRzbHptZUtGcEY3czJCVGpjYzVWMVk5NGtieVZpRlVINHIzbExBSGp4VXBFQkhqZXhQeG9YdXk4MVJHd3dTUjQ3aXJPK1d3ZjZMYk9ycTZLMHBucXE5QUVXMXVoekdHYWRPbW9WV3JWaGF2cGFXbFlmNzgrU2dzclBrNFowbEppZVEvZTl4Nzc3MFdFNWh0UForemw3WFlXSTFHZ3lsVHBrZ2lia3RMUzdGaXhRcms1ZVhWK0ZxMjdOKy9YekxadktMTGx5L2p4eDkvbFAyYUZSVVZGU0VoSWNHcDF5QmxxTDZ5enUxVzhseS9mcjJOS0lyck9lZDN5ZFVtTFMrVmowNm53NlJKay9EKysrOUxZanYrL1BOUG5EdDNEcDA3ZHdZQWRPalFBUjA2ZE1ENTgrZk41M2g3ZStQcTFhdm12Ty9ObXpkYi9VRjQ3Tml4dFZvbTZrejJEUEpvdFZyelRZeHpiakZEMWxvYm16WnRxbkltN2MyYk43RnAweVpNbkRqUndSNWI1K2ZuaDVDUUVEUnMyQkFOR2pRd3I5S3lGc1dpVXFrc1ptVVlqVWFuemxUMVJLYWJWRjVlbnF6TFRobGo4ME5DUXRpWFgzNjU5cUdISHFJL3RCcWlpTGFhVTNCMG13OUZ0OG1MYWp6M1kydVBRRWRFUkVRZ0tDZ0l2cjYrOFBYMWhaK2ZuL25YdnI2KzhQZjNoMDZuUTBCQWdOMTdMdTdkdTlkaWh1blFvVU9yWFlYakRGcXRGdVBIajhlQ0JRc3NYdnZrazA5dzIyMjNvVW1Uc3NXS25IUEppbmVUWjU5OTFtcHUvTWFOR3gwZW1QSHk4c0l6enp5RDk5OS9YM0k4SnljSG16ZHZsbVVmUnlJdlU0MG44NnJ0UU1iWS9OVFVWUDJYWDM2NWtXbzh4MlN0Z0U0TnpBWERDMURlQU05TkRyemdleFBmczlpeWxka3RkbDArZm0xVTYrZEtCZlhuakxIT3J1NmdJeWk2cmZaU1UxUGJBNkQ2eW8wRkJBVGc5ZGRmeCtyVnEzSG16Qm5KYTBPSERzWGh3NGZOejhiOC9Qd3M5cjAyMmI5L1B3d0dRNjM3d3hqRCtQSGpNWGZ1WEVsN3BxUWRXOWV2aXJVYVR4UkZoSVdGNGJubm5zUHk1Y3ZOMTc3bm5uc1FFQkJRWlhzaElTSG12M3NGQlFVV0U0TXFQMWRMVGs2dWN1STBBR3pmdmgwUkVSR3lUSEpTcTlVSUNncENXRmlZNUxsYXk1WXRyU2IwV0J1TWtQRzVqMGVpK3NxU1d3M3lKQ2NuaDRxaU9COUFUN25hcE9XbHRWTlFVR0IxaGNmdHQ5OHVXWlZ6NTUxM0lpTWpBL3YzN3pjZnF6anJNU1FrQlAzNzk0ZkJZTUQrL2Z1Um5aMk5vMGVQV3JRYkVoSUNMeTh2U1R0Tm1qU1JaWU0wT2RnenlETmd3QUE4L1BEREFNb0d2eW8vRktqOHZSdytmQmhIamh5UkhBc0xDMFBIamgwbFdhSkhqaHhCa3laTk1ITGtTSWY3cmRQcDhOSkxMeUVvS0FpQmdZRlZiczViZWNYUThPSERNV3JVS01teHVMZzQ3TnExeStGK2tLcVpWdlRJZVpQaW5BY0JpTzNidCsrZkFINlFwVkVQUXhGdHRXT0tiaXRZRHNZRXJBTkRJMWYwb3liS285dG02VmRENVRNWmI3bTZQMHBHTlo1N2F0eTRNVjU4OFVXbzFXcG9OQnBvTkJySnIyL2R1b1h0MjdkYmJLUUxsRVdDUFBua2s0aUlpS2p5R25sNWVkaTNieCtHRHg5dTF5QlBibTR1OXUzYkp6a1dHaHFLb1VPSE92Yk55ZWlPTys1QS8vNzljZWpRSWNueG9LQWd5YVNYUC83NHcrSWhCR01NdlhyMXN2cTliOW15cFViOWlZaUlRTisrZlMwaWo0OGVQWXFCQXdlaVhidDJOV3FYT0krcHhwTXpXb1J6SGlRSXdudDkrL1pOQnRWNGR1T3hVQmNLZUIxQURKUTF3TVBCY1lPTEdPbzNGU2NxdjloODUrVXpXVU5EK3VaNmgrMFhCRVJSZEp0blNFNU9EbVdNTFFEVlYyN1B5OHNMVTZaTXdicDE2M0Q4ZU5uQ3UySERobUhJa0NHUyszbGdZS0Q1ZVZKbGh3NGRrbVdRQnlpckFZY1BINDY0dURqSjhTKysrQUlkT25Sd2VBOGJheE9HaTR1TFVWUlVoSWlJQ054OTk5MzQ3YmZmTUg3OGVIVG8wQUdscGFWVnJzS1lQMysrZVlMTUJ4OThnQXNYTHBoZjAycTFrcFZSSlNVbCtQREREeTErYjBhTUdJRzllL2VhQjFOS1MwdXhmUGx5ekowN3QwYXhkRU9IRGtYdjNyMFJGQlFrV1oxVW1iV3RKVDc4OEVPTFk1VzNzeUNPby9wS3ltMEdlVGpuTEMwdGJRNWpiQ3puWEpZN0NTMHZyYjJjbkJ4OC92bm4xWjUzOU9oUnE0TTJKdG5aMlJZM0Qxdm5WYjVlbno1OUxBWkdYbnJwSlpzclNUam5zdng1di8zMjIwaFBseVlNT1JyWGR1cVVkT0k4WXd4OSt2UXhmNTJTa21MMTkvZXBwNTVDNjlhdGNlTEVDZHk2ZGN0OFBDNHVEbzBhTlVMUG5vN1ZjQnFOeHE3OWhBd0dnOFd5V1c5dmI3dmVkK3ZXTGZqNyt6dlVMMkxKZEpQS3o4K1hjMlpIS0dOc2JYcDYrcWpHalJ2WC9XWldDdWVsd1hSd1RGWGFBQTg0c3NGd3IzWXlUcnE2S3dEZ054VTdDMWZCQjhCcUFIVS9IYitHT09ERE9GN1hyNEpSSzJJaG00S3FkMFluRnFqR2MxOXF0UnJkdTNlM09GNWFXb3A5Ky9iaDIyKy90UmkwOFBMeXdvZ1JJekJreUpBcUIyMDQ1L2psbDEvdzVaZGZvckN3RU5ldVhVTk1URXkxQXoxZmYvMjF4U3FlY2VQR1NSNEVDSUpnOWNHQUtJcFdIMzQ0RXVWZzYrL1RRdzg5aFBqNGVPVG41d01BK3Zmdmo4Y2VlMHpTZHVWQkZ3Qm8xS2lSM1N1WUhJbHJlZkRCQjNIaXhBbno1Snlnb0NBOCt1aWpOTURqeGt3elRtV3U4UnBTaldlL3ZGVUkxWFBNWk1BMEtHdUFCeWlMYUp2dWV4UHh0azRJM1pPZGQyMVUwTE9sWFAweFkraFJsNTJydFgraTI4YTMvVGJwbkt1N293U20rZ3JBZlFDb3ZsSUFsVXFGU1pNbVlmMzY5ZEJvTkJnN2Rxek5jMHRLU3N3MWpWcXRsanVXQ2tEWm9NVXZ2L3lDckt3c0FHWDEwckJodzVDUmtZRVBQdmlnMXUxdjNMZ1JHemR1bEJ4YnRXb1ZnTEtKNC9QbXphdTJEYjFlajRzWEwwcU85ZWpSUS9LY2F2UG16Ulp4dStIaDRiai8vdnVoVnF2eHpUZmZtSS9uNU9SZytmTGxtRGx6cGwzUHVpcHEwcVFKbWpXclBwakM5UHRwWXUrZm5iTWpmK3NycXEvKzRUYURQR2xwYWFNWll5OXd6bVhwRTJNTUFRRUJrczFUU2YxaG1tRmFtZEZveFB2dnY0KzJiZHRpOU9qUlZhNVlxWW5hRHZKMDdOZ1JvYUdoQU1vKytCY3ZYbXp4SUtObno1N21qWE5Iang2TnpaczNTMTcvNktPUFlEUWEwYnQzYjBlN1g2M1RwMDliek1BSURBeTA2NzNMbGkxRDU4NmRJUWdDd3NMQzBLdFhMOW43NXltY0ZOM1dtbk8rakhNK25ERm1mUk1FSXFIa2lEWUdKSWtNVTEwVjBXYUxUd3kyNlZlaUZBekxvY0RvTmoxREVZQkZydTZQMGxDTnB4eEdveEcvL3ZvcmR1N2NhUkVqeXhoRDc5NjlNWHIwNkdwajA5TFQwN0Z4NDBiSkNxRFRwMC9qazA4K3dmang0MjMrdWYzMTExOFcrK24wN2R2WFhCZjk4Y2NmU0VoSXdIMzMzV2QxUnVUbXpadHg0TUFCeWJHaFE0ZWE5L0tweUdBd09GUW4rdnI2WXV6WXNkaTJiUnVlZnZwcGk4R3g4K2ZQVzEzOTNyNTllN3V2a1plWGh3MGJOcUJWcTFibXZnVUhCNXUvLzRvQ0FnSXdldlJvYk4yNkZZTUhEOGI5OTk5dk5SS091QmNuUll1WWFyejdHR00wRWNHRytoYlJaa3Z6blpmUFVIU2JaekRWVndEc20wbFFEYXF2Nm9ZZ0NIanV1ZWVxUGUvcnI3ODJyMnlPam83RzVNbVRaZStMUnFQQnd3OC9qRFZyMWlBeU1oS1BQZllZUWtORExRWlZYQ2toSWNGaWduZS9mdjNNdjk2eFk0ZEY3YWhTcVRCdTNEZ3d4akJreUJBY09uUklNdkJ5OWVwVkxGcTBDQysvL0hLVkszSnFLajVlT2hadjc2b2hVNUtQVHFjREFQVHUzZHY4L0pCVWplcXJNbTR4eUpPZW50NlFjLzRXQU1lR1Vhdmc1K2RITnljUDlNVVhYeUFwS1FsSlNVazRjK1lNbm4vK2VkeDIyMjAxYWtzVUxldG5SeDRHWkdSa1dLd0VNdDJNOHZQenNYanhZb3VSK3VEZ1lEeisrT1BtcndjT0hJaWpSNDlLSHBLSW9vaVBQLzRZaFlXRkdEeDRzRjE5eWNyS3FqS2pmYzJhTlJCRkVkOTk5NTNGYTlabUtsaGJ1bnY1OG1WY3Zud1pRTm5zVmhya3FSMjFXbzJBZ0FEazV1Ykt0aVFid0YycHFhbFBjTTdYTThZczExTVRNNlZIdERGZ2ttOURISFJWUkpzdDVkRnQyd3VXdzZEUTZMYTM5YXZoUjlGdDlxTWFUeG1LaW9yd3YvLzlEM3YzN3NXTkd6Y3NYdS9Rb1FNZWZ2aGhORy9lSEVEWktwM2k0bUx6ZjBWRlJlWmZKeVVsNGYvKzcvK3MzcnQrL2ZWWEJBVUZXWjI1YWpRYUxUYjhOYTFPQWNvR1pUWnYzb3owOUhUOC9QUFBHRHAwS082OTkxN3pMTXdyVjY3ZzRNR0RrdmMzYjk0Y28wZVBsaHk3Y2VNR3Z2cnFLMlJtWm1MV3JGa08xWFo5Ky9aRjU4NmRMWDVZejh6TXhQcjE2NjIrcDZwSk9YNStmaGExNE9IRGh5VXJnb1lORzJaMWtBY0E3cjc3YnJSdjM5NnVXYVhFZlZTTTU1V3p4cnQrL2ZvWXp2bFdxdkVzMWRlSU5sc291cTMreTh6TWJHSXdHR1N0ci96OS9hbStjcUtzckN5SW9vZ0dEUnE0MWU5eDkrN2RNV3ZXTElTSGg3dTZLMVpWbmpqZHRHbFRjMHJOdm4zN3JEN0RHak5takxrMjBtZzBlUHJwcDdGa3lSTEpoT1pMbHk1aHdZSUZtRDU5dXQyRE1KczJiY0pubjMxbTliVmh3NFpoNU1pUk9INzhPRkpTVWlTdjJhclRmSHg4Sk5zbG1MYTNNS2s0bUVXcVIvV1ZHd3p5Y002RjY5ZXZQOHc1djBPT0R6cGFYdXA4YXJVYXdjSEJUbW03cEtRRXVibTVOWHJ2YjcvOWhwOSsrc244ZFhKeU10NSsrMjJNSFRzVy8vclh2eHorKzJBdFU5VGV1QTBBT0hsU21wRGs1K2VIeU1oSTVPWGxZZW5TcFZhajRDWk5taVNKUEdPTVllTEVpWWlOamJXSVVkdXlaUXRTVTFQeHlDT1AyTFg4czZvVklTVWxKZGk0Y1NPdVhyMHFPUjRVRkdSK29GTlIwNlpOcTd5V0hCdlprYktDSkRBd1VNNThVVDlCRUo2NmRPblNMZ0FaY2pSWVh5azlvczBueGowaTJteFJhblFiR0h4QTBXMTJveHBQR1Rqbm1EVnJsczJJQ0kxR2c5emNYS3hjdWRJOGtGT1RWYVlxbFFyOSt2V3pPVUZsMTY1ZHVIYnRtdVRZeUpFamNldldMV1JsWmVIWFgzODExMDVGUlVYNDVwdHYwS2hSSS9UbzBRTkdveEViTjI2VTFHNXF0UnJQUC8rOGVSREhZRERnbTIrK3dZOC8vbWord2UrcnI3NHlEeUxaZ3pGbThTRGc3Ny8veHBJbFN5enFOQUJvMTY1ZGxYRzVqUnMzdG5nUVVGbnIxcTF0dmlZSWd0VUhCL241K1JZcnhTdXpWbGZvOVhxcmczd1YrZmo0T0dYV3E2ZHhSbzBuaXVJemx5NWQyZytxOFNUcWUwU2JMUlRkVm45eHpvVzB0TFJuQUZCOXBSQjZ2UjVMbHk3RnpaczM4ZHh6enlFeU10TFZYWkp3MXdFZW85R0lNMmZPU0k3MTdkc1hRTm1xRjJ0N0czYnUzQmxEaGd5UkhPdllzU05HakJoaHNhOTBTa29LNXMrZmp3a1RKbFM3eHlTQUtnY09EQVlERWhNVExTWXNtZnBrVGRPbVRYSHBrdlZGaXpxZHJrYjdCbms2VDYrdlhEN0lrNW1aNmNzNTc4TVlxM1hBSkMwdnJSdHQyclRCNjYrLzdwUzJUNTgramVYTGx6djh2cUtpSXFzZjhBYURBVnUzYmtWQ1FnSW1USmhnZC9RWVlIMGxqeU9EUEtkUG41WjgzYXRYTDJSbloyUHg0c1hJek15ME9ILzA2TkZvMjdhdHhmR2dvQ0JNbWpRSkN4Y3V0Qmg0T25qd0lQNzg4MDlNbkRqUjZtQ012UklURTNIaWhPWGtzQ0ZEaGxqOXQ5U3hZMGVFaDRjaktTbkphbnN0Vzdhc2NWK0lsT2ttSmVPeTB5aC9mLytHVU1BTnloV3lGeURReHg4dmNZNVppaHZnQWE2cWdKZTkzQ3lpelJhS2Jxdi9xTVpUQnNZWVdyZHViVEU1eGFTMHRMVGFnWWpxMnUvUm93ZEdqeDZOaGcwYldqMUhGRVhzM2J2WDR2aW1UWnRzdHR1bFN4ZjA2RkgyM0hMNzl1MzQrKysvSmE4Ly9QRERrZ0VRdFZxTmE5ZXVTWDVBLy9ISEg5R2hRd2QwN2RyVm9qK1Y5eUtxL0QzNStQZ0FLSnZFbzlWcUxRWjUxR3ExWkhXMk5VT0hEc1hKa3lldFRpd3lNVzBzWEZWL2dMSTlGRTMvTmpadDJtUzFycXZPd1lNSExWWkRWV1lyL280NFR1NGFqekhXaTJvOEtVK0phTE9Gb3R2cXA4ek1URi9HMkYwQXFMNVNBS1BSaU5XclY1djNqRm01Y2lXR0RoMktCeDU0d09IdEFPU3diZHMyWkdSWXYwMkVob2Jpc2NjZVEyQmdJQVlNR09CUXUzcTkzbUtmN2hZdFdwanJtTXJDd3NLcWJmUGl4WXVTL1FwVktoVjY5KzZOdUxnNGl3RWJvT3paMlhQUFBXZjE3L0tvVWFPUWxKU0U4K2ZQUzQ1bloyZmpndzgrd1BEaHd6Rnk1RWlIbnZsVkpJb2lkdTdjS1ZtWlkrcVRyWlNiVWFOR1ljbVNKVlpmbzRuVE5lZko5WlhMQjNrS0Nncjh0VnF0NVk2dk5VRHhIWjVMcTlYaWxWZGV3YXBWcTZ6T1JEMS8vanptenAyTDU1NTd6dVlvZW1YV2Z1QzJOOUtqb0tEQUlzZTBSWXNXZU9lZGQ4d2I5bGJVczJkUERCczJ6R1o3N2RxMXc5TlBQMjExVmtCcWFpcDI3dHlKbUpnWXUvcG1UYWRPbmZENjY2OWo1Y3FWNW9jVUhUcDB3TC8rOVMrcjV6UEc4TnBycitHSEgzN0F4WXNYa1pPVFkvNzlZb3pWT0NLUFdDZnpzbE0venZrQUFJclpQSzZ1M0Z5S0lHODE1bkt1eklnMkFSanYxUWdIMlV2dUZkRm1DMFczMVg5VTR5bEh0MjdkYkE3eTFFWlVWQlR1di8vK2F1c0NRUkFRRVJGaE1WdlRGcTFXaTZlZWVncEFXVmI3OTk5L0wzbTlUNTgrdU9lZWV5emU5K3l6ejJMT25EbVNCd1liTm16QTIyKy9MWmtJZE9YS0Zienp6anMycisvajQ0UFZxMWNES0hzZ01uUG1UQ3hhdEVpeTZlL2pqejllYll4YTY5YXRNV1BHRE96YXRRc3BLU200ZGVzV0dHTVFCQUVxbFFyKy92NElEZzVHZm40K3BrNmRXbVZic2JHeGFOR2lSWlhuRVBjamM0M25UelhlUHp3dG9zMlc1anN2bjdrME9MZ2ZBaG9lWmd6V3N4L2RGY01BSTRSUEFQUjNkVmZjU1hsOTFVV090aWlpemZrKysrd3ppNEdGUFh2MklEazVHWk1tVFRKUEdxa3JGeTVjc0Vod01URWx0alJzMkJEanhvMXpxTjNzN0d5TFFaNTI3ZHJoa1VjZXFWbEhZUm5WMXFWTEYrellzUU9IRGgyeU9OZkx5d3RUcDA1RlFFQ0ExYllZWTNqaGhSZnd3UWNmV0t3YzU1emoyMisvUmZmdTNXczhlVm9RQkV5ZlBoMmJOMjgyOTA4UUJFeVlNTUVjTFZ4WnAwNmRNR2ZPSEJ3NGNBRFhyMStYck1LMjk3a2xzYzVUNnl1WEQvSjRlM3Q3Y2M2YjErYW1Rc3RMWGVPcnI3NlM1RVhXMXF1dnZscXI5N2R1M1JxeHNiRll2WHExMVkzaTh2UHpzWFRwVWd3Wk1nUVBQUEJBdFNQMHRWbkprNUNRSUhsL3k1WXQwYXhaTTl5NmRjdmkzTFp0MjFhNUNiRkp2Mzc5ekhuMEZUSEdjUC85OTFmNVhuOS8veXBua3dxQ2dEWnQybUQyN05sWXNtUUovUDM5RVJNVFUyV2ZOQm9ON3J2dnZpcXZTK1FqODdMVGpuTDBxYjZoaURiWDhKMktYUVVyRUt4aVdNWUIrNWRidWhxRER4ZnhldUZLRkZ6SndvcU9zWEE4djZxZW94cFBPYnAyN1FyR21NVUVGNVZLaFlDQUFBUUVCTURYMXhkK2ZuN0l6czdHWDMvOVpiTXR4aGp1dXVzdWM0MWcyankyT3RIUjBYWVA4ano0NElNSUNRbkJsU3RYc0hidFdzbHJyVnExc3ZsZ0lpZ29DRTg4OFFUKys5Ly9tby9sNStkai9mcjFtRFp0bWwzWHR0WHVhNis5aHZmZWV3OFpHUmtZT1hLazNUTmdJeUlpOE5wcnI5WDQya1Q1cU1hVG42ZEd0Tm5TWnQvTjNHdWpnaDhyRmRRZk04WVVGdDNHK2wyKy80N2ZqVWFSb3R2S2VYdDdld0dvT2orOUdsUmYxWjA3Nzd3VFI0NGNzVmlSZStiTUdienp6anZWVHVKUUNtc0RHZFd0UXE1TzVVR2VBUU1HV0YxeGJCckFxVzcxaTUrZkgxNTk5Vlc4Ly83N2tvazVBT3dhNEJrNGNLRE5XTGRtelpwQnBWTGg2YWVmUm1ob0tIYnQyb1hubm5zTzdkdTNyN0xOMXExYlZ4bk5TMnJPRStzcmx3L3lxTlhxVUtQUldPTmxwb3d4NkhRNmFMVmF1am5Wc2RMUzBocGxzdHRTVlZTRnZYUTZIV2JNbUlFdFc3Ymd3SUVEVnMvNS92dnZrWlNVaEJrelpsUzVNc2ZhSUkrOUsza3EzNHphdEdtRFZxMWE0ZDU3NzVYRWtUUnAwZ1JUcGt5eHU5MUJnd1pCRkVWczJiTEYvUHZWdlh2M2FtZkllbnQ3bzJmUG5qWmZOeHFONW5pNVljT0d3Y3ZMeTJLMmliMGlJaUlvcTkxSjVGcDJ5amx2SW1PM0ZDOTdBUUs5L2ZFcW80ZzJsMkFBNTFPd3NYQWxjaGl3SEF6S21Zck80TU9CV2EwYlFBMWdnYXU3NDI2b3hsT09nSUFBUFBIRUU5Qm9OQWdORFVWZ1lDQ0NnNE1sczB1dlhidUdYYnQyMlJ6Z1VhdlY2Tk9uRDRZTkc0WUdEUnJnMkxGaldMOStQVUpDUWpCOStuU0Vob1pXMllmSXlFakp2anJlM3Q3dzh2S3lXQUVkRVJHQmdRTUg0c0tGQzFpOWVyVmsxcU5PcDhQRWlSTlJWRlJrM2orb3VMZ1lSVVZGME92MTBPdjFLQ29xZ2s2bms4U3JuVDE3RmdjT0hNQ2dRWU1jL3IwRGdNek1USnc5ZXhaMzNua25FaElTRUJnWWFMTU90VmVQSGoyb252SWdWT1BKaDY5QnNGNzAzSWcyVytwRGROdkZFZUdUYWFESFhGOXBhdnArcXEvcVZvY09IVEJqeGd3c1hiclVvcWFwNlg3VTdraXIxVm9jcTI1L3dLcWtwYVZKWXVVWVkyalZxaFdhTjIrT3hNUkVTU3phRTA4OFlSRzlhMHRBUUFCbXpKaUJoUXNYU3VLSVI0MGFWZTE3VzdkdVhlVnp0ZVRrWkdSa1pLQlpzMlo0NUpGSG9ORm9hclJTWHFmVHVlMCtTVXJqYWZXVnl3ZDVPT2UrdFhtL1NxV0NScU9obTVPVE5HalFBTE5uejVZY2MrWnkwclp0MjFwY3o5WnlTMXRVS2hXZWZQSkozSDc3N2RpOGVUT01ScVBGT1IwNmRLaDJZTVhhKyt3ZGpLazhRUExMTDc5Z3lKQWhHRDE2TkU2ZVBJbk16RXcwYnR3WVk4YU1rU3lWWll4WmpQVC85ZGRma3B0L1dGZ1lYbnp4Uld6WXNBRjZ2UjcvL3ZlLzdlcFRWWXFMaTdGcTFhcGF0d01BczJmUHJuS1RZVkk3S3BVSzN0N2V0YnBCQ1lKUXE4L2Qrc1FVMFFZb2J3V1BFaVBhYkNtUGJvc3JXQVVENDlnQWhnYXU3cE85R0JBTWpybjZWUWp3aWNIczZ0L2hPYWpHVXhaYkF4d1hMMTdFbmoxN0xDYXdtT2gwT2d3Y09CQjMzMzAzZERvZE9PZll2bjA3ZHUvZURRQklUMC9ITysrOGcxZGZmZFVjQTJKTlFFQUEzbmpqRGZqNyt5TTBOQlFhalFaTGx5NlZyTzdSYURSNDVwbG5jT1BHRFN4YXRNaGlRazVlWGg1bXpwenA2TGNPQVBqeXl5L1JxVk1uTkdqZytNZlAxYXRYSlN1dEs2KzZyb2s3N3JpanhvTThYYnQyUlhCd2NKWG5uRHg1RXRuWjJaSmpMVnUyclBhaHdoMTMzRkdqUHBIcXFWUXFlSGw1VVkxWFMzb2pab0FwTHFLdGJHVTJ4MUMvS1RoYS9jazFvL1RvTnBWS1dBL2dMbGQzeGRXb3ZsS2VsaTFiWXRhc1dWaTBhQkd5c3JJQWxQMDV4TVRFMUtqdXFJMTI3ZG9oSkNRRUFQREhIMy9ZWEcyelpzMGFKQ1FrMk5XbVJxUEJ5cFVyNGVYbEpaa0lYakVlMTFHVm42bHh6aEVYRjRjbm4zd1NEejMwRURadTNBaWdiSy9BUm8wYVNjNXYyTENoWk0rZm9xSWlKQ1ltU3RvYk4yNGN2di8rZTV3OGVSS2RPM2V1Tm1MWEhvY09IY0srZmZ0cTNVNm5UcDFxdGNLY1NIbFNmZVh5UVI0QTZRQU1xR0ZmREFZRGNuTnpvZFBwb05IVWVESURzY0hMeTZ0T0g5ajcrdnJLZHIzKy9mdWpRWU1HV0wxNnRlVG1FaFVWWlhPVXZxU2tCTmV2WDBmejVzMnREdkxZRzljMmVQQmc3Tnk1VTlMdXRtM2I4T0tMTCtLWlo1N0I1czJiTVdQR0RDeFlzQURYcjErWHRQL1JSeDlKMnRxOWU3ZkY1cm1MRmkzQ20yKytpVDE3OXRpMXRMTzR1QmhIamh5eCtYcW5Uc3FxOFQwVjV4d0ZCUVVvS0Npb2JUdkpNblZKOGN3UmJVcDhFS0RnaURaYi9HTHdYY0VLekJZWUZpb3B1bzBEUGd4NHBYQWxNbnl5c0paUmRKc0oxWGdLeFRuSHFWT25zR2ZQSGlRbEpWazlwMFdMRnZqWHYvNkZuajE3U2liQjNMeDVFNy8vL3J2azNKeWNIQ3hZc0FEVHAwK3ZNa3FqNGdERHdZTUhMZUxiSG56d1FUUnMyQkNjYy9qNitscU53YTJwNHVKaWZQTEpKNWd4WXdiOC9mMFJIUjF0ZnUzOCtmTVdHK25XSlc5dmJ3d2ZQdHo4ZFdKaW90Vm9ZcE8rZmZ0VzIyWktTb3JGSUUvNzl1M3g0SU1QMXJ5anBNWk1OVjV0SG9pVnQrT3hOVjdlS29TcU9XYUNLVEtpN1cvTzhNTENMQngzOW9XVUhOM0dCTmFUb3RzQVVIMmxTSTBhTmNJYmI3eUJSWXNXSVQwOUhlUEdqYk1aL1ZXWm5BTnlEei84c1BuWDgrYk5zOWlmeHFTa3BNVHU1QjdUcEJ0ZlgxL1pCbmw2OU9pQkgzNzRRYkw2NmVEQmd4ZzRjQ0Q2OSsrUEkwZU9vRnUzYmdnTURNU2lSWXNrN3gwelpveWtic3JLeXNMeTVjc2w1L1RyMXcrVEowL0d6cDA3N2Y1enVIejVzczEvTTNJTUVoSDVlVnA5NWZKQm5wS1NraUsxV3AwTm9HRk4yeWd0TFVWT1RnNENBd1BoNVZYalZCRGlvRDU5K2pnMElKT1JrWUZ2di8zVzZxWlhMVnEwUUtORzh1KzUzYjU5ZTh5Wk13ZkxsaTFEUmtZR2JydnROa3lZTUVGeWt6UWFqVGg3OWl4Ky8vMTNuRHAxQ2wyN2RzV2tTWk9zeHJYWld3UU5IejRjcDA2ZGtxelNPWDc4T0RJeU10Q3VYVHZNbXpjUFhsNWV0WXFvYTl5NE1aNTU1aG03enIxMTZ4YldyVnRuOC9YS056emlmampueU12TGsrc2hrL1dkRmowSVJiUzVMNzhwK0toZ0pUS1ZGdDNHQVI4T3pDMEtneStBOTF6ZEgzZEFOWjd5RkJZVzRwZGZmc0ZQUC8yRXpNeE1pOWZWYWpXNmQrK09nUU1IMmx6UkVSSVNZcDZ0bXBhV1pqNSs2OVl0ZlBEQkI1ZytmWHExRTFSU1UxT3hkZXRXeWJGMjdkcmhubnZ1QVZEMnNLTno1ODc0N2JmZkhQMFdxM1Rod2dVY09uUUkvZnYzeCtUSms4M0hxM29JVWhlOHZMd3dac3dZODlkeGNYRlZEdklRWmFFYXIvWnVMa1dRbXVOTk1Md0loUTN3Y0NCTHhURFJ1d0YrakkycG01WFpGTjJtYkNVbEpVVXFsU3FYTVZaMURtb1ZUUFZWVUZBUURmVFVvWkNRRU15Y09SUEhqaDJyZGtKR3hjRVNRVkRHeDVxdnJ5OXljbkxNWDlkbU1rNUFRQURHalJzblNaemhuT1A3NzcvSGhBa1Q4UExMTDhQTHk4dGlZaEZnLzZDWVBmdGJWM1R3NEVHcmV3SUJrQXdxRWZmZ2lmV1Z5d2Q1UkZFczVKeWZaNHpWK0FFQVVQYWdQaTh2RDBGQlFYWkhhcEhhdWYzMjI2dmQyTXprNTU5L3h1N2R1eTBHZUJoaitQZS8vNDB4WThZNDdjK3RjZVBHbURObkRqNzk5Rk04OHNnajhQYjJodEZveElVTEYzRHMyREVjUDM1Y01xcHJXc0ZqYlNXUHZRV1FTcVhDMkxGanNYanhZc254L2Z2MzQ5RkhIelUvcUtvOGtLU1VtemVwVzZiWkIzTGNuQmhqQnM3NUx6SjBTN0Vvb3MzOStTazF1bzBoQk1DYitsWHdwK2cycXZHVUpDa3BDWWNPSGNMUm8wZXR6dHBzMXF3WkJnd1lnRjY5ZWtraXhEam5LQzR1TnU5M1UxaFlpS0tpSWhRV0ZxSjM3OTZJaTR1VDFGTjZ2UjZMRmkzQ0s2Kzhnclp0MjFydFMwbEpDZGF1WFN2cGgxYXJ4Zmp4NHlVL3RIZnQyclhLUVI2ZFRvY1dMVm9nSUNBQXljbkpra0VhdFZxTlYxNTVCWHE5SHF0WHJ6WlB1Z2tQRDBlclZxM3MrQjJURWdSQk1naHBNQmpBR0xOckJiZ29pbFluUU5tN2Vwd29HK2NjdDI3ZGt1c0JoQUdBUjlaNDVTdXpYNExDQm5oTUs3TzFrK3QrWlRaRnR5bVhLSXFGYXJYNlR3QzlhdE9PcWI0S0RBeWsrcW9PNlhRNjg2U1ZxbFNNbGxMS1FKeXZyelRScXJZcnJxT2lvaEFlSGk1WlZYNzA2RkU4L1BERDBPbDBBS3cvdDZQbmFzUlQ2eXVYZjVKZnZudzV2MTI3ZGo4QjZBZWdWai9OMExKVDk1T2JtNHNOR3paWXhHMEFRSEJ3TUNaTW1JQjI3ZG81dlIvKy92NllOR2tTenA0OWk1MDdkeUkrUHQ3bWNqMVJGTUU1cjlVZ0R3QjA3TmdSTFZ1MmxHeFFmUExrU1R6NjZLUG1yeXRmdzFVLzBQdjQrT0NERHo0d2Y1MmVubzVqeDQ1aHhJZ1JOdDl6K3ZScGZQNzU1eGJ0VkpXM1R4eG5HdUNSSzVLR2M1NG9pcUwxN0IwUFhUMjhnUUFBSUFCSlJFRlVRUkZ0eWtEUmJjcEhOWjR5ckZ1M3JzcEkxK2JObTZOcDA2WTRjK1lNamgwN2hzTENRdk9nVGxGUmtjT3Jrb3VLaXJCNDhXSzg4c29yVnVNeDFxOWZMOWtJRndBZWYveHhoSVpLSnl4Mzd0d1ovZnYzUjlPbVRkR2dRUU5zM3J4Wk1udTBaOCtlNXBwcjI3WnRra0VlUVJETWV5QU9IRGdReDQ4Zng5aXhZOUczYjk4YVJhSkVSVVhod3c4L0JPY2MrL2Z2eC9idDIrSG41NGQ1OCtaVnU3ZmtxbFdyTERibGpZaUlRT1BHalIzdUIxRVd1V0o0S3pqamFUVmU3aEtFYURSNERSd3psRFp4QjZhSU5oZXV6SzRRM2JhYU1kYlBWZjJvQ1UrT2JpdXZydzRENklGYTFsZWxwYVZVWDlXeGl4Y3ZJanc4dk5wNm8rTFAvNjc0cytuUW9ZTzVocmwxNnhaT256NHRlYjFGaXhabzNydzVnSCtlWTFXdWVRb0tDbUEwR212MW5HdjQ4T0ZZdG15WitXdWowWWd6Wjg2Z1Q1OCs1cThyYzlWenRWR2pSdUhlZSs4RjhNK3FveTVkdXRpTWN1T2NZK25TcFVoUFQ1Y2NyMjUvUkZJMVQ2NnZYRDdJTTJqUUlFTjZldnFQblBNWEFkVDZweG1LOVhBZmx5OWZ4ckpseTZ3K25PN2V2VHZHalJ0WDR3MWw3YVhYNjNIbXpCbWNQSGtTQ1FrSk5qZVZxOGhnTUZpOVVRQncrTy9VblhmZUtSbmt5Y3JLUW1abXBubHp2Y296TjUwNWc2YXF2Z3VDWU42WTd2RGh3L2pzczg5UVVsS0M1czJiWS9EZ3dSYm5sNVNVNFB2dnY3YzRQbkRnUVBqNCtNalhhUThuOC9KU0FEQXl4bjVNUzB0THIvN1Urb2NpMnBUSGR3bytMbHFOUWk3aUE4YWdtQkZrRHZpQVliYSs3Sm0weCtaaFVvMm5ERTJhTktueTlXdlhyc2tlVlZaU1VvS2xTNWZpNVpkZmxrejIyYjU5TzQ0ZE95WTV0MkhEc29WZ3UzYnRRbloyTnJLenM5RzRjV004OXRoamVQcnBwODNuZmZycHA1TDNlWHQ3MjlXWEJ4NTRBR1BHaktsMVRacWVubzROR3phWVo1c1dGeGRqelpvMWVQWFZWMjArYklpUGo3Y1k0QUdrZWZta2ZuSkdqY2M1MysxSk5kN05wUWpTcURFSFFJelM2anBYUkxUWjBuem41VE5YUjRWUE1nckNWb3B1VTRaQmd3WVowdExTL2cvQWs1Q3h2cUxvTnVjcktpckNnZ1VMRUJJU2duNzkrdUd1dSs0eTF6bVYzYmh4dy96cjZpYU1PSU5wc0FJQS92cnJMNHRCbnVqb2FJdEp3ZGI2bVp1Ymk1Q1FrQnIzbzJQSGp2RHg4WkhjTC8vNDR3L3pJRTlkcm9aV3E5VTJWd21wMVdyNCtmbkJ6ODhQT1RrNStPaWpqL0RISDMvZzdObXptRHQzcnRVNmMvLysvUllEUEY1ZVhyajc3cnVkMG45UDRPbjFsY3NIZVFDZ2NlUEd2NmVucC84ZjUveFpPZHFqV0EvNXhNZkhTMlpGT3VMUFAvKzBPc0FUSGg2Tzl1M2I0K2pSbzNhMzFhVkxGNHNabkxaa1pXVWhQajRlcDA2ZFFtSmlvczBCRzJ0VUtoV2FOV3NtV1JwYmthTVBsYXhGa2FTa3BKZ0hlWXFMaTJ2VnZyMUNRME94Y09IQ0tzOHhHbzM0NktPUEpIOHVXN2R1UmJObXpjeXpYVTNpNHVLUWxaVWxPZWJ0N1MwcEJFanR5Qm5SVnFITk5JUEJzS0Y3OSs3Vy80TFhZd3FQYUx2aENSRnQxakNBWXpJK0wxaUZYQ2dzdWcxQUE4YndubjRWR25weWRCdlZlTzZ2VTZkT2lJdUxxL1BybHBTVVlObXlaWmc1Y3laYXRteUovUHg4N042OTIrSzhqSXdNckYrL1huS3M4c01DbzlGb1VYUDYrL3ZiMVkvSzBTS08wdXYxeU1qSVFIRnhNUzVkdWlSNUxURXhFVnUzYnNYamp6OXU4YjZzckN4czJMREI0dmpBZ1FQUnNtWExXdldKdURlWkkwUk1iYVlCK055VGFqenp5bXlGMVhXdWpHaXo1ZmFkU2VjcHVrMVptalJwY3RBWjlSVkZ0em5YWDMvOUJjNDVzckt5RUJjWGg3aTRPRHoxMUZNVzU0bWlLQm5rQ1FvS3FzdHUxcGkxUVo3czdPeGFEZktvVkNxMGJ0MGE1ODc5TTQ1YmNjVzN0WmhoWnoxWGUrcXBwNnJkUytuQ2hRdFl1M1l0OHZQekFRQ1ptWmxZdTNZdHBrMmJKaGtneXNuSndZNGRPeXplUDJqUUlMdHJXQ0pGOVpXYkRQSUFnRnF0bmx0YVd0b2RRQmM1MnFOWUQzbnMyYk5Ia244cGg2U2tKSWZibkRwMXFzMUJIbEVVY2ZueVpTUWtKT0RVcVZOSVRrNTJ1RSt0V3JWQzc5NjkwYU5IRHdRRUJDQXZMOC9xZVk0V1BNSEJ3UmJIVEcwYmpVYUxHNUpXcTNXb2ZUbFptKzBnaWlKV3JseUphZE9tbVplTW5qaHhBbnYzN3JVNGQ5aXdZUWdNVkV5aWtsdVRPNkt0WERHQVJjMmJON2ZNVHZRQVNvNW9NekwwOFl2Qm42N3VpaXRSZEp1eVVZM24zbHExYWdVL1A3OHFJdzBFUVlDUGp3OThmWDNoNCtPRHZMeTgvMmZ2enVPakt1LzI4Vi8zbVQzN0Jna0JaRXRBQlFVWGtLVllxWlJDS3kwS1ltc1ZDOHFtQ1l0WWw3cWhWc1dsWWdGYm9QWnJwYTc0cTB0NVpITkJGSmNxaXNyaUVtUVJDR0hKUWtJbTI4eTVmMytFR1RLWnlUS1pNM1BtekZ6djErdDVQU1VoSnpjSXpEWG52ai9YOFRzRU5IejRjR1JuWjhObXM4RnF0ZnI5ZjZDeEdxNjh2Tno3TlFNR0RFQzNidDBBTk40WXlNM05SWEZ4Y1p0cmJ2N210N1MwMUs4MkxoS1pwS3FxQ24vNXkxOHdhTkFnVEpnd0FiLzV6Vy84TnN6ZWVlY2RXSzFXVEpvMHlWdk5VbDFkamNXTEYvdjlubWRrWkdEeTVNbWFySzI2dWhvMm00MDM2NkpNR0NwRWdGTVpMemMzOTFzdEx4cXRXTkVXSHF4dU14NnQ4eFdyMjhKdjc5NjlmaDhMTkZIOTQ0OC8raHc4OWh3U2puYUJOcU5LUzB0RHJoOXJmbCt0NmYyNlFEZjA5Ynl2bHBpWTZMZW1YYnQyWWVYS2xaZytmVHBNSmhQcTYrdXhiTmt5djUrWGxKVFU2aU1UcUdYTVY0MmlKdlZuWldVZE9uejQ4SFFBTHdFSS9vbW5BVFI5a1dLdFIyeXByS3pFOXUzYnNYMzdkdXpZc2FQRjUrdTBwbE9uVGhnNmRDaUdEUnZtMTN2ZWZNSUc2RmdQNnY3OSsvMCs1dG5ZOGV6c054WHUrcnBBbkU0bnFxcXFrSjJkalNsVHBtRDM3dDBvS3l2emZ0N1RuVDkzN2x4WUxCYXNYTG5TNzBaSzU4NmRNWGJzMkVndlBTWkpLVkZWVmRXaFA5T3RVQUU4MHFWTGw3OXJlVkVqTUhKRm13RDJxZ0x6a3d0UXBQZGFvb0dudWcwU2owT0Rhb3BJWVhVYk0xNjBFMEpnM0xoeDNwT1dxYW1wU0VsSlFVcEtpcmQyb25rVjY4c3Z2K3gzNE9PblAvMnAzd1J6WFYwZHpHYXo5eURKL1BuejhkQkRENkcydGhaRGh3N0Y5ZGRmNzNQSVpNQ0FBZTNhNUdsK01LVnBOYTVIZXlmQU82cXlzaEtQUGZZWURoMDY1TDFCTTM3OGVIejc3YmY0OWx2Zjk0THIxcTFEUlVVRnBrMmJCcWZUaWNXTEYvdjlPb1VRdU9HR0d6UzVNZkhWVjEvaFgvLzZGKzY0NDQ0V2EyQW84cGp4UXNlS3R2QmlkWnV4Tk1sWHJ3QTRRNHRyZXZKVmFtb3FOM3JDb1BrbWoyZEtwVnUzYnQ3ZjcrenNiSHozM1hjK1A4L3o3SnZodzRkNzd5ZTE5SndYclhpK1R6QTVPOUFoNTZOSGozci9kMmxwYWRENXpPVnkrVDJyc2VsaDZSTW5Udmg5VGFUdnE3bmRibFJVVk1CdXQ2Tjc5KzZZT0hFaVhuNzVaWitmOCttbm44TGxjbUhtekpsWXVYSWw5dXpaNDNlZFNaTW1oVHhoSG8rWXIwNkxtazBlQU9qU3BjdW5odzhmdmhYQUNnQWRuK2Ryd3VWeXNkWWp4anp6ekRQNDRJTVBPdlMxU1VsSkdEeDRNSVlORzlicWFZSkFtenp0ZlhHcnJLeEVZV0VoYkRhYnoyYUpoK2RrYWFDYkdPRTZkVnBmWDQ4dFc3WjR1K3liL2w5dGJTMjZkT21DQng5OEVBa0pDWmcrZlRvZWUrd3hxT3JwOXg1MWRYVll2SGd4ckZhclg1V2RvaWlZTVdNR1E2QUdQS2NQTkg1eGNnTjR4V3ExL2tVSUVWZFRCR1dMa0dwTHhHMUM0allEM2dnNHJnQUZDWjJ4UVFEQlBkVThSbm1xMjV6TDBBQ0paVWFzYnF0ZWh1VEVBdnhaNzhYb2dSa3Z1djN5bDcvMCtmRkhIMzJFL2Z2MzQ3TExMdXZ3TlQzUDNhbXZyOGZNbVRPUm5aMk5idDI2b2FDZ0FOdTJiY1BWVjEvdDk5RGhBUU1HNEoxMzNrSG56cDJSbFpXRnpNeE1wS2VuSXlVbEJjbkp5VWhJU0VCQ1FvTGZEWUp2dnZuRzcvdTM5YXdoanoxNzltRFRwazBZTTJhTTl5WktXMXd1Rng1OTlGRnZsdk1jNmhGQ1lNYU1HWGp3d1FmOWFtMC8vdmhqbEplWGU1L1AyTnlWVjE3cDgzeWlqbkE2blhqcHBaZXdaY3NXQUkwM1ByakpFeDA4RlNKaHlIalB4bFBHWTBWYitMRzZ6VmhPNWF0N0FEd0JqZk1WcTl1MDE3elJwbGV2WHJCWUxKZzFhNWJQeCsrNzd6N3YvMDVQVDBkcWFpcU9IajBhc1A0MUhQYnYzNDhWSzFaZyt2VHA2TldyL2VlekF0V3lOWDNtek9MRmkyRXltVEJ5NUVnTUdUSUVLU2twTFY3cnhSZGZ4TTZkTytGME92MmVyZDMwdmxtZysycmhxcmZiczJjUG5FNm4zejIxRXlkT1FFcUpXYk5tWWNpUUlSZ3paZ3gyN3R5SkhUdDIrSHo5RjE5OGdkdHZ2OTFucXQxajRNQ0J1UGppaThPeTdsakdmT1VyNnY3RnpzbkplYjI0dURoYkNQRm5JWVFtZnpOWjY5RnhWcXUxd3lka1ZWWDFld2lhb2lnZENncE51eXVEUGJGZ3RWb3hhTkFnREJzMkRBTUdER2pYUTlnQ2pmaTE5OCtPNStScjB4TUxIb3FpZUUrNU5uOXdIUURrNW5iOHVlTEhqaDNENnRXclVWbFo2ZmRDVjFWVkZiRDMzYVBwcjYxZnYzNllPbldxWC85OVEwTkR3R2NWWFg3NTVlamR1M2VIMTAyTndsVFJCaUhFbXZyNitydTZkT2tTdUlNd2hwMmE0REhjQmcrQTR5WUZGOWx2aFAveEhrSkNBVlpYTDBHcUVhdmJGT0JXNTFKVXhXdDFHek9lTWJ6eHhodDQ0NDAzQURTZXVMejIybXRiZk1oc1Mxd3VGNVl0VzRidnYyOXNtcnozM25zeFpjb1VEQjgrSEdlZmZUYk9QdnZzZ0YvWHYzOS9yRml4SXFqdjUzSzU4UG5ubi90OExETXpzOTJuT0NzcUt2RGhoeC9pd3c4LzlOYjNYbnJwcGExK1RVTkRnMC9XS2lrcFFWVlZGWktUazVHV2xvWmJiNzBWRHovOHNGK2xYZk1KSDQ4UkkwYUVQQkg5NVpkZjRyMzMzdlA1bm9GdUlsRGtoYWxDQkVLSU5hcXEzcCtabVJuekdZOFZiWkhWNSszeUUwV1haVjVudGloUFFRaERiWmdJUlZ5MDkvSys3N3ZkN21sNS8vMUIyOTc1S0pXVGsvTkNjWEZ4a3BiNWl0VnQyanQrL0xoZkxnajBET2U5ZS9mNk5NS2NjODQ1ZVAzMTE3Rm16UnJNbXpjUDU1d1QzaUc3dDk1NkM2dFhyNGJiN1VaWldWbFFtenlCRHBZMG5jSXBMeTlIVFUwTlhuamhCYno0NG91NC9mYmJBLzRlQUVEdjNyMWJQTnpkcjE4L0FNREpreWY5bm9kb01wbENPdUN5ZnYxNjdOcTFLK0Q5dlBmZWU2L1ZyL1g4WFJGQ1lQYnMyVmkwYUJFT0hEamc4M01DWmJPTWpBeE1uVHExdzJ1T1Y4eFgvcUp1azBjSTRkcTBhZE9Ldm4zN2xnTDRteERDZjk2dkExanIwVEczM0hKTGg3OTIwNlpOK1BlLy8rM3pzUXN2dk5EdmxFS3dCZzhlakpkZWVxblZuNk1vQ3ZyMzc0K2hRNGZpdlBQT0M3cjZJdEEvdk1HRW16NTkrZ1I4VWJqa2trdVFscFlHVlZYOWJrZ0FDT2tFcDlQcERIak45bWorYXhzeFlnUXFLaXJ3bi8vOHA5V3ZHelpzR0g3MXExOTE2SHZTYVdFYUx3V0FseFJGbVgvR0dXZVV0UDFUWTRmUks5cUV3Rnh1OExUT3dOVnR5ZkZjM2NhTUY5MWNMaGVlZWVZWmZQenh4OTZQYmQ2OEdSVVZGWmc5ZTNaUXY3ZkxseS8zT2IxWVgxK1BwNTkrR3Q5Kyt5MnV1ZWFhRnE4bGhQQ2I3dkdvcXFyeW5wZ3NMUzNGb0VHRGtKV1ZoYzJiTi9zZGtQQzgrVytQcHIzdWUvZnV4ZEdqUjl2YzVBbmt3SUVEM3MyclRwMDZlVGQ2QXRYek5uWCsrZWRyOHNhKytiT0FBUGhORTFIa2hUdmo1ZVRreEh6R1kwV2JQdkwvYi9jWGU4ZjNuQXFUOVFVbzRqeTkxeE1VSVVhYXpLWi9IdmhONzRMdWIreUorZWVSQ2lFYVBQbEtDTEVjR2gyQ1luV2J0Z0k5bDdwdjM3NStIM3ZsbFZkOGZ2emxsMTk2czhyeTVjdHg3NzMzK214aURCa3lCRDE3OWdRUStnUkxjWEV4WG56eFJlK1AyOG9STlRVMUtDa3A4VTdyREJzMkRNbkp5VDdaNTlDaFE2aXZyNGZiN2ZaNUJvMlVFc25KeVMxZXU2V0R4SGE3M1hzdzVvc3Z2dkI3bEVDZlBuMUNta0Q3N3J2di9DWncycXZwM3hPSHc0SDU4K2NIbk81dXltYXpZZTdjdWExT05aRS81cXZBb202VEJ3QkdqUnJsa2xLdUxpNHVUaFJDUEFrZ3FjMHZhZ2ZQMkdsNmVucTdwamtvT3FXbnB5TS9QeDlGUmY2UHFjakx5OFBRb1VNeGVQRGdWbDh3MnJKdDJ6YS9qd1Z6Y3lNN085dm54eWFUQ1pkZWVpa21UWm9FQU43cXRLYk1abk5JRDZRTDVZVXNVR2pyMGFNSDdIYTczMmhzVTNhN0haV1ZsWHhCQ2tHWUt0cFVBQnZkYm5kQmx5NWQ0dW9PVHl4VXROazZZVVBiUHp1K2VhcmJUaTZEV1FFZUI1Q2w5NXFDMEVrSVBPQmNBblBDSFB4Rjc4VkVHak5lZERweDRnU1dMMS91MXdFUEFOdTNiOGV1WGJzd2FOQ2dkbDl2eElnUjJMVnJsMStHMkxKbEMvYnYzNCtDZ2dLL2h3anYyYk1IaHc4ZlJtVmxKVTZjT0lHS2lncFVWRlNndkx3YzVlWGxmdFBoUFh2MmhCQUNyNzc2cXQvM0QyYXR6US8yQk9xS0QxVGoyOVNFQ1JQOHBwTnFhMnVSbTVzYjhQZTArYy9idVhNbkJnd1kwT0lHVjBjZFAzNWMwK3RSY01KVUlhSktLZitycW1yY1pEeFd0T21uMTVwOTN4YU55N2pFWk05Nlh3Z3hVTy8xQkVkYzNLQ1luamw2U2FkTE9yOTNUTnVxaENqa3lWZUhEeC91TElSNEVCcm5xN1MwTk9hckVMVjAvNnFwelpzMyswejlKaVltK3R5SHFxbXB3ZEtsUzNIWFhYZkJack1CQUVhUEhoMm1GVGUyeGRUWDF3ZXNtVjJ6WmcxZWUrMDE3NC9QT2VjY0RCczJETjI3ZDhldVhidThIM2U3M2Rpelo0L2YvVFJGVWZ5eVlGTlpXVmt3bVV4d3U5M2VqK1htNW1MYXRHbm8xS2tUM0c0MzNuenpUYit2YTJsYXZMMjB2Szltc1ZqUXAwK2ZWamQ1a3BLU2NQejQ4WFpYQmhQelZXdWljcE1IQUlRUXFwVHkyZUxpWXJ2V3RSNFZGUlVjTzQyQXR0NFFoMkxJa0NIZUY4bnUzYnZqb29zdXdrVVhYZFN1aDdnZFBud1lodzhmaHNQaGdNMW1nODFtZzhWaWdSQUNUcWNUbjN6eUNUNzc3RE8vcjB0S2FuOU95cy9QeDlDaFE1R1dsb2J1M2J0andJQUIzazJuNnVycWdLY3R6ei8vL0pCZVVOb2J1cXhXS3pJek01R1ZsZVh0dTI4NmdsdFVWSVExYTlhMDYvVENwazJiOE9HSEgrTFNTeS9GMkxGalE5cFlpMGRockdqN2IzMTkvUzFubkhHR1lWK2NPb29WYmZFbHFRRFBWaStCVlZId3VBUU1zOXNzZ1dTaDRGN25VcmdjcFhoS0xJU3I3YStLSGN4NDBlV3p6ejdEcWxXckFsWWRXSzFXM0hqampUajMzSE9EdXVaNTU1Mkh1KysrRzB1WEx2WHBZZ2NhSjE3dXYvOSt6Snc1RXdNR25IN2N3OGFORy9IcHA1KzIrM3RVVjFmam1XZWU4VGtWQ2pUbXRiWTJlZHh1TjZTVUVFTGc0TUdEUHA5clh2SGhkcnRiZkhPdUtBcW1UcDJLRVNOR0FHamNzTm02ZFNzKytPQ0RnRGR6QXRtMWF4ZDI3ZHFGakl3TVhIamhoYmpnZ2d2UXUzZnZWbk5kVzlOQkFEQjA2RkJjY2NVVjdWb0RhUytNRlNML2xWTE82OWF0Vzh4blBDTlBaZ1BZYndMbVdRMVUwZGFTL0hWbGxYc25wUHdCc1AwTkFzUDBYazh3aEZBdXFNNUlmL2VIeTVPdjZmUGFudS8xWGsrNG5jcFhmeTh1TG5aclhkM0dmQlc2NXM4UHpNM045YW1XM2J0M0w1NS8vbm1mbnpONjlHajA2OWNQano3NnFQZGpodzRkd2pQUFBOTnFRMDZnbXYxQTJycG50Mm5USnJ6enpqc0JQOWY4OEkzbnowWmVYcDdQSmc4QTdOaXh3Ky81MHprNU9hMW1IU0VFUm80Y0NTa2xPbmZ1alB6OGZKOU5zUTBiTmdUY2ZMcnd3Z3RiL1RXMXBiMzM1RkpUVTMzdXFXVmxaYUZidDI0QUdqZmozbjMzWGF4ZnY3N05IRkJhV29xbFM1ZWlaOCtldVB6eXk4TmV4MmQwekZldGk5cE5Ib0MxSGtZbXBRejR6Qm10VGlnT0hqd1lsWldWdU9paWk0SitqazE1ZVRtV0xWc1c5UGNNNXZ1Y2RkWlpPT3Vzcy93K0xxWEV5cFVyL2JwWUFZUmNlK1o1TWJKWUxGQlYxZWZFUTBwS0N1Yk9uWXVzckt5QUd6SDE5ZlhZc21VTE5tL2U3TmRwMnBiNitucXNXN2NPR3pkdXhMbm5ub3RodzRaaDRNQ0JESUJ0WUVXYnRzb1hJODFxd1FJajNnaGdSVnRvRXViZ2FlZFNxRUxnenpCZ2RWdGRKOVFDV0tIM2VpS05HVTkvMWRYVmVPNjU1L0MvLy8wdjRPZFRVbEl3Yjk0OGJ3VklVNEVxYVp2cjBxVUw3cjc3YnF4Y3VkSXZFMVpYVjJQeDRzV1lQSGt5ZnZHTFh3QkEwQWRGbm5ycUtiOGJEQUF3YnR3NHZ6Zm96Zk9uMiszR0N5KzhBTHZkamkrLzlMMEgyNk5IRDU4ZmYvenh4ejZaeXNOaXNlQ21tMjVDVGs0T05tL2VqRzNidG1IWHJsMEIxOVFlWldWbDJMaHhJelp1M0FpcjFZcStmZnVpUjQ4ZXlNL1A5OXRrQy9TUVlZL0V4RVJjZDkxMUlkL2tvSTVqaFVqb3loY2p6V2JHUFlEeEpuZ2tVS29BMTF1ejhaNG9ORlpGVzB0NnZiN3Z5NzNqZTA0elpIVWJ4R0FCOHo4UC9LYjNqYXh1NnpoV3Q0WG14SWtUZm9kZW1sYTE3ZHUzRDMvNXkxOThNb1RENGNEbzBhT1JtSmlJVWFOR1lkT21UZDdQZmZycHAralhyeDlHalJybFBiVFNWUE5ObGtCYU84VGlvYXJ0L3lmTWs3MENWZEM5OWRaYmZybThQYy82bVRKbFNzQ1BmLy85OXdFbnVTKzQ0SUtRbm5NTm5QNTFCR3ExK2VVdmY0bVJJMGNpTXpNejRHYlF3WU1IOGZycnIrT2pqejd5TzRUVWxuMzc5bUh4NHNYbzFLa1RoZzRkaW1IRGhpRW54ekJ2YlNPQythcHRVYjNKQTdEV0k5cHQyclFKeGNYRnNGcXRNSnZOTUpsTXFLdXJ3emZmZklOOSsvYjUvWHlIdzZISjkwMUpTY0hsbDEvZW9hL055OHVEMld3TytrMzQ0TUdETy9UOVBLU1VXTFZxRmJadjk4K1dGMXh3UWNqam1lbnA2Vmk4ZURGU1UxTngzMzMzK1R5c3oyS3hCSHdSUFhEZ0FQN3YvLzRQWDMzMUZlcnJXMzhHdU5WcVJVNU9Ebjc4OGNlQW4zZTczZGkyYlJ1MmJkdUd2THc4L09sUGZ3cnAxeFBMV05HbXJiSkZTTFdaY1k4UnF6eFkwUlk2QVVoWmltZXFzK0F5WW5XYmxIalV1UVJKckc1anhvdWttcG9hM0h2dnZYN1ZzUjQ1T1RtWVAzOCs5dS9manpmZmZOTTcrU3lseE5HalI5dDE4d0JvekgxejVzekJxNisrNmxlcElhWEV5eSsvaklTRUJJd2NPVExvNnRkQU9hNUhqeDRZTTJaTXdIVTAxOUxKMU9ZM0o3cDE2d1pGVVh4dWREZ2NEbHgzM1hWWXRXcFZpNytIZ2ZUcjF3KzF0YlUrR1MyUSt2cDY3Tml4QXp0MjdNQ2tTWk44Tm5sKy9QSEhGaXZnempyckxFeWZQajNrVG43cU9GYUlhTU5iMFFaajVUcFBSWnVqd0xnVmJTMHhjbldiRU9JbnJHNExIYXZiT3E1cEJadEhmbjQrZ01aYTNPWExsL3R0Q2t5ZVBOazc2WFBsbFZmaTY2Ky85dG1VZWZIRkY5RzdkMis4Kys2NzJMNTlPNUtUazJHejJYRHk1RW0vRGFWQUczTXRIV0lCR2x0bWR1elkwZVk5b2tENjl1MExoOFBoOCt0cGFHandteTd5L1BxRDllT1BQK0twcDU3eTI0QVNRbUQ4K1BFZHVtWlRreWRQeHBRcFU3QnIxeTc4OWErK2oxRE55Y254ZXpRREFMejU1cHY0NUpOUGNPalFvVGF2MzZOSER4dytmTGpGMzl0ang0NWh6Wm8xV0xObURSWXNXSUQrL2Z0MzdCY1NZNWl2MmlmcU4za0ExbnBFczVxYW1oYmZKQWNTRFQyVFZxc1Z2WHIxYW5lTkJ0RFlMM3JtbVdlRzlIMWZmdmxsYk42ODJlL2pxYW1wTFo1UUNJYkpaUEliZ1cxTFZsWVc5dXpaMCthTGQxNWVIbTY0NFFaMDZ0UUpIM3p3QVY1NTVaVld4eVBIalJzWDFEcmlDU3ZhdEdkTHdpMkFBVzhFc0tKTk0ySWhWTUN3MVcwcHJHNWp4b3MwaDhPQnl5NjdES3RXcmZMNzNPREJnL0dIUC93QkRvY0RSNDhleGVlZmY5NnVhN2IwK3l5RXdNU0pFNUdkblkxbm4zM1c1NGJDK2VlZmorSERod1B3bmVTeDIrM28xS2tUc3JLeWtKR1JnWXlNREtTbnAwTlZWYXhhdFNwZ2JuRTRISmc1YzJiQUcwK0JwcEVDU1U5UDkrdkg3OW16Snk2NzdETDg5Ny8vQmRBNEtiTmd3UUwwN05rVEJ3NGNDTmdIMzF4YVdocXV1dW9xWEhUUlJaQlM0cU9QUHNLcnI3N3E5enlnNW5KeWNyeVRUazAvbHB1YjZ6UE5JNFRBaEFrVGNObGxsMm4rWEI5cVAxYUloSTRWYmRHTjFXM0d3ZXEyNkJLb0NyOXYzNzU0Ly8zMzhleXp6MEpLNmZPNWZ2MzY0ZUtMTC9iKzJHNjNZK3JVcVhqODhjZTlIM081WEhqampUY3dlUEJnZlBEQkJ3SGJZand5TWpMOFBoYW8rbFVJZ1VtVEptSGN1SEY0K09HSDI3eG5scGlZaU56Y1hIVHAwc1Y3SU1Wc051T0NDeTdBbGkxYld2M2FZS3VBZ2NhcDUwY2ZmVFRnamY0SkV5YmdqRFBPQ1BxYXpYWGtFUVFXaTZYTkRSNkx4WUtKRXlmaTV6Ly9PVXBMUy9IODg4OEhiRC95Nk5HalI4alBGNG9WekZmdFo0aE5Ib0MxSHRFcVVDVlpTNnhXYTlSVVIvVHAwNmZkbXp3REJnekE3Tm16US82ZVk4YU13VGZmZklNREJ3NTRQeWFFd015Wk0zVjdsbzNENGNDTUdUT3dhTkVpdjJBQk5HNUFUWnc0RVNOR2pQRGVOTGo0NG90eC92bm40NVZYWHNFSEgzemc5elY1ZVhrNDd6eURUZkZIQ0N2YXRNV0tObXFPMVczR3hJeW5qMHN1dVFUSGp4L0gyclZyQVRTK0tiLzY2cXR4eVNXWGVIOU9uejU5Mm5VdGs4a1U4R1JqVXovNXlVK1FsWldGWmN1V3dlbDA0cHh6enNHc1diTzhtekxubm5zdTdyampEbVJuWjdjNjFaT1dsb1lubjN6U1o1TEhiRFpqenB3NUxkWmE5Ty9mSDkyN2QvZkpZSUZNbmp3NTRDYkorUEhqOGRWWFgrSFlzV080OWRaYnZZZVdKa3lZZ0IwN2RyUTRtWk9WbFlWeDQ4Wmg1TWlSM2xvUElRUkdqQmlCb1VPSDRwTlBQc0g2OWV0YnZERncxVlZYK1cxYWVaNlRkUC85OTZPK3ZoNEpDUW1ZUFhzMlQzcnFqQlVpb1dORm16R3d1czA0V04wV1BYYnUzT256NDR5TURHUm1acUovLy81SVRrNUdaV1dsOTNOcGFXbVlQWHUyWHg0NSsreXo4ZE9mL3RSN2NQaTg4ODdEOU9uVC9TckZBZ20wb1RKMjdGaDgvZlhYM3VsZ2g4T0IyYk5uZTUrWDJQUmdkSEp5TW5KemM5RzFhMWZrNXVaNi8zZEw5N0hHamgyTER6LzhNT0E5SmdBWU9IQmdoNmFPTXpJeU1HSENCTHo0NG9zKzF6N3JyTE53MldXWEJYMDlyZno4NXovSDl1M2IvZjQ3ZTF4NDRZVzQ2cXFydk04UXo4ckt3dHk1YzdGdDJ6YTg4TUlMQVd2ekprMmF4SU03WUw0S2xtRTJlUURXZWtTakhqMTYrSTFpQnVKNU1LMWVteG5ONWVYbHdXS3hRRkVVS0lvQ3M5a01pOFVDcTlXS2hJUUVKQ1VsSVNjbkIrZWVlNjVtdStjWkdSbTQ0NDQ3c0d6Wk11emF0UXVLb21ENjlPa2hUd2lGS2o4L0gyUEhqc1c2ZGV1OEgwdEpTY0V2ZnZFTGpCbzFDbmE3M2U5cmtwS1NNSFhxVlB6aUY3L0ErdlhyOGNrbm4zaHZ0a3ljT0RGaWF6Y1NWclJwaXhWdEZBaXIyNHlMR1U4ZkV5ZE94S0ZEaDNEMDZGSE1uajNiKzhCWUQ3dmRqb3lNakRZcnlVYVBIdDJ1U3Q0enp6d1RkOTExRjk1ODgwMWNlKzIxUG4zbW5vbWR0cHg5OXRrb0tDakFraVZMb0tvcVVsSlNVRmhZMk9xR2xLSW9XTEJnQVY1NDRRVjgrZVdYUHBOQWlxS2dWNjllK05XdmZvVkJnd1lGL0hxVHlZUWJicmdCZFhWMVBsUHBKcE1KVjExMWxjOERrVTBtRXdZT0hJZ1JJMFpnNE1DQlVKVEFMMUVta3dralJvekFpQkVqc0dmUEhuejQ0WWY0N0xQUHZKTyt2WHYzeHNDQmdSdVJjbk56TVdYS0ZMejY2cXRZc0dBQnVuVHAwdkp2R0lVZEswUzB3WW8yNDJCMW0zR3d1azEvaHc0ZDhwdXk4VlNWWldabW9xQ2dBSXNXTFlLcXFyQmFyU2dvS0dqeHNNdFZWMTJGSFR0MllQanc0Wmd3WVFLRUVMRGI3VWhLU21xeEtlUzg4ODdET2VlYzQvZHhJUVNtVDUrT2UrKzlGMWFyRlRmZmZETzZkdTNxL2Z5b1VhTXdhTkNnVmpkeldwS2JtNHNycjd3U3ExZXY5dnRjUWtJQ2Z2ZTczd1YxdmFaR2p4Nk5qSXo3dEhUY0FBQWdBRWxFUVZRTUxGKytIQzZYQzNsNWVTZ29LTkIxUTBRSWdldXZ2eDUzM25tbno3M1JnUU1IWXZ6NDhlamR1M2ZBci9QOHQvbm9vNCt3Y2VORzc1UjJ2Mzc5ZUhnSHpGY2RZYWhOSHFCeDdIVHIxcTJydW5idG1nSGdMbWhVeWVKeXVieW5QUU05UUlzQ1V4UUZmZnYyRFRobTZLa1A2OXUzTDhhTUdkUHVxb3hJT1AvODg3RmlSZVFQUzl2dGRzeWJOdzhyVnF6QTBLRkRjY0VGRjBSOERZRk1tREFCbjMvK09SSVRFM0hKSlpkZzZOQ2g3VHFWazV1YmkyblRwbUhpeElsNCsrMjNjZlRvVWZUcjF5OENLellXS1NXY1RxZm00NlVBM2xKVk5hYkdTOXZMd0JWdFIwMEtobkdDSjN3ODFXM09wVWdCOEFnRXRIa1lYQVNjcW02N3AvWXBuTFM5aDZmRkt3aGNsQjJqbVBFaXp6TlJyQ2hLaTlOT09UazVBVGQ1ckZZcmNuTno4Wk9mL0FTalJvMXE5L2ZNeWNuQjlkZGYzK0UxQTQwblVxZE5tNFp2di8wV1YxNTVaYnR1UHFTa3BHRFdyRm1RVXFLdXJnNnFxbnB2anJUbnhrRFRHeDlOblhubW1iam9vb3RnTnBzeFlNQUFEQmd3d051aDMxNjllL2RHNzk2OWNjMDExMkR2M3IzWXNXTkhtNGVNaGc4ZmpuUFBQUmRKU1pyY3I2TU9DbWZHTTVsTUMzSnpjMk0rNDdHaXpaaFkzV1ljUWdoMTU4NmR5ek15TW16UU1GODFuWmhtdm1wWjE2NWQ4Y0FERCtDcnI3N0NaNTk5aHYzNzkvczgveTh2THc5WFhIRUZYbi85ZGN5Wk02ZkZEUUdnOFg3U3dvVUwvWExHR1dlY2dlKysrODU3Z05uaGNDQXpNeE9EQnc5dU5hTmxaR1JnNXN5WnlNbkpRVmFXNzltNDdPenNOcWUwV3pOMjdGaDA2ZElGNjlldjl6NnZ1Mi9mdnZqdGIzK0x6cDA3ZC9pNlFPUDl2SG56NW1IRGhnMllQWHQyd0lQSmtlYXA1bjNwcFpjd2JOZ3dqQm8xeXUvd1ZDQm1zeGtYWDN3eFJvNGNpYSsvL2hycjE2L253V2t3WDNXVVlXZS9ObTNhWk83YnQrOGtJWVJtdFI1QTQxOHcxbm9FUjBycEhaVnMraWFabzRYR1VsZFhCNXZOcHZjeVlrNDR4MHROSnRQOHpwMDd4OVI0YVZ1TVh0SG1CbVltRmVBdHZkY1NEeVFnbkVzeHpXalZiYWNjVXdUdXR0OFVmOVZ0QUROZXRLbXRyVVZEUTROMyt0bGtNbm4vanlpZU1lT0Z6bHZSSm94M2NPZFVSZHRWOXM1NFQweU9yME1aVGUwZDMvTk1hYkwrV3lnaU9uclpneUNsM0dKUlhYRlIzUWFjemxlS29taFczUVkwNWl0V3Q3WGZrU05INEhBNGZLWjFwSlRZdjM5L1ZCMk1wdUJKS2RIUTBNRDNHaUZpdnVvNFE5K0ZsMUlxeGNYRlV4VkYwYXpXQTJoOGtXS3RCeEdGeWxQUjF0TG9kQWQ1S3RxdWliY0puckpGU0xVbjRsNFlzNnY5dUFtNHpyWVpHK0p0T2tOUGNpR1U2aXhjcXdCUEF0RGtnYk9SSW9CS3FlTCtlS3h1QTVqeGlDaTZlU3BFTkQ1aDZxa1F1U0ZlTWw3MU1qeGd4SU03a0NpVEFqOVBqS09LdHRiSUsySGE2K3I3dWRHcTJ3QkFTdlh6cFBLS3VLaHVBeHJ6MWVIRGh3dTByRzRER2g4cXorbzJJZ29WODFWb2pCV21taEZDcUljUEgxNEY0SDRBbFczOS9QYnkxSG8wZmFBckVWRXdXTkdtUFZzU2JvRXczZ1lQR2l2YUxySVhZQzAzZUNKTExJU2FWSUJuVlJXTElOSDZ3K09paktlNnJXWVpycFZYSXU3ZU1UUGpFVkcwQ25lRlNEeGt2TEpGU0RYc0JrOWpSZHYxQ1hGWTBkWVM4UXJjUXRiL0FSSWY2NzJXWUoydWJ1dmR0KzJmYlh4Q0NMVzh2SHc1Tk01WG51bzI1aXNpNmlqbXE5QVplcExIWSt2V3JaWXVYYnBNRVVJOExvVFE3S1N1eFdKQlNrb0t4MDZKS0NoaE9uMEFJY1JycXFyT3k4M04vVkhUQzBjNVZyUlJxQ1FnVGk1Qm9VbmdMZ2gwMG5zOVFTb1d3TzJPQXZ4Yjc0WG9nUm1QaUtJSk0xN295aFloMVphSTJ3UndtOUZ5SFlCU0tUQTE0UmpXaVlYZzNleG05azdvT1VnSzY3K01PZEVqMzFFZ0MzdStWdlNOM211SkJFKytVaFRsQ1dqMGpCNkErWXFJT29iNVNoc3hzY2tEaEsvV2cyT25SQlFNVnJScGl4VnRwQlZXdHhrWE14NFJSUU5XaUdqRHNCTThFbVV1Z1dFcEJmaGU3NlZFTTFhM0dVZTRxdHVzVml0U1UxT1pyNGlvWFppdnRHT3NZTldLY05WNmNPeVVpTnFMRlczYWN5U2hFRUNCMFc0RVNPQzRXY0dsdGdLczR3WlBkR0IxbTNFeDR4R1IzbGdoRXJyeXhVZ3o2Z2FQQVBaS2dXbkpCU2pTZXkzUkxoYXEyL1pkbm4rVzNtdUpoSEJWdDlYWDF6TmZFVkc3TUY5cEsyWW1lVHhZNjBGRWV1QjRxYlpZMFViaDRxMXVVM0FQZ0V5OTF4TWtWcmN4NHhGUmhESGpoUzRtSnJNN1k0T1l6SU03N1dYazZqWWg1UlpBem1CMVcyZ3NGZ3RTVTFOaE5wdTF1aVFSeFJEbUsrM0YzQ1lQd0ZvUElvb3NWclJwNjhRVHlMQlljQmVNZkNPQUZXMVJUUzZFNHN6QVRLSGdJUml3dWsxSTNHRXZ4Ti8wWG9zZW1QR0lLSkpZSWFLTjZtVjRRQUIvZ3ZHYVJJNHJDaTZ5MzRnOWVpL0VpRmpkWmh5c2JpT2lTR0srQ2cramhheDJZYTBIRVVVS0s5cTBaN0hnajJCRkc0V1JXQWcxWVE2V0c3VzZ6UTA4d09vMlpqd2lDaTlXaUlUT3A2TE5ZUGNlQkxCWEVaakdEWjZPWTNXYmNiQzZqWWdpaGZrcWZBd1Z0SUp4NFlVWE5odzZkT2hKVlZWdmxsSldhSFZkdmtnUmtZZm45RUZWVlJXa2xKcGRWd2p4bXBSeVJ0ZXVYYi9UN0tJRzRMa1JBT0JXQ0JpcU4wa0FleVZ3dGUxR2ZDMEE3ZjR3VU5nSVFDYk93YU51aWRzQkdDb0lDb0VNQ1N5cS9TbXUxbnN0ZWdoM3htdG9hTkRxa2tSa1VFMHpucFk4R1M4N096dm1OdzdLRmlIVlpzWTlScXplbGNCeEFSVFlPbUd0M21zeHVsNnY3L3NTc3U1R0tlVlhlcThsZUdJd0lGYkd5MFpQLy83OTZ6MzVDdHpvSWFJd1lMNEtyNWlzYTJ0S1NxbVVsSlRNQlBBRUFMdFcxK1hZS1ZGODg1dyswUHJGQ2NCbUtlV2szTnpjNDFwZk9KcXhvbzMwSWxmRFZITUVjNFRBdlJKSTFYczl3WkFTWllyQUh4MEYrSDk2cjBVUDRjcDRyRzRqaW05aHF1RUZnUFZTeW12akplT3hvbzJhWW5XYmNaektWd3ZRT05YRGUyaEVwQW5tcS9Beld1QUttaEJDUFhUbzBOTUE3Z0ZQSXhDUkJqd2JQR0Y0Y2RxZ3F1ck1lSHh4WWtVYjZVVk1odHRSaUNmZEtoNDJXbldiRU1oUUpSNkw1K3EyY0dROFZyY1J4YTl3Wmp4RlVXNktoNHpIaWpZS2hOVnR4aUdFVU12S3l2NEsza01qSW8wd1gwV0dvVUpYUjdHNmpZaTB3b28yYlJtNW9nM0E5NnhvaXcyc2JqTXVWcmNSa1ZaWUlSSTZWclJSYTFqZFpoeXNiaU1pclRCZlJVN00xN1UxeGVvMklnb0ZLOXEwWmZTS05nbGNuYmdaNzNLQ0ozYXd1czI0V04xR1JLRmdoWWcyV05GRzdTR3ZoR2x2UTk5UGhDSXUxSHN0d1dKMW16WjRENDBvUGpCZlJaYlJ3bGRJV04xR1JCM0ZpamJ0V2EyWUR3Tlh0Q1VWNEMxdThNU1dwdFZ0QWdhdWJvdXpRendBcTl1SXFPTllJUkk2VnJSUk1NUXJjQXQzL2JXc2JvdCtyRzRqb281aXZvcTh1THNKQUFCYnQyNjFkT25TWllvUTRuRWhSSnBXMTdWWUxFaE5UWVhaYk5icWtrUVVCVHpqcGRYVjFacGVWd2p4bXFxcTgzSnpjMy9VOU1KUnJtd1JVaDFKbUNzYjN5d1k3ZmpXOXlwUWtGU0F0L1JlQ0lXUEJFVE5NdHdDNERZQW1YcXZKMGpGa0ppWFVJaFg5RjZJSHNLWjhWSlNVbUN4R0sxVmtvaGF3NHdYT3FOUFpwdUE2Mnlkc1VGTTVzR2RTTnM3b2VjZ0thei9Fa0lNMUhzdHdSSlNiZ0hrako2dkZYMmo5MW9pd1pPdkZFVjVBa0NLVnRmbFBUU2kyTVI4cFkrNDNPUUJXTjFHUk8zRGlqWnR5Y1ZJcXpIalRnak1oOEUyZUZqUkZsL2tRbGhyTW5HVFFhdmJTaFdCVzFuZHh1bzJJbW9aSzBTMDRWeUtod0VzTU5xekZUMlQyZFlic1ozUFZ0UlAwYmlNRkxNdDZ6MG80ank5MXhJY3FRcUpqK3pWSjhibWJEeWk3VjNNS01YcU5pSnFEK1lyL1JqcXBJMldUbzJkL2hQQUlpbWxaaS9LOWZYMXFLeXM1TmdwVVF5UVVxS21waVljTDA3dlc2M1dHK1B4eGFuV2pKc0J6SUVCTjNoWTBSWmZ4RUxVT3dyeHBDcXhXQUFOZXE4bkdFSWdVNVY0MUxrVVYrcTlGajJFSytNMU5EUXc0eEhGQ0UvRzAvcUVLWUQzM1c3MzNIakllSjZLTmdDM0dtMkRSd0I3SlhDMTdVWjh6UTBlZmVXdks2dUV1LzVxNDFXM0NVVUs4Wk9hcE5STjhWVGRscE9UODFmd0hob1J0WUQ1U2w5eHU4a0RBUDM3OTY4L2RPalFRMUxLdVZMS0NxMnVXMWRYeDM1UklvUHpqSmRXVmxaQ1N1M2Urd2toWHBOU1hwdVptYmxMczRzYXdOR25rT1JjZ2dWUzRFOFFzT3E5bnFCSTdEVUIxMWx2eEhhOWwwS1JKUUNaVUlqN0pYQW5nRks5MXhNTUlaQUpnU2ZqZGFPSEdZK0lXaEx1ak5ldFc3ZnZOYnRvbERyeEJESnNadHdqSlA1a3hJbzJBUlFrYnNhN2VxK0ZHdlZhcys5YnlMb2JwWlJmNmIyVzRJbkJnRmk1ZDBMK0lMMVhFZ2xDQ0crK2dvYlA2R0crSWpJKzVpdjl4VzFkVzFPc2JpT2lwc0k0WHNxS05xTk44RWdjVVlDcjdlOWpNeWQ0NHBlbnVnM0FBeEJJMUhzOXdXQjFHek1lRVozR0NoRnRzS0tOd3NISTFXMVNZbXRDOVltZnNib3ROTXhYUk1iRWZCVWRESFhxSmx4WTNVWkVIdUVjTDQzSGlqYTVFR2JEVnJSSkhERTM0RkpISVovQkUrODgxVzBBbmpKcWRWdjFFdnhLNzdYb2dSbVBpRHhZSVJJNlZyUlJPQm01dWswSU1ZVFZiYUZqdmlJeUh1YXI2TUZObmxQNjkrOWZYMVpXOWpDQVB3RTRvZFYxNitycStDSkZaQkNlMHdkYWo1Y0NXR3N5bWE2UHg0cTIya3pjWnRDS3RoOU13SFcybTdGVDc2VlFkQkNBZEJUaWRxTld0d2tGZjQvbjZqWm1QS0w0RnU2TUZ3OFZJcXhvbzBoZ2RadHhDQ0dhNXFzcXJhN0xmRVZrSE14WDBZVjFiYzJ3MW9Nb1ByR2lUVnN4VWRGV2l2ZkVRcWg2cjRlaUM2dmJqSXNaanlnK3NVSkVHNnhvbzBoaWRadHhzTHFOS0Q0eFgwVWZRNTNBaVFUV2VoREZIMWEwYVN0bUt0cTR3VU1Cc0xyTnVKanhpT0lQSzBSQ3g0bzIwZ09yMjR5RDFXMUU4WWY1S2pweGt5Y0Exbm9ReFE5V3RHbUxGVzBVRHdRZ0hRVzRYWlY0VUVwVTZMMmVZSnlxYmxzV3J4czl6SGhFOFlNVklxR1RpNUZtcytBdVZyU1JIbGpkWmh5c2JpT0tIOHhYMFl0MWJhMWdyUWRSYkdORm03YU1YTkVHaWNNQ3VJWVZiUlFNVnJjWkZ6TWVVV3hqaFlnMmFwYmlmZ25jWnJTRE82eG9peTJzYmpNT1ZyY1J4VGJtcStobXFOTTRrY1phRDZMWXhZbzJiUm05b2swSURHTkZHd1dMMVczR3hZeEhGTHRZSVJLNnNrVklyVm1HZXd3NW1RMTh6NHEyMkhLNnVrMTlUKysxQklmVmJWcGRsL21LU0gvTVY5R1Btenh0WUswSFVleGhSWnUyWXFHaXpWR0EvWG92aFl5cGFYV2IwREFuUkFLcjI1anhpR0lOSzBSQ0p4Y2p6WjZJdXlSd0Q0eDJjQWM0cnJLaUxTYjFXclB2VzhVbEMxamRGdjFZM1VZVWU1aXZqSUdiUE8zUXYzLy8rdUxpNHI5TEtlOERVS3ZWZGV2cjYxRlZWUVZWNWNGeG9raVJVc0xwZElaanZIU0wyKzJlMmJsejU5MWFYemlheWNWSVMxSnhyeFM0RHdhN0VYQ3FvbTJHclJSdjZiMFVNalloSUJOSzhiQXE4UmdrakZiSDBSTUN6OVlzeGRWNkwwUVB6SGhFc1NOY0dVOEk4WGE4WkR4RFQyYWZxbWhMS3NCYjRoVzQ5VjRQYWEvSG10MDczYlhITDRZcXQrbTlsbUJKZ2VGU2lCVWxZN0lOVmUvYlVVM3kxYU5ndmlJeU5PWXI0K0F6ZVlLd2MrZE9hMFpHeGgxU3lqOEtJVFI3Y2JiWmJFaE9Ub2JaYk5icWtrUVVnR2U4dEtxcVN0UFRCMUxLRDkxdTk0M2R1M2YvV3JPTEdvQmNDSE50SnU0eFpGZTd4QkZGNENKTzhKQ1dKQ0JxbG1LUkVKZ3ZBWXZlNndsU2lWUnhRK0ljdktuM1F2VEFqRWRrYk9ITWVGYXI5WWFzckt4dk5idG9sRHI2RkpLU1ZjdzE0c0VkQWV3VlFJR3RBT3RZMFJiNzlvL1A2NithVGYrQXdEQzkxeEkwcVg0c1hQVy83N2xtLzE2OWx4SUpVa3ByU1VrSjh4V1JRVEZmR1FzbmVZTFFyTmFEWTZkRUJoS3U4VkloeEVZcDVmWHh0c0hEaWpZaWYwYXViZ09RdytvMlZyY1JHVkc0TTE0ODNJQXc4bVMybERqaUJtYmFObU1ETjNqaVE0ODF1M2NxTHZkMFExYTNDV1VZekxaVnJHNExEZk1WVWZneFh4a1BOM21DeExGVEl1TUpZMFhiSnhhTDVZYXVYYnQrcC9XRm81bGNncFJFRmJjYThrWUFjRlFSbUdON0gyL3J2UmFLVFVKQUhpM0ZJNnJFRWdCT3ZkY1RwSjVDd2RQT3BaaW85MEwwd09vMkl1TUpZOFo3TDE0eW5xRXIyaVNPbUJ0WTBSYVBZcUc2YmZlWVBwMzFYa3NrOEI0YWtmRXdYeGtUNjlvNnFLaW95SmFVbEhTL2xMSlFDT0hRNnJvMm13MHBLU2t3bVF5VnI0bWlscFFTdGJXMTRYaEEzT2VxcXM3bzJyWHJGMXBlTk5xeG9vMm9mVmpkWmx5bnF0c2VZTVlqaW03aHpIaENpRC9rNU9UczBQS2kwY2pJRlcyUStFRUJicklYWW9QZVN5SDlHTHU2VFg0cVhIVy9qWmZxTnQ1REl6SUc1aXZqNGlSUEIrWG41OWVWbFpYZERlQjJhRHgyZXVMRUNZNmRFbW5BTTE1NjRzUUp6Y2RMVlZYOWZieHQ4Qng3Qk1tc2FDTnFuMWlvYnF0WmlwL3B2UkE5bktwdTgyUThUYXZibVBHSXRCSHVqQmNQTnlDTVh0RW1nQm0yVXJ5bDkxcElYOGF1YmhORDRxbTZqZmZRaUtJZjg1V3hjWk1uQkJ3N0pZcGVyR2pUbGx5Q2xFUUg3amJralFCV3RKRk9qRjdkSmdYK3plbzJWcmNSUlJ0V2lJUXVGaXJhSElWNFZ5d0UvekVsVnJjWkNPK2hFVVV2NWl2alkxMmJCamgyU2hSZFdOR21MVzlGbThEdE1GanRGQ3ZhS0JwNHF0c0EzQXdCczk3ckNSS3IyMWpkUmhRMVdDRVNPbGEwVWF4aWRadHg4QjRhVVhSaHZvb05uT1RSQU1kT2lhSUhLOXEwNVZQUlpyQU5IbGEwVWJUd1ZMZEpnY2RZM1dZc3JHNGppaDZzRUFrZEs5b29sckc2elRoNEQ0MG9lakJmeFE1TzhtaG82OWF0bHR6YzNOdUVFSGNDc0d0MVhadk5odFRVVkNnSzkrU0lXdU1aTDYycTBpd25lbnhpdFZvbloyWm1IdEQ2d3RGTUxrRktEWEFYRk53TW85MElBSTZhZ0ttMnpkZ2dYb0ZiNy9WRUV5bWx1YVNrSkYxS21RbWdrOGxreWdUZ2RMbGN4NnhXNnhHMzIzMGlKeWVuV3U5MXhpTDVHQktkZHR3bUJCWUFTTkI3UFVFcWhzU2NoRUw4UisrRjZPRlV4aXNRUWp3RVpqeWlpQXRqeG52UGFyVk9pWWVNNTUzTUJtNHoyck1WUFJWdHRwdXhVKysxUkRObXZFWkY0ekpTekxhczk2Q0k4L1JlUzNDa0tpVzJxdFh1OFhrYmZ6aXE5Mm9pZ2ZmUWlQVEZmQlZidU1tak1ZNmRFdW1ERlczYVlrVmI3SkZTMmt0S1NrWUpJY1pLS1VjTElmcEtLWnRXaDBrQXg0UVFIMG9wMzNXNVhLOTE3OTc5a0Y3cmpWVlNRdFFzdzE4aFVLajNXanFnV0VoYzZ5akV1M292UkErc2JpUFNCeXRFUXNlS3R0akdqT2Z2ZEhXYnZBZ1F4cnJUeitvMlRUQmZFYldPK1NyMmNKTW5ESXFLaW15SmlZazNDeUgrQkNCSnErdmFiRFlrSnlmRGJEWmFuVDlSZURWOVFKekdMMDZiaFJDRk9UazUyN1c4YUxRNzlnaVNreEl3aHpjQ1lzZXhZOGR5M1c3M0kxTEtNUURhODJEWFdnQmZTeWtmemMzTmpjdkpqWENTRXNMNUZCNVVnQnNsa0tyM2VvSzBUMGhjSDY4YlBjeDRSSkhGakJjNnVRUXBUb0ZiUkdQMXJxRnlIU2V6MjhhTTE3TEdqUjdsYVFneFZPKzFCRXRJdVVWS1dkanI5YUl2OVY1TEpEQmZFVVVXODFWczRpWlBtSERzbENneU9GNnFMVmEweFJZcHBmbllzV05EWFM3WGY0VVE2UjI1aGhEaUh4YUw1WmJNek14S3JkY1h6K1JqU0t5MTQ0OFN1QjBDTnIzWEV5Uld0ekhqRVlVZE0xN29qRjdSeHNuc2xqSGp0Yyszdjg1S3Rpa1ptMW5kRnYyWXI0Z2lnL2txZG5HVEo0dzRka29VWGh3djFaYVJLOW9BRkF0Z09HOEVuQ2FsdEI0NWNtU21sUEp1QUoxQ3VKUUx3R3YxOWZXMzkralJZNDlHeXlNQUVoQzF5L0IzQ2N6VWV5MGRVQUkzSmliTXhVZDZMMFFQekhoRTRjV01GenBPWnNjdVpyemdzTHJOT0ppdmlNS0wrU3EyY1pNbnpEaDJTaFFlSEMvVmx0RnZCRmdrcGxybTRBTzlseEpORGg4K2ZCT0Fod0NrYUhBNUY0RFAzRzczK0c3ZHVwVnFjRDA2UlFMQ3VRejNDNkFBUUpyZTZ3blNYaFdZbVZTQXQvUmVpQjZZOFlqQ2d4a3ZkSnpNam0zTWVNSGJkMFhlK2FvVUs0VlFMdEI3TFVHVDhsM0ZwYzdwc1diM1RyMlhFZ25NVjBUaHdYd1YrNHgxaXNHQTh2UHo2NHFMaXgrWFVqNkN4djViVGRUVjFhR3FxZ3FxcW1wMVNTTERhRHBlcXZHTDAzdFdxL1hhZUh0eGtrdVFrdWpBM1ViYzRKSEFVVVZnanJrTUgrcTlsbWdocGJTZWV2Ty9ETnE4K1FjQU00QmhpcUpzUEg3OGVGZU5ya2tBQkNBVExIaFlTRHdKaVRxOTF4T2tYZ3F3eXJrTWsvVmVpQjZZOFlpMHg0d1hPcmtRNWxxQlc2QmdIb3lXNnlTT0tNQVFld0hXY29QSEh6TmV4L1Y4ZGZjWDllN3lVVkRsTnIzWEVqU0JTOXhtNWYvdEh0T25QYzljTWp6bUt5THRNVi9GQjA3eVJBakhUb20wd2ZGU2JjblZNTlVld2UxUzRDNW8ySDBjSVNVbVlMUzFBTHNFb09rZkJxT1NVbHBMU2tybUEvZ1R0SHZ6MzVRS1lJT2lLQVhaMmRreFcrdWhCMWEzR1JjekhwRTJtUEZDWi9USmJGYTB0WXdaVHh0R3IyNHp1OTIvNy83ZkgzYnJ2WlJJWUw0aTBnYnpWZnd3MW91YWdlWG41OWVkUEhueUhnQVBBRGlwMVhYcjZ1cFFXVmtKbDh1bDFTV0pvcGJuOUVFWVhwdzJDeUdteHR1TDA3RkhrSHhxZytjK0dHMkRSK0lIaTRySnRnTHM1QWJQYVNVbEpkTVJ2amYvUUdOdUdLT3E2bk1IRHg3TUROUDNpRXNDa1BZQ3pBYndGd0NhUHdVenpISmd3clBPdjJLNDNndlJBek1lVWVpWThVSVhDNVBadHZmeHR0NXJpVmJNZU5yb3NXYjNUaUhjQlZJYWNhSkhESEdiVGYvYVB6NnZ2OTVMaVFUbUs2TFFNVi9GRjI3eVJGQitmbjVkZFhYMUUxTEt2MG9wTmF0a3FhdXJ3OG1USnpsMlNqRXRqUDJoVzB3bTAvUjRHeSt0K0J2U2pYNGpnQlZ0cDRXcHZxTWxKc1JCclljZUJDQWRGdHdqSlA1aXdPcTJQSmp3bjNpdWJtUEdJK29ZWnJ6UXNhSXRkakhqYWMvSTFXMVNZbmk4VmJjeFh4RjFEUE5WL0dGZG13NDRka29VSEk2WGFrdXVoc2w1QkE4SWdma3cyZ1FQSzlyOFJLQytveVZ4VWV1aEIxYTNHUmN6SGxGd21QRkN4NHEyMk1XTUYxNnNiak1PNWl1aTREQmZ4U2RqdlpERkNJNmRFclVmeDB1MTVhbG9Fd0szd21nYlBLeG9DeWdDOVIwdGlZdGFEejAwclc0VEd1YUVDR0YxR3pNZVVic3c0NFdPRlcyeGpSa3Z2SXhmM2Fhc1luVmJhSml2S0JZeFg4VXZidkxvaEdPblJHM2plS20yakZ6UkJvbkRyR2p6RmVINmpwYkVSYTJISGp6VmJSSjR5cWpWYmRWTDhXdTlGNklIWmp5aXRqSGpoWTRWYmJHTEdTOXlERjNkQmpFTTZlcjY4a2ZUQnVtOWxraGd2aUpxRy9OVmZHTmRtODcyN3QxcnQxcXRqd3NoYmhCQzJMUzZydDF1UjBwS0NoU0YrM2hrVEZKSzFOWFY0Y1NKRTFxL09PMTB1OTNYZE92VzdVc3RMeHJ0akZ6UkppV0t6Y0NsMWtKOHh3bWVSanJXZDdRa0xtbzk5R0R3NnJZRGNPTzM4VnJkeG94SEZCZ3pYdWhZMFJhN21QSDBZZVRxTmt0NlhYbGk3c25MMHg4NHZsbnZ0VVFDOHhWUllNeFh4RTJlS0ZCVVZHUkxURXk4V1FqeEp3QkpXbDNYWnJNaE9Ua1pack5acTBzU1JVUVlUeDlzRmtJVXh0dnBBNFBmQ0NnQ01EV2hrQk04VFowNjNma1FvdVBOdjRjYndLZHV0M3Q4dDI3ZFN2VmVUQ3lSZ0toWmhzY0VNRk5xbUJNaW9kWnNxdHFWbXZuY3dVNUpUOWFZMUIrbmp0cFhxL2VhSW9rWmo4Z1hNMTdvS3Y2R2RLc0xkMERCelRCWXJwUEFVUk13MWJZWkd6akJFeGd6bm43MlhaRjN2aXJGU2lHVUMvUmVTN0JzbldwUHlHcjhyT3R6KzcvUWV5MlJ3SHhGNUl2NWlnQnU4a1NOVXk5U2R3TzRoYWNSS0o2RmVieDBXdWZPbll1MHZHaTBNL0tOQUVnY1ZsVk1TeXpIUnJFUW5KOUg0K25PSTBlT3pKUlNMdEY3TGEzNHdtcTEvaVl6TS9PZzNndUpKY2NlUVhKaUFoNkF3Q3dBbXVXRVNLZ3htL0ZGVm5iOTBZVEVENFNRcjhBbC9uUDErTytQNjcydVNHSEdJMnJFakJjNkkwOW1BeWd4QWFPdEJkakZ5V3gvekhqUjRkdGZaeVhiVE9rYklKUmhlcThsT0JLV3pMcVRtUmVXalhQTXJOcWk5Mm9pZ2ZtS3FCSHpGWGx3a3llS05CazduUzZFc0dwMVhiNUlrVkZ3dkZSYlJyNFJ3SW8yZjBWRlJiYms1T1Q1VXNvN29PSHBUclBaRExmYnJlWGZPUlhBZWtWUkNtTzUxa01QUnE1dXF6R2I4Vm5uWEpRN0hFNUFQbWVxK3I1dzhtVFU2NzJ1U0dIR28zakhqQmM2ZzA5bS8yQ1JtR3FaZ3cvMFhrbzBZc2FMTHZ2RzkrZ0ZzMjJWRkJodXVPcTJ0UG9xZTYvS0s3THVMbjFiNzdWRUF2TVZ4VHZtSzJxSy8ySkZrVjY5ZXRVNm5jNEZBQjRBVUszVmRXdHJhM0hpeEFtNFhDNnRMa21rT2MvcGd6QzhPRzBXUXZ3dTNsNmNqajJDNU5vanVGMEkzQXFEYmZBSVlKY0FKdHNLOFMwM2VFNUxTa3E2QVlEbWIvNVRVMU9SbEtScEE1Z2loQmlqcXVwekJ3OGV6TlR5d3ZGT0FOSmVnTm1RV0NhQWszcXZKeGdPbHd2bkh6dU0xTnFhQkFreG95RTUvOWtsYS9NTU5aRVVDbVk4aW1mTWVLR3IrQnZTRXgyNDI0Z2JQQkk0cWdqTU1aZXhlcmNsekhqUnBlZWEvWHVsbElWU1lxdmVhd2xXUTRVMXVlN0g1UDhVWDl2OVFyM1hFZ25NVnhUUG1LK29PVzd5UkpuOC9QeTZ1cnE2eDZXVVM2V1VtcDF3cmF1cnc4bVRKNkdxYkR5aTZCUG04ZExwOGRZZmF1UWJBWkE0RElsQ1J5aysxbnNwMFVKS2FUM1Z6NzVNU3FucG0vLzA5SFJZTEJZa0ppWWlPVGxacTB0RFNta0dNRXhSbEkzSGp4L3ZxdG1GQ1FLUTlTZHhqNVQ0SjRBNnZkY1RqS1NHQmx4NDlEQTZPYXNob1B3MlN5alAvSHQ5ank1NnJ5dFNtUEVvSGpIamhVNnVoc25peGgraG9CQUd5M1duSnJOL1ppdkFPbGJ2K21QR2kxNjlYaS82VXExMmo0ZVVuK3E5bG1EVmwxbFRwRU41cC9JcHgzQzkxeElKekZjVWo1aXZLQkRXdFVXcEF3Y09PTXhtOHhOU3lta2NPNlZZeHZGU2JiR2lMYlpJS2EwbEpTWHpBZndKR3A3dXRGcXRTRWxKOFhtb2FKaUNvZ3BnZzZJb0JiRmM2NkdIV0todUszTTQ2aVRVRjB1bG5EWG5sN3NOdFdFVkNtWThpaGZNZUtFemVFVmJFWUNwQ1lXYzRBbUVHYzhZREYzZGxsNS8wdDZ6OHZKNHFXNWp2cUo0d1h4RkxlRy9VbEdxZS9mdU5TNlg2MllBVDBncGE3UzZibTF0TFNvcksrRjJ1N1c2SkZHSFNTbFJVMU9qK1l1VEVPSVRLZVVmNHUzRlNUNEJSODBSekRGaVJSc2tmbEFrcm1aRm02K1NrcExwMFBqTnY5bHNSa3BLQ2t3bTMzdEZRZ2drSkNSb1h1c0JJT1pyUGZRUUM5VnRhYlUxTmdIbEQ1bEMvQ3VlcXR1WThTZ2VNT09GenVpVDJhcUtPWnpNYmhrem5qRVl1cnF0M0pvVVQ5VnR6RmNVRDVpdnFEWGM1SWxpM2J0M3I2bXJxN3NQd0YrMUhEdXRyYTFGVlZVVngwNUpWNTRUWlZWVlZacVBseXFLTWlVM045ZHdRVHdVRlg5RGVvMFo5MEhnTVJqd1JvQUFadGpMK0RCZWo2YjFIZEQ0elg5NmVqck1aak9FOEIvbUZVSm9YdXVCeGorUE1WL3JvWWRZcW03TEZNcnlWYS8yNmF6M3VpS0ZHWTlpR1ROZTZJeGUwV1lDZnBZNEZ4dFkwZWFQR2M5NFdOMW1ITXhYRk11WXI2Z3RyR3N6QUk2ZFVxemhlS20yV05FV1d5SlozOUhLR2xqcllTQnlDV3hPZ2I4TGdhbDZyeVZZSnkwV2JPM2NCU2ZzampvcDVVdkhvYzVrZFZ2b21QRklMOHg0b1dORlcreGl4ak0yVnJjWkIvTVZ4UnJtSzJvUGJ2SVl4SUVEQnh3bWsra2VBSE9GRUE2dHJtdTMyNUdjbk93MzBrMFVMcDd4VXExUEh3Z2hQbEZWdFREZVRoL0lKK0Nvc1dDV1Fkdzl4VXNBQUNBQVNVUkJWQ2Q0ZmhBUzF6dm1ZTFBlUzRrbXAwNTNQZ1NOVDNlbXBhWEJaRElGUE4wWlNOT1RRaHB5QS9qVTdYYVA3OWF0VzZtV0Y0NTNFaEExUzdGRUNQeEJBcHIyc1lTYlo2T253dTZBbFBMbFVxalh4ZHRHRHpNZXhRSm12TkJWL0EzcFZoZnVnSUtiWWJ4Y2QxaFZNUzJ4SEJzNXdSTVlNNTd4N1oyUVAwZ0tzVUlJTVVUdnRRVExtbGxYNlhLcXYrengvSTl4c1FuTGZFV3hndm1LMm92Ynp3YlJ2WHYzR2tWUi9xd295bktPblpKUmhmUEZDY0NNZUh0eFlrVmJiTkdydnFNbHJQVXdsbWJWYlM2OTF4TU1uK28ySWE3S2dySWkzcXJibVBISTZKanhRc2VLdHRqRmpCYzdqRjdkWm5ZbzYrS3B1bzM1aW95TytZcUN3VWtlZytIWUtSa1Z4MHUxZGFxZTZWNVd0TVdHYUtqdmFHVnRyUFV3RUxrRXRocUJaeUZ3bGQ1ckNkWkppd1gveSs2S2t6WWJxOXVZOGNoQW1QRkNaK1NLTmdIc2toSXpXTkVXR0ROZWJESjBkVnRhZlpXajE0bkptWGVYcmRkN0xaSEFmRVZHeFh4RndlSW1qd0Z4N0pTTWh1T2wyanJ3QkJ4WlpzeVhDdTZId1c0RXNLSXRzR2lwNzJnSmF6Mk14Y2pWYlZVV0t6N3ZuT090YnJPY05FK1pQSG1YWnFjdm94MHpIaGtOTTE3b2pGN1JKb0JyN0tWNGp4TThnVEhqeFc3R00zaDFXNVhMcVk1amRWdG9tSzhvWEppdk9rWnVRVEpNNktiV20zOEpremhQU09RQXNsd0FlOXhTN0RZcERlL0RqaEpjZ0NvaFlpKzNjSlBIb0VwS1NoSUJQS0NxNmswOGpVRFJMTnpqcFRrNU9kczF1NmdCeUJWSWRUYmdOZ0hjQ3Q0SU1MeFRwenVubzdHK1F6T2UrZzZ0MzNCVVYxZHJmUk1BVXNvdnJGYnJyN095c2c1cGV1RTRWL0V3MHExSnVCY0NOd0hvK0RGZkhaeTBXUEJWVmphT0pTUkNTaXgzMTdydW5YTEZEMGYxWGxla01PT1JVVERqaFk2VDJiR0xHUzgrTXQ3dU1YMDZteEpOYTJDMGpSNGhZVTJ2cjdLZmQyUnM1azAxSCttOW5FaGd2aUtqWUw0S250eUVKRmdzRXdFeFdVS09CRVFMZmFUU0NZbFBKZVRiaW5CdEVEOUJURzEyY1pQSHdEaDJTdEdPNDZYYUtsb0NXNjdBblVMZ0ZnQ2FuVUNLQk40SThCZk45UjB0WWEySHNjUkNkVnVsemVhRXhDckxTZFBjZUp2b1ljYWphTWFNRjdxaUpiQjFFN2pGQ0JWdFVnTE5Ca1oyQ3hVM2NESTdNR1k4cjdqSWVQdkc5K2dsemJhbklYQUpxOXVpRy9NVlJUdm1xK0RKdGJBaDJYeTNGS0lRRU8xOHpaWDFnRGdpcGR5aW9PRXVNUkl4OFJyRlRSNkQ0OWdwUlN1T2wycXJhQWxzWFJYTWdjUkRFTkY5S3IvWmpRQUo0QWZlQ1BBWDdmVWRMV0d0aDdGSVFEaVg0aCtLd05YeTFPYXc1MS9rYUF5QlRmLzlxTFJhOFZsMkxxcXN0bFBWYmQ5UG1Ud1pjYlhSdzR4SDBZZ1pMM1J5SWN3bk9pbTNXYVg2WjczWDBoNCsyVTdpc0ZEeGUzczVObk15T3pCbVBCOXhrZkgyajgvcjd6WXIvNC9WYmRHUCtZcWlGZk5WOEdRUmJDZ3h6NU5DV2RUNGdWT2ZFSTIvbjU2WHk4WWM0L09EcGxmWjRWYmxMTFBiOVQ4eENxNklMVDRNb3ZIOVBRV0pZNmNVYlRoZXFpMjVFT2FhRE15RmdrVXdRTzFTczlmTXZjS042M2tqNERTajFYZTBoTFVleGxHK0dHbDJLeDZXRWpjQU1CdGxrd2RvM09qNVgzWlhWRnV0a0ZKZGJvRzhaL0l2ZHgvVGI0V1J4WXhIMFlZWkx6UlByTzdteUU2Mlg5eXJxdXJXczBxUGo3SzUzZEg0VDNHTE9KbmRPbWE4bHNWRHhqTjZkVnZ5ZVVmR3ByQzZMU1RNVjlSUnpGZkJrLzlESmhyTWQwb284MDkvVUFJUXJiL1JiZnI3ZTNyanAwSUl1UlFOcmlmRUtGU0VaY0VSd0g5NVlrQk9UazYxcXFwM0NTRmVBclRiZGF5dHJVVlZWUlZVbGZkbHFmMmtsS2l2cjlmOHhRbkFIbFZWQzJQeHhhazFJeDU1SS9uRHRQT3ZyNEh0WGhoZ2d3ZG8ranFKWXFVT1krMXorUXdlanliMUhROXBlVjJyMWVvOTNSa3BDUWtKU0U1TzF2UTBxUkJpVUVORHd6K09IRG5TVzdPTEV0TG5vNkxrR09aRDRqOUFZK2FOMXJ1S3pmODRwZFRYSTcraURDWlZCWVF5cFFHbSsxZXZQbHV6TitQUmpobVBvZ2t6WG1oV2JJVWxKeVhoUnJNYnozVnlPbjltdEEwZVNQeWdTRnh0SzhTMzNPRHh4NHpYdW5qSWVIa2JmemdxWEhXL2haVHZBdEk0TDdCU29MN01sbHo1ZWM3NjBnY3l4dXE5bkVoZ3ZxSm93bndWUEZrRVcrTUdqN2l4eVVmYjkwYlg1L09uZnIrRlNKTVF0OEppdmtkdVFwSzJxNDBjYnZMRWlOemNYS2ZMNVpvbHBYeGNTbG1qMVhWcmFtcFFXVmtKdDl1dDFTVXBobmxPSDFSVVZHaCsra0JLZVZVc2pwZTI1SktGcTVNdWVlVC9ya3RIelN0TzJKYzVsTG9XSGh3WGxhVG5Sb0I5QWI3bmpZRFRUcDN1MUxTZjNXdzJJeVVsSmVMVkFFSUlKQ1FrSUNsSjB3eWtBQmlqcXVwekJ3OGV6TlR5d3ZHdTEwTFVKaFRpdDFMaUh3QnFnY2EvbUZIN2w3UEo0bktkSjVGV1Z3c0JKQWlCV1ExSnJsWHh0TkhEakVmUmdCa3ZkTWxIK2w0SEtSNTN1RnhablozVmVpOG5PQktIQlRERFhvWVA5RjVLdEdMR2ExTmNaTHllYS9idlZWenFIQ21OOXpEdmhncHJjdTJQS1Mvdi8vMFpJL1JlU3lRd1gxRTBZTDRLbnJlaURjcDhRTmg4MzlXMjUzQ0NhRHhaZU9vZ2c1VHkxTys5c0VrbzgyRzIzaTAzd1I2bTVZY1ZOM2xpU1BmdTNXc1VSZm16b2lqTHBaU2FkZGJ6TkFLMVI3akhTMlB4eGFrbGVZVkxiSERZYnhkU0xra1Q1Yjg0eDdUREVCTThIaEk0S0ZYTTRZMkEwNlNVMWxQOTdNdWc4WnYvOVBSMG1NM21zUFd6dDBZSWdjVEVSQ1FuYTdvSGFRSXdURkdVamNlUEgrK3E1WVVKU0hEaFZnazhBOERsT2VnVXRSczlwMWpkYnVSV242Nk5FVUpjMVpEay91dXFWL3QwMW5GWkVjV01SM3BpeGd2TlU2czdKYjJ3dnQ4OEtPSWZBSkJkNDRURlFIL25wRVN4Q2ZpWnZSQ2JPSm50anhrdktIR1I4WHFzMmIxVHJYYVBoNVNmNnIyV1lOV1hXVlBNQ1dKOTVWT080WHF2SlJLWXIwaFB6RmZCazI4akV5WG1CNzNQNFBIUmtkZkt4cThSQXQ0YU55bHdLOHptUlhJTGpIVFFHZ0EzZVdJT3gwNUpEeHd2MWM2NEpXdHQzYnIxbmljZzdvUkF5Z1dtYlVnUjJuWmloNU9VS0RiVllYVENYS3pqallCR3NWVGYwUkxXZWhpSG1JK0tCUFYwZFZ2VWFqWUNtTlA4MUx2QUZKUGRmRjlFMTZRelpqelNBek5lYUZhdlB0dWFucFIrTXlUKzdQbFlvcXZKZmNSbzMyVm5SVnVybVBFNkpoNHlYdDdHSDQ2YTNlN2ZDNmdmRytxdmpoU29MN1VuVlgyUnZhN3FzYlJMOUY1T0pEQmZrUjZZcjRJbmkyQ0QzWHluaENobzhsR0VXa1llNlBWTkNqRVRNTStTVzJIcDhJVjF3RTJlR01TeFU0b2tqcGRxNTlLSFhzMnNkYW9QQzBqdnFZUmM1UkNFNTQxQmRMOC9ZRVZiQzJLcHZxTWxyUFV3RmpFSGRZNUMvRTRJL0JOQWJiUStGS0pwM25hNFhCQk5YbU04MVcwdnJPMzNUeDJXcGh0bVBJb2tacnpRdVJKZFV5REVmUUFTUFI5TGJHalFjVVZCWUVWYm01anhPaXd1TWw3My8vNndXelRJNlVxaWE1L2Vhd2xXZmJrdHBmTDd0RGRZM1JZYTVpc0toUGtxZUhJdGJEaWl6SkVRY3lHRTdmUm50SG9uSzN6ZmZFTFlKY1R0Y0pxSGFQUU5Jb0tiUERHS1k2Y1VDUnd2MWM2NEpXdHRxbUs5RTBMZTJQVGpPY29SdlpZVUZGYTArWXZWK282V3NOYkRXQVFnN1JLM0NlQWxBRkgvemxPUkVnNTNnTU9WQXRPZVg5dnY3Nnh1Q3gwekhqWEZqQmVhcDFaM1NucCtmZjVjVDBWYlUwclQzOC9vZVJuM3dZcTIxakhqYVNJdU1sNlBOYnQzMm5OT2pyYWsxWlhxdlpaZ2VhcmJLaDVML1puZWE0a0U1aXVLQk9hcjRNbTNrWWxrODRNU3BrV0FDUDgraHZlL2k4aVFpdmliL0FpR2VZM2lKazhNNDlncGhSUEhTN1V6YnNsYVcwMk5PZzlDemdkZ0EwNC9PczZDSnFjOW8rZTluZzlXdFBtTGgvcU9sckRXd3poRUFVcExqbU0ySlA0L3ZkZlNvaVl2TDRyYXdtc05xOXVZOFVoVHpIaWhXYmdhMXZTVWpCc2h4ZjJCUG4vQ2V2b0FxcmEvdlIzVGJBMFN3RzVXdExXTUdZOFpMMWpaangzOXdkcWwrZ3BiZGsyMW9mNUtuYXB1Ty9sTnh1dmxyRzRMQ2ZNVkFjeFhIU0hYd2dhYitRNEpjVk5FTm5qOGlITlZ0K1h4eUgvZmp1RW1UNHpMemMxMVNpbG5BL2k3bExKV3ErdHk3RFMrU1NsUlcxdXIrWGdwZ0cyS29sd2JpNmNQV2pMa29WY3phMnJjRHphdGFBTk90NHJ1VVUrLzM0bm1Hd0dzYVBNVkQvVWRMV0d0aDdIMFdvaGFSeUYrQitEZkF2RFdVMFROWCtaVDk1SGNFRGhwdFRiNWhQVCtnK1NwYm50K1hkK25JNzlBL1REalVUZ3c0NFd1WDFMZU5WS1ZEd3VJZ0JtZzNHNC8vUU9kRC9BRStFKzhYMHBPWnJlR0dZOFpyeU02UDNqc2ZjV3RYbXJKcXRQczlUcFNHaXFzeWM0NHEyNWp2aUt0TVY4RlQ2NkZEU25LSENuRWZBaGhiL3NyTkNJRVRoKzdCb1RBR0xuRk1qUmkzejhFM09TSkE3bTV1VTRoeEIyS292eWRZNmNVS3M5NGFXVmxwZWJqcFVLSTY3S3pzei9TN0tKUmJ0eVN0YlpFeFhxbkFBcGEram5mdS9OUC80QTNBcUpldk5WM3RJUzFIc1lpQU9rdzRSWUF6NHNtcHhiMTN1aHArdjJyYkxabW4yM2Vtd3dJaU92anJicU5HWSsweEl3WG1xZFdkMHA2L3MzOHVWSW9LNFZvK2JScHFkV0IyaVkzOC9YK3Q5YnpUNm1VS0ZiY0dKTlFpUFdjelBiSGpOZUlHYS9qY2xZZS9GL2E0T08vdG1UV1Z1dTlsbUI1cXR0S24wejl1ZDVyaVFUbUs5SVM4MVh3SWw3UjFybzBGWmdzTnlGeUcwMGRwUGR2RkVVSXgwNUpDeHd2MVU3ZWtyVTJaN1Y3RHFET3hhbUt0a0MrZGZkRHVVenovcGczQXFKWFBOZDN0SVMxSHNZaFp1T29VOFVDQ2F3QmROOVQ5blBjN21qNWsxS2Uvc2RSWUlySnJyQzZUUVBNZVBHRkdTODBDMWZEbXBhVU5rc280ajVBdFBxQzdUS1pVSGJxM3pRQlFKdytMQnB4cDE2ZUpTUitVQ1N1dHM5RkVTZXovVEhqK1dQRzY1aWs2ZFZ2Slo5Wk9kblN1Y1lwbE5OLzFTUmtsUDdOazQydkNhZXEyMnEyWjd4YStVVHlTTDFYRlFuTVY2UUY1cXZnNlYvUkJweCtOeXdCQ0VVQW81Q0lUdnFzcGYyNHlSTkhPSFpLb2VCNHFYYUdQUFJxWnJkcTk0T0trSXZReWtsUEFEaUpKT3h5blEyQU53S2lYVHpYZDdTRXRSN0dramtIbFk0Q1RJVEVjd0JxOWQ3bzhYeC9seEFvU1d6bHo1QVEzcC9jV04ybXpIcGhiYjkvaG4yQlVZUVpqMExCakJlNi9NUzhxeURFQTJoSEJuQXBBc2NjQ1hCSHlkU0dCQTVLbFpQWnJXSEc4OGVNMTNHcEM4clhtcUNPc25hdU05eEVUME81TmFscWQ4WWJSMi9zbHFmM1dpS0IrWXBDd1h3VlBGa0VHNUxNYzA5WHRPbDRBd3crZDd2T2dkdmNUNmVGdEJzM2VlSk1ibTZ1OCtUSmszY0JlQWFBcG1PbkowK2U1R21FR09WNWNkTDY5SUdVOG5NcDVZeFlIQzl0U2Q2U3RiWUVZYmtEQWplMXRjRURBTFhTanEvVWMxRW5yVzM5MUlqZ2pRQi9yTzlvSFdzOWpFVUFVbFh3UndHOHBQZGFQRTdZN0RocHRnVDNSUUxUbmwvYjcrOVByKytXRVo1VlJSOW1QT29JWnJ6UWVDcmFoS0k4SXlEc2ZqMlNnUWlCdzRsSnFQSThaOHp6SUVZZFNJbGlVeDFHSjh6Rk9rNW0rMlBHYXgwelhzZDFXWDd3MCtRTGovemFtbFhyQkFBQkVYMWoxQUFBNGZkbnRPR29MVjNwNUhxbjduWHIyVG90S3FLWXI2Z2ptSytDSjk5R0pvNllINWFLOGtnVVZMUTFJMHlxUzB6U2V4VnRpYkxmTklxRS9QejhTZ0Mzb1BFR2ptWmpwelUxTlJ3N2pVR2U4ZExLeWtxdC85dnVBVEFyRms4ZnRDUnZ5VnBiMTJyM0hDSGtmQ0hhMStjcGhZSlAzRU54VUhaci9JQ09Od0lBN09PTkFGK3M3MmcvMW5vWVI5Sk5LTEdybUNzbE51aTlGaW1BdzRsSnFER2JnLzlpZ1NrT05mRWU3VmNWdlpqeEtCak1lS0VKcHFLdHVWcXpCVDhtcCtvNURpMEI3RllrcnJZdndQZWN6UGJIak5kK3pIZ2Rrenl0OXQya3ZwV1RMSjFybkkxMURaN2F0bWo4NjNocVhWSkNxZ0xPUFlsbnVPc3MvNWFiY0tiZUs0c0U1aXNLQnZOVjhPUmEyRlNiK1ZZSk1kdi9zenJ1Z0F1Zi96bEl2NFcwRHpkNTRoVEhUcWs5T0Y2cW5XQXEycG9ybFpsNHEyRTBWS25iUDlrU3dQY1NtTWdiQWI1WTM5RityUFV3RmpFSGxRbUZHT2VwYnROckhVNnpCVDhtcDNUb3hsRmpkUnZtc3JwTkc4eDRzWVVaTDNUQlZMUUZzajg1RlVjU0VqVmVWZnUvdlNKUndNbnNsakhqdFI4elhzZWwzbEsrVHFycXoydzV0ZFdBWjZKSE5PN3pSTlU3TGs5dmR5TjN0UmwxK3hMT2x4YkxDdmtSV25sd1l1eGd2cUwyWUw0S25sd0xHMUtVMlFKaUFTQ2FIWWFPcWhISGZsSkcxNEthNHlaUEhPUFlLYldHNDZYYUNiYWlMWkNOcmpIWTZyNUE2NlcxMTM1VllrN0NUZGltMXdLaURlczdPb2ExSHNhaWQzV2JTd2g4bmRrWjlhWU9UUEUwMVZqZDl1U0sxYjFUdFZsWjlHUEdvOVl3NDRWbTllcHVqcGZXNWM4UWltbFZ1eXZhQW5BckNyN082b3dxUzJRcmVTVndRRkV4MmxhSWpaek05c2VNMXpITWVCM1hmZVhCL3lVTU91cXRib3RhemY3Y1ZoY2xBaEFYUzlXeVZuNkV1SGxHRC9NVnRZVDVLbmp5QTZRajFYeWZsS2JISVlLYmlvNk1wcU04SWcwZlF0UFRERnJqSmsrYzQ5Z3BCY0x4VXUyTVc3TFcxdFhaTU5kVDBkYlJRMWwxc0dGNS9Rd2NWQ1ArL21hZm9tSjBZaUUyQ2hGZDU4bjB3dnFPMExIV3d6ajByRzdiblphaDNTbDNnZWxKU1piN3RMbVlNVERqVVNETWVLRlpzUUlXVjJMQ2JCWGlNUzJ1NXpSYjhFMUdGdW9pODlvdkFYeXZ1bkNOZlE1KzRHUzJQMmE4MERIamRVemE5TnAzay9wVlhtazlWZDBtOUszb2JsSFRKYmxPV0FCVkFoQ1hTTGZsR1ZhM2hZYjV5dGlZcjRJbjE4SUd4WHlibEdKT2RHN3dBTDVSU2RaakJLcDFXMG83Y0pPSE9IWktQamhlcXAwaEQ3MmFXZXRVSDFhRThraEhKM2lhT3FKbTQ5LzExNkJDVGROaWVXMXByR2lUdUpJM0FueXh2aU4wclBVd0ZtOTFHL0FmU08xT0xiYW0zRzdIL3VUVWpoNlE5OFBxTm1ZOFlzYlRRa3JQUGxkQTRNOEF0QmxYRUFLSEU1UHdYVVltMUNiLzNJV3BxV20vS2pFbnFRSmJ0TDkwYkdER0N4MHpYc2VsTGloZksycmxXR3RXWGZSTzlBamhmV2FRZEN0d08wMmVqLytFMVcyaFk3NHlKdWFyNEhrcTJxUXFiZ0dFVWY3ZEtCSWl1aWVnby9Cc1FGU3dkRHI3YkZ1QzJ6eEVLSEtnaENrZlVIdEFva1pJOFlNYjdsZmNWV1c3aW91TGF4QkROejZMaW9wU0VoTVRGd2tocmdlZ1dXK0F3K0ZBY25JeUZJVjdpdEd1NlhpcGxxY1BwSlNmSTBaUEg3UWtyL0QvWisvTzQ2TXE3ejJPZjM5bmx1d0pRWVN3Q1VnQUY4U2xyUXZpZ3ExVlVNQ2xVcFhXNnJXb2RjR3FDQWlLNElyYjFlcTFiclcyQ3FobzNRM2loaUl1MWRZZEZVUlpEYUpJeUo3TWNuNzNqNUNRQUlITTVHVE9lYzU4MzYrNzZBZ25UNlhKL0dhZTgzeW1KS05uei9nMWxtQUNnS2F1cUtKOVAzZ0RpR0ZFYUFIT0NUMkFnTVNicm9sMlhuYzdWdHFLODNJdTVBbWVScHZ2N2h5UGhueUhZeHJ6SGVueTRuOXIxZFhWcUt5c2RQU2FxdnBoT0J3ZTNhVkxsKzhjdlhDYXE3b2JSUUhGalFxYzJaRmZweVlVd245M0xjSlBXZGtkY24xVi9LV3FLbnIxdVdPL0xlK1FMK0JCblBHSU0xNzdQTFN3YjJaR1RlZzBpSFUvQk8xc1NHNUxWTkdub2h6N2JWZ1B3SUhaYnVzTEtGWmJpcU15SnVCYjNyaXpMYzU0SFlNelhuSXEvNTU1Vk1WNzNaNk5iTWowWmhaSXRla21uSjVucjBhd29QbUdoTDRoVm5TOERNVnlkeGFYV3B5dmlQTlY0dlF0Rk1JS1RsWmJKbnIzQkUrakxlL2dLZXpwZ1dHeGE5MWR6NDV4azZlWnpzWEYrWGxXMWpCWTFyRUNqQktSdnEzODBxaXFmZ2pWUjJNcVQ2NWQ5b2x2Qm96UzB0SnNBQStMeUlsdzhLUlhWbFlXOHZPVCsrQmtTZzFWUlRRYVJWbFptYU4zSDRoSUtZQ1Rpb3FLL3UzWVJUMnUrS0tTakY2OTdEOEo3RnNCNTUrMGdockZ5YUduY1ViR0l3Q2NmeU5BRmF0Vk1UcG5BajdsR3dFTm11VTdITDI3TXh3T0l6OC9IOEdnNCs4WEdVTlZVVk5UZzZxcUtpZC85dGdBRmxpV2RXRzNidDIrZGVxaUJPaE55S3ZKd1J3QlJqVTlodVIvL216OTg2dmVDdUR0bnIxUkVRbzdkb3BuTzErekJvb0h4bzFjK3VjTytRSWV4Umt2ZlhIR2E1K0ZDeEVzclMwZUx3aGNCMEhuRHZ0Q3F1aGZzUW1ETm01QXVOa2JSWW5PZWMzZWYyMzg3VitMNE95c0MzaUNaM3M0NDNVY3puakpxN2l0MCtpS3IvTWZpMjNJek5MTngveTIrdDUyblFSdDdEWmgxYmIvUVBVMTBlZ0VPUnhmcEg1VnFjZjVLbjF4dmtxY2xpQ2o0VE40WklKQkozZ0E2STlpUjM4bGgrTlR0MWV5SS94cEFhQlhyMTVaZ1p6Q2t5d3JjQ1pVOTRYSXJtMzl2YXI2VkR3V243Um0rZWZmZE9RYVU2bTB0RFJiUkdhcDZuZ1J5ZHo1NzJpYnpNeE01T1hscGUyZFRGN1dlUGRCUlVWRlJ4d3Z2ZENQSHhEWG1tRTN2bEFZdE96SkFrenNpQTJlUmhaaU9ENVVndE5EanlKUHFwb2VkK0tOZ0NCd1d2aENmT2pZWW4xZzh3ZnczZ0NIOHgyTmZmWjBIOTRiM3dSdytHN1BPSUQzNC9INHFGNjlldjNrNUlYVG5RSlMrMytZSjhCb2JieHJNZEdkbnUzOCtxcHdHUC9kdFFobG1TbWE5eFYvUDMzazByTlQ4OFc4Z1ROZSt1R00xMzZQTHVqL1c0MEhIb0lnczZQZllyWFVScStLU2d3cy93bTUwU2lBWm5mYnRPVU5YdDM4NDNYTHIxdGhLZjZVOFJOZWtSbmVUb3k0aFROZXgrS01sN3oxNC9zTWpRWDBsY2dQRFVlYkczK0V1L3BmcVdZdkhqT0s2bEIwK3JyV2Z1RjdZa1dQa3FHb1RkM2kzTVA1S3Yxd3ZrcWNsaUFEdWNFSmFsazNOM3QwOC8vMzFuTmx5MVdwcllwN3Jhem81Zkp6ZURlbkNhLzlXM1JCang0OXNrTUZ1OTVsUWM0QXRoeTlENGZES094VWdKL3R2eCtHN0RNWWZYcjN3b3BWcTdENG5mZnc4U2Vmb2JhdWJzczNzdXJiRWRTUCtlNnJyM3d6WVBEWWFmcmc4VkxuTkp6Z2ljMEVNRUZTY0ZkQ0NCRWNHWGdUWThOUG9JZlZNR0R6alFCbk1kK1JXc3g2bUVQdlFkZTZHRzVUd2U4YUhrRERWTm5Xelo2dGZ0Mkd6Q3g4dmt0WGJNcklTTzI3RjdiT3FxeU96V0s2cmYwNDQza1BaN3oyNmVoRVc2dFVrUnVOWUw4TlA2QkxiVTN6aDF2K21OM2VqOHFXUDF0WEJTeU1EcCtQejNneWUxdWM4VktMTTE1eUtoL01IRjd4NzI3UE5hYmJYRC9OMDJ3QkJRZHRSS2REZHpRK01kM21CTTVYM3NQNUtuRm1KZHEyb3ZxRkJLSmpUUGhabHM2YlBGYnZBZnNNQ3dTdG13VnlVT09EblFzTGNjUmhRL0hMNFVkZzZFRUhvbE9uZ20xKzQ5S3ZsK01mRDg5RnlZSlhVRm0xK1E1NjFiZmpGczVkL2NVblMxTDJuNkNEOGRpcC8vRjRxWE02T3RIV0dsRWJQYXhTWEpCeEwvWU5mTkwwT044SWFEL21PMUtQV1Erei9IUW44ck1zekViemRGc3JkNW0yOXJndHdOcmNBbnkreTY2SXVQS0dtRmJBeGw5UFAyN1pGUzU4Y2Rkd3h2TS96bmp0azdKRTJ3NkU3RGdHYnZ3SnZhc3JrUkdQUWRyK3g2Z0NmRzVIY1diT0pUeVp2VDJjOFZLUE0xN3lLbTdyTkxweWVmNWprUjh5czZBdVByODJHK1lrYUtQYjJGSmtGRVYzOW51WWJuTUE1eXZ2NEh5Vk9DMUJocDBYdkVGRXpnY2FUN3ExOTlPcU84YTI1NHEwTW83b2NhRmhlTXVkRlNYR2UvOUdVME4yR3pENFYxWXcrQmNCOW14ODhKQ0Rmb0h6L25nV2ZyYi9mc2pPM3ZGTitGWFYxWGpyN1hjeGRmcTFLSytvMlB5b3ZxVngrNXlWeXo3N3FpTVhuMHJmZi85OWpxcmVxYXJqUkNURHFldG1aV1VoTnplWGR6aTVTRlZSWDErUDh2SnlwNCtYZmdIZ3d1N2R1eTkwOHFKZWxxcEUyNDdrb0JxL0RUMk9JMEp2b1ZBMklZQllXMzhyM3dob0JmTWQ3bURXd3p3MWQrRVJFZnhHZ1czeUZLMk43N1lJYW9JaGZOMnBFR3Z5Q21DNy9mMlFodWsyem5qK3hSbXYvV2FYOVArdEpjRy9BWnJqNm4zenFpaXNyMGRSZFNXNjF0V2dzSzV1aDc4OFpsbDFvdmJUZ1RqdXpKNkE5MUswU3VOd3huTUhaN3prbFo3Wit6RE5zRjZLL0ppWjdkb2ltcjM3bWJsYkRicU0vQkdCN0xhY1lraXZkQnZuSy8vaWZKVTRMVUVHOHEwL3FRWnVOZXNFanlwVTFvc2RHU2RINEhXM1Y5TldhVGw5OUN3ZWNuQW9KQ1VDS1FTQTdPd3NqRC9yRDdqNGduTVR2dGFDVjEvREZkT3Z4YVpObTQrcE10M1daangyNmg0ZUwzVk9xaE50TzZTS0FZSGxPQ1R3SHZZTGZJSkJnYVU3L09WeERmeGtJZjZpS083aEd3RmJNTi9oRGN4Nm1FUHZRNWZhZWt4VUMyY0owSFdIdnhiQXBzeE1sR2Jsb2pRM0Q5Vmh4OGFLOW1PNmpUT2VEM0RHYXgvWEVtMDdZZG1LY0R5R3ZHZ0V2YW9xMEtXMkZqbXhLQlJBSkJCQVRUQ0U5ZG5aNVpEWW4vWmZVL0dDVElhelQ2QSt3Um5QR3pqakphZnk3NWxIVmZ5NzJ6T1JIelB6M0Z5SGhHd1VIdjRUOG9aVUpyQUh6blNiRXpoZnVZZnpWZUxNVHJUaGUwSDhIS3lMbDhoWXhOMWVUbHVsMnlhUDlCNnd6MkhCZ1BVa1JIWUZnS0t1WFhINXBSTnczTEcvUmpnY1N2aUMwV2dVenp4ZmdodHZ2YjNGUms5TTlMdzFYMzc2dWFPcmR4R1BuZm9IajVjNnAvaWlrb3lldmFJVExEVC80RGozQlRXS0FxbEFMMnN0amd5K2dTR0J6MUJrclVkY0E2alVQS3kzdTJLNXZmczdRNElmWHpLdzl2c3YrVWJBRnN4M2VBZXpIbWJSR1FqWDdJSXVBZUNVaUNVVGdxcTdOLy9uVWN2Q3VweGNmRnZRQ2RYQk1LSmlBWmJYbnZ1WmJnTm5QS054eG11ZisrNURLTGZQd0hORlpTYmdUcUt0clJyL2ZKdSt2MVJyVmV5THhvMVkvbmN3dTd0ZG5QRzhnek5lOHFydXpUbTY0cE5kbnE3L0lUTW5wZW0yWnAvRmsxRlVoNjVqMXNQS1NmQ05icWJiSE1INUt2VTRYeVZPUzVDQmd1Qk1WWmtBdDIrR1RwaFdTRHg2SXRialRaTTJlSUEwMitUcFU3enYvaExFMzBUa0FBRFlhODlCdU9hcUs3RHZQdnNnRUVqK1oyNDBHc1BDTnhkaHlsWFhZRk41NDgyZnVoangySVVybGkzNVpJZS8yU0E4ZG1vK0hpOTFqaGNTYmNteVZiOFExVEZ2WERFbUxlNmtTZ1R6SGQ3Q3JJZTVYbm1xeDdBNksvUjRBT2hoQTZnTVowQk4rZTgvMDIyYzhRekVHYS85NXN6Zi9TUm84Q0VSY1d3RzZDZ3RObmxVYXlIeFB5Mzc5emR6WnN4b2U2ODMzWERHOHhiT2VNa3IvWi9kaG1sSUZyaVJick5DTnJvY3Z4NVovWGFjanR3K3RhRllKSUhveVRJVUd4MWZuQWR4dmpJZjU2dkVNZEhtbnJTWlJQcjI3WnVKckU1UENUQUNBSHIyNkk2Ny92Y203RGRrSDhlK3hodUxGdU9peXlhanVyb0dBS0RROTJLVlB4MjFkdTFhMzdSSGVlelVYRHhlNnB6aU8wc3lldFpFYjdCZ25RL1o5ak1vUEdXclR6dFgxVXExN2VQZW5IcUNFUjhjbHlyTWQzZ2JzeDVtZXF5ay93Z2J3YjlBTU1EdHRTU002VGJPZUFiaGpOYys4K1loSE1udGY2SWx3VWNBSko1MmNGYzE3UGoweW03TDd6cjM1OWpKSjZDbko4NTQzc1laTHptVkQyVWVXZkZldCtkU25XNHJQUHduNVArc3ZIMGZWYWI2dGdTaVp6TGQxajZjcnpvZTU2dkVNZEhtcm5UNWFXQWhuRDhacXNjQ1FFRitQcVpQbllSOTl4bnM2QmNaTnZSZ1RMOWlFanAxS2dBQUNPVGdZTzR1ci9iZWM0aXpYOGhGQXdZTXFBQXdVVldmUjhPUmFFZlUxdGFpc3JMUzZaMXgycXp4ZUdsRlJZV2pUMDRpVW1wWjFnVitmSEpxVGZGRkpSbTlhdTAvV1NJWGUzNkRCMmdZd0VXZ0RkczkzOXVLRTdqQjAxS3pmTWNOVGw0M0hBNDMzZDFKN1pPZG5ZMjh2RHhINzVJVmtmMmkwZWdENjlldjMzM252NXFTY2VySWIrWkRvdjhqVVBOZXhGczRQeThuT01YdFphUVNaend6Y2Nacm54a0xFWXpseXJWQnVBQUFJQUJKUkVGVUR4aG5TZUF1bUxiQm8xb0x4SzhQVnRmZHd3MmU3ZU9NNTMyYzhaS1RkMWJkR3dYN2J6ZzVvMXR0TlNRRno2K2l5Tnl0QmpsN1ZyVnZnd2NBUkE3VmVPaGVYWVM5bkZtY3QzRytNaFBucThScENUSmdCU2VyeWdUak5uaWdGV0pIeHBtOHdRT2t5U1pQbjBGRGpvUmxUWmJOazhPa1N5ZmdxQ01PYy94SWRUQVl4QW1qanNPc2E2YWpvS0RoRkxpSURBMUM3dWszY085OUhmMWlMdXJSbzBlTlpWbC9BUEFQVmExMzZycTF0YldvcUtoQVBHN3M5NU1uTlI0djNiUnBrK1BIUzFYMWQzN3NoN1ptMkkwdkZQYnFGWnNwc0c4MUxkRUdZTDBxemxuMFlkMmJiaS9FYXpiZjNlbG9uejBZRENJL1A1OHYvaDBpSXNqT3prWnVicTZUbDdVQS9OcTI3ZGxyMTY3ZHhja0wweGFuai9oMmNWenQzNnRpbGR0clNZemt3NUxMNXBZTXVzbnRsYVFTWnp5emNNWnJ2d0YxdTQrR3l1MEF1cmk5bG9RMEpkcVczekoyckgrcUVVN2pqT2Q5blBHU2wzdGU5U3VveDdIaEx2VTFIZjIxUXJ0RVVIQm9HUUtKZmc1UGF3VERWVUozNnp2ZS92d3pwM0MrTWd2bnE4UTFKZHBzbVdqV1ovQ29Rdkc5eEtNbnloRjQzZVFOSGlBdGNtMTdoZnNNQ2oxdVdYSUNBSXcrN2xqY2NjdU5IZjVWMzFpMEdCZGZmZ1VxSzZzQU5LVGJvbHAvL0hkZmZlV2JObXhaV1ZtbnVycTYyd0Q4SGc3ZStkWTQ1UEhZYWZzMVBqazVmZmVCcW40QzRNSWVQWG9zZHV5aUhsZDhVVWxHcjE2eG1RQW1pRkZQV2dBVUZYSFZFeGQ5V1BjbW5oaHI5Sk9XazVqdk1CT3pIbWFhODBMeE1SSUkzQWVnajl0clNWQVV0dDZXYnVrMnpuamV4eG12Zlpobzh6Zk9lR2JpakplY24rNHUrSFg5SjUyZXJOL1FrRzdicXRhZEdHMzZQMDBYc0xKaTZQYWJkUWgzaWJiL0ZNODJYeSs5MG0yY3I3eVA4MVhpbUdqekR0Ly9CTmh0WVBBd0VUa0lBSXE2ZGNYdlQvOXRTcjd1c0tFSDQ2ckpFNUdmMTVCSUZjakJZV1E4MjZ2LzNzVXBXVUFLRkJZV2JsTFZpMVQxT1RoNDdMVHhBeGg1N0xSOUdvK1hscGVYZDhUeDBuUDkrT1RVbW9ZTkh2dFBBa3cwYVlPbk1kRVdWejF4MFJXalgrY0d6eGJNZDVpTFdROHpqVHQrK1FLTng4NHlNTjBXU3NkMEcyYzhiK09NMXo1TXRQa2Jaenh6Y2NaTHppNFhsTCtjZjhDR2s4UGRhcXZGMHNaYTkyWnRmNzVWYU1OdDRJMFhzQlFaWGVzYk5uaDJqVG0vd1FPa1hicU44NVczY2I1S0hCTnQzdUwzVFo2Z0pYSTBvRVVpZ2lNUEg0YTk5OXdqTlY4NEdNUUpvNC9EemRmUGFFcTNRZVRRVURqNEVOTnRPOGRqcCszRDQ2WE9ZYUxObjVqdk1CZXpIdVlhZC93M0M1bHVNd2RuUEcvaWpOZCtBMnVMUjBEbEpoaVlhRlBZbHdVcmw5L0dSRnZyT09PWml6TmU4bkxQcTM0Rk1mbDFhTmU2YmROdGloM3Y5YWh1T2Y3VFRGYnZXblQrOVk4Tkd6d2RpZWsyUjNDK2FoL09WNGxqb3MxN2ZKMXI2OVp0U0U1bW9ieG5pUXpPek1qQUEvZmNpVU1QUGpEbDYyQzZMWGs4ZHBvNEhpOTFEaE50L3NOOGg3OHc2MkVtcHR2TXdoblBPempqdFE4VGJmN0dHYzlmT09NbHAveXYrU01xUCtuMFJQVEhySnltQjdmWGIxUGR2Tzhqa0szeWJMQnM1TzFiZ1lKZmxDT1E2OXh6emM3cFFwSG9XWEtvYVRjREpZZnpsWGR3dmtvY0UyM2U1T3Z2K21CK2JJQWxNaGdBT25jdXhQNURCcnV5am1GREQ4YVZreWVpYytkQ0FKdlRiWnJ4dE4vU2JTSXlRVlZmZGZLNk5UVTFxS3FxY3ZLU3ZoZUx4VHJpeWFrc0VBaGM0TWNucDlZdzBlWS96SGY0RDdNZVptSzZ6U3ljOGJ5RE0xN3ltR2p6Tjg1NC9zTVpMemtGNTFmTXo5My9wekhoN3JWVnNKcHQzb2hzUHRDakRhY1VSQ0FpRGZzNm0vKzVCRzJFdTlTank0Z2YwZm1JalNuZTRBRUFHYTRhbXAxTzZUYk9WOTdBK1NveFRMUjVsNjgzZVVKVzhKREd2ejc0d0Y4Z096dmJsWFVFZzBHY01Hb2taa3lialB6OGhzL29nU1dIaFVLaGUzWXIzdHMzVDJCRlJVWFZsbVdkQXVEdlRoNDdyYW1wUVhsNU9ZK2Q3b1Nxb3E2dURtVmxaWTQrT1FINFFrUk83dGF0Mjl0T1h0VExtR2p6SitZNy9JZFpEM00xcHRzQU5leHUydlJNdDNIR2N4ZG52UFpqb3MzZk9PUDVEMmU4NUhVNnIvbzFEY1VQeXk2dStzbksyUEw4S21nNHQ3UDF4cGtFYkdUMnFrV25ZUnZSOVlUMXlCbFVBMWd1Ulg4RVE5TXAzY2I1eWwyY3J4Sm5kS0lOS0JWRVQvQmJvcTA1WDIveXFHVWQwUGpYKzdsMGlxZFJLQlRDOFNPT3dSMDMzNEM4dk0yRGl1QlhWaWo0WU04OTl2RE5nRkZVVkZTZG1abDVtWWpNQVp5NzA2eTJ0aGJWMWRWTy8rRDFqWTQ4WHFxcTUzYnYzbjJoWXhmMXVPS0xTaktDbGowWndBVGpObmdVRmJhdDQ5NzhiMjBKVC9Cc29hcmhkZXZXWFlDR2ZJZWpMLzRMQ3dzUkRBWWR2Y3VRRWlNaXlNbkpRVjVlbnBPWERRQTR4TEtzbHpkczJORFR5UXZURnI4YnVmdzloWDBKZ0ZLMzE1S2dFQVNYekhseDRJeDU3L1F5Nk1WTiszREdjd2RudlBhWnNSREJ1U1hGbzFRQy93SmsxNDc1NVBDT29kQTZpSDF0cUdyNWcyUEhJdUwyZXJ5SU01Ni9jY1pMWHE4N3Z2czQ5eGMvanVneTV2c3Y4MzlXaG1EZXRrL2JnZXdZOGdaWG9PdUozNlBMeUIrUXYzOEZBdmt1djRSVXNTQnlwTnFoSi9WdDQ3SytTZUY4NVE3T1Y0blR0MUNJZ3VCTTFjQ3Q1cDNna1hXQytIaVVZcEhiSytsSXZwNVkrdTZ4MzVzaU9Cd0FIbm53WGh4NnlFRnVMd214V0F6UFBQY2ladjN2WDdCeFkxbkRnNnB2US9Yc0ZVcy9YZXJ1NnB6ei9mZmY1OWkyL1lTSWpIRHl1dG5aMmNqUGQyeCs5NDFvTk9yNDNRZWJqNWVPOHVQZEI2M1prbWd6NndTUE5ueVU1bnJiMW5HTHJoajl1dHZyOFpKbStRNUg3KzRNaDhQSXo4OUhNQmgwNnBMVVRxcmFsQ2R3OE1NeWJRQUxMTXU2c0Z1M2J0ODZkVkZxYWM0TC9ZZGJnY0Q5Q2pFc1k2c1ZhdVAyY2NjdG0rSDJTbEtKTTE1cWNjWkwzb3lGQ0E2c0gvRDdoaE04c3F2YjYwbUlhaTNFdmpaWVdYY0hUL0JzSDJlODlNRVpMM21SdDBQN0JXMzhBeUw3Mm5XQ1dGVUFpQWtrckFoMWlycDNZcWROZExIWTBYUGxjSHpoOWtwU2dmTlZhbkcrU295V0lLTmhnMGNtbUhXQ0J3QjBrMGgwREw3RDIzNDl3ZFBJMXlkNW9OalUrSmNWRG45b1g3S0N3U0RHYkoxdUV6a1VsdnlONmJhZDQ3SFRsbmk4MURsTXRQa1Q4eDNwZzFrUGM1bWNiaE5McGpMZDVnek9lQzF4eG1zL1V4TnRDdFF3MGJaem5QSFNCMmU4NUlVUGpYNHNvZWpoZ0g1a1pTckNYV0lJRjBVUjZoenorQVlQbUc1ekNPZXJsamhmSmM3NFJKdEV4OGloV09UM0RSN0E1NXM4Q3J2cFpNdzc3LzdiemFXMEVBcUZNUEtZb3pIcm11bkl6YzBCQUtoaXFCVU0zdDJyMTk2K2VRTGpzZE9PeGVPbHptR2l6WCtZNzBoUHpIcVlpK2syczNERzYxaWM4ZHJINUVRYlZHdEY3WmxWYTViL2pZbTI3ZU9NbDU0NDR5VlBEa2FGaEtPL0IvUy9icThsSVV5M2NiNXlHT2VyeFBraTBmWWRmTGZ4MWhwZmIvSklIRTloOHc3NDgvTmZ4dW8xYTkxZVVoUExzdkNybzQ3RTlDbVhvM1BuUW9pSUpTSkhobktEei9VYk5HU1EyK3R6U21GaDRTWVJtYUNxcnpwNTNacWFHbFJYVnp0NVNlUEVZckdPZUhJcUN3UUNGL1RvMFdPeFl4ZjF1QzJKTmt3VWcrNUthRWkwYWFrZGx4TVdYVEg2ZFc3d2JORXMzM0dEazljTmg4UG8xS2tUNys0MFFIWjJOdkx5OGh4OWswWkU5b3RHb3crc1g3OStkOGN1U2kyTUc3SDhDWTNIZmlmUTVXNnZKVUVoc1hCSnRDeDdzdHNMU1NYT2VCMkhNMTd5NXMxRFlHRGRnRk1BNndFQlFtNnZKeUdxdFFCdUNWYlYzblh1dWM2OXVlY25uUEdJTTE1eTVFQXNpUW4rQ05WUDNGNUw0bVM0YW1oMjVFM3M3L1pLVW9IelZjZmhmSlVZTFVFR3JPQmtWWmxnM2dhUGJoS0puSWJTK0lKME9NSFR5TmViUEpHYURaL2FnZzhBb0txcUN2Zi8vWitvckt4eWUxbE5tcWZiQ2dvMjM0UzBPZDNXcDNoZjN6eUJGUlVWVlFlRHdiRUFIbGRWeCs1SXE2NnVSbVZsWmRyZGpkQjQ5MEVISEMvOUJzQnBmanhlMmhxVEUyMENYUmNYR2YvbXh6VysvdUM0WkREZlFjeDZtSXZwTnJOd3huTVdaN3oyaStVV2p3VGtMeEIwZFhzdGlWQ2dSb0NMSzljc3U0Nkp0dFp4eGlQT2VNbHJubTV6ZXkwSkV3d05wbG02amZPVmN6aGZKWTZKTmpQNWVwT250TFMwVm16Nzc2cW90VzBiVHovN0FrcGVkblF6dk4wYTAyMTMzSHhEaTNTYkJPWC8vSlJ1NjlxMWExVm1adVo1SWpJYkRoNDdyYTZ1UmxWVlZkbzhTVFUrT1pXWGwzZkU4ZEl6ZS9Ub3NjQ3hpM3FjMFlrMjZLYTQ2bW1MUHFoZHdCTThXekRmUWMweDYyRXVwdHZNd2huUEdaengyc2NQaWJhS05jdit3Uk04MjhjWmo1cmpqSmU4WnVtMmQ5MWVTMEpVTEZoeVNEcWwyemhmT1lQelZlS1lhRE9YcnpkNUFHaEZ2UFpmZ0QwUEFHcnI2akR6K2xsNDh1bm5VRi92Mk9lWXRadGxXUmcyOU9DdDBtMFl5blJiMjZUVHNWTWVMM1dHNlltMnVPcVlSVlBHTE9JR3p4Yk1kMUJybVBVd1UyTzZUYUVyM0Y1TGdwaHVjeEJudlBaSmx4bVBpVFovNDR4SHJlR01seHc1RUVza2dBc0JYZUwyV2hJbnc5VU9QVmkvRUlQZFhra3FjTDVxUDg1WGlXR2l6V3grMytUQnh1WExLK3k0WGdQVnp3R2dycTRlTTYrL0NYTWZmeEoxZGQ3WjZBa0VBaGd6YWlTdW5qb0pCZmt0MDIwOUIreTNuN3VyY3c2UG5TYUh4MHVkNDRkRTI2TC8xcWZObjFkYk1kOUJyV0hXdzF6amp2OW1vU0kybnVrMk0zREdTdzVudlBhcnorbC9OQ0MzbXBab2cycXRaZWtWRzJEZndFUmI2empqVVdzNDR5VlBEb2wrS01Ib1VDUFRiUmFHaHdLaCs1bHVheC9PVjBuejdYekZSSnY1MHVaTWNwZmVnM3JrWm1lOUtoYjJCSUNjN0d4Y1BXMHlmblBpYUxlWDFvSnQyM2hqMFdMOGVkSlVWRlZWUTFWdFFONkwyVHAyN2JKUERIdVRvM1ZsWldXZDZ1cnFiZ1B3ZXpoNHgxM2prR2RaL3RtL2JIeHk2b0M3RHo0QmNLRWY3ejVvVGNNSm50aE1BQk5NT3NIVFFEZkZWY2NzK20vOTJ6ekJzOFhtdXp2SG95SGY0WmpHZkFkZi9QdEw0NHNaSjZucWgrRndlSFNYTGwxODh4enROWFBtRjU4aUNOd0JvSWZiYTBsUVZCVlhoVHBWM3psMmFQcThnY3NaciswNDQ3WFBqSVVJRHF3dEhxRVMrSmVaSjNoMFJ1V2FyMi9uQ1o3dDQ0eEhpZUNNbHh4OUgzdHJKUFFBSUllNHZaYkU2VUtSNkZseUtGYTV2WkpVNEh6VmRweXZFcWR2b1JCV2NMTGFNdEc4RXp3b0ZjVEhwL01KbmtiKytTN2VpUTFybHBiR05IS20ydm94QUZUWDFPRHFhMi9FY3kvT1J5VGkyR1o0dTFtV2hjT0hEY1dWa3ljaVB6OXZTN290Z01mNjdibW5iOXFqUEhiYWRqeGU2Z3dtMnZ5SCtRNUtGTE1lWmhvM1l2a1RJdlk1SWxqdDlsb1NGSUxnOHVpbW5BbHVMeVNWT09PMUhXZTg1REhSNW0rYzhTaFJuUEdTdzNTYk9UaGZ0UjNucThRdzBlWWZhYlBKQXdCcmwzM3h2c2IxYkxYeEpkRHdHVDJUcHMzQW5NZWY4TlJuOUFTRFFadzQrampNdkhJSzh2SWFqeDdMTUNBOHUwL3h2dnU3dWpnSDhkanBqdkY0cVhPWWFQTW41anNvVWN4Nm1PdTBZNzkrTWE3Ui96RXQzU2JBTGlLNGx1azJaM0RHMjZtMG1mR1lhUE0zem5pVUtNNTR5V082elJ5Y3IzYU04MVhpbUdqemw3VEp0VFZuZUxydDN6RmJUL0ZUdW0zdDJyVzdXSmIxRjh1eXhxcXFZM2ZpNWVUa0lDY254OGhqcDQxUFRwV1ZsWWpISGYxWnRjUzI3VC8zN05uVDBicy92SXlKTnY5aHZvT2N3S3lIbVpodU13dG52RzF4eG11ZkdUTmdGUiswKzNEUjBId1IwMDd3SUtLd3I2dnErdldzYzMvT0V6emJ3eG1Qbk1BWkx6bE42VGJCUVZBeDdBazJ2ZEp0bksrMnhma3FjVXkwK1U5YWJ2SUFRSytCZXgwWWxOQjlZc2wrQUpDVm1Za2JyNTJPWTQ3K0pUTENZYmVYMXlRV2krR3BaMS9BemY5N0p6YVdsVzErVkJjRGtkK3QrUEpMM3p5QmZmLzk5em0yYlQ4aElpT2N2RzVPVGc3eTh2S2N2R1JLUktOUngrOCsySHk4ZEpRZjd6NW96WlpFbTFrbmVCUlFnYTZMcTU2MmFNcVlSVzZ2eDB1YTVUc2N2YnN6SEE0alB6OGZ3V0RRcVV1U3g2a3FhbXBxVUZWVkJWVjE2ckkyZ0FXV1pWM1lyVnUzYjUyNktMWDA2RXNEamdPc3Y2cGlON2ZYa2dnRmZvTGlsbkVqbDZiVnFSN09lQzF4eGt2ZXZIa0l4UElHaklYSzdSRHA1dlo2RXRLVWFLdVp4Uk04MjhjWmo1ekNHUzk1K203b0FJM2pma0IrNXZaYUVxYjZXalFXL1hQR2NIenU5bEpTZ2ZOVlM1eXZFcU1seUVCQmNLYXFURERyQkEvUWtHaUxqc0YzZUpzYlBDMlp0ejNya0xYTHZuaGZZL0VMVkhVcDBKQnVtM3psVER6NitKT285OUJuOUFTRFFad3dhaVN1dVB6UHlNM0oyZnlvREFQQ0QvYmVjNGh2MnFNOGR0cUF4MHVkdzBTYlB6SGZRVTVoMXNOY1RMZVpoVE5lQTg1NDdjZEVtNzl4eGlPbmNNWkwzdVowMjNHQWZ1cjJXaEltT0RJVUROMnBpOURkN2FXa0F1ZXJCcHl2RXNkRW0zK2w3VW1lUm9XRnV4Y1VkTTEvdHpIZGxwV1ZpWmxYWHNGMG0wdlMrZGdwajVjNmg0azIvMkcrZ3pvU3N4NW1tak8vK0JRZ2NJOEFwcjNad25RYlp6eW5wTVdNeDBTYnYzSEdvNDdFR1M4NVJxZmJWQmVMRmYwZDAyM3R3L25Lbi9NVkUyMys1dDN2MWhRcEsvdTJQS2FSTTlYV2p3R2d0cllPVjE5N0k1NTdjYjZuVHZSWWxvWERodzNGbFpNbm9uTmhJVVRFRXNFaG9RQWUyMjNBUHJ1N3ZUNm45T3JWNjZkNFBEN0J0dTAzbkx4dWRYVTFhbXBxbkx5azQrTHhPQ29xS2h4OWNsTFZUU0p5Y1k4ZVBWNXo3S0lldHlYUmhva21iZkJvdy8rVXhsWEhMSm95WmhFM2VMWm9sdSs0d2NucmhzTmhkT3JVaVMvK0NkbloyY2pMeTRPSWMvZStpTWgrMFdqMGdmWHIxL3ZtT2RwcnhvMVkvb1JvN0k4aVdPMzJXaElVZ3VEeTZLYWNDVzR2SkpVNDQzSEdTOGE4ZVFnTStQbUFFeXlFSGpadWd3ZGFCK2hkVmZIcTI3akJzMzJjOGFpamNjWkxqaHlJSlJMQWhWQjg1UFphRWlZeVRPM1FnL1VMNFp2eXpZNXd2dUo4MVZaYWdneFl3Y21xTXNHOERSN2RKQkk1alJzOE81YjJtenpBanROdGRYWDFiaSt2U1d2cHRrREFldGhQNmJiZXZYdHZEQWFESjhIaFk2ZFZWVldlUEhiYWVQZkJ4bzBiTytKNDZhbEZSVVd2aVloak1XSXZZNkxObjVqdm9JN0dySWU1VGgvNXpUUHh1SDJCQXV2Y1hrc2lCTmpGRWt5ZisrTEFLVzZ2SlpVNDR6a21iV2E4K3B6K1IwdEE3Z0xVclB5T2FxMGxPbVVEN0dubmppcjE5cnRrTHVLTVJ4Mk5NMTd5bXFYYkROem9TYTkwRytjcngvaDJ2bUtpTFQya2ZhNnR1ZDY5Qi9VSTVHUzlJb0s5QUNBdkx4ZFhUUHd6VGozbFpMZVgxa0k4SHNkTEw3K0dLZE5ub3JxNlpuTzZEVytxUk1hdCt2SkxvOTdrMkpGME9IYks0NlhPWWFMTmY1anZJRGN3NjJFbVU5TnRBdFRZaW11WWJuTUdaenovWUtMTjN6amprUnM0NHlWSDM4V2VHZy9kRDhGUXB0dThqZk5WdS9oMnZtS2lMWDI0L3gzcUlXdldMQzJOUmVLbk5xYmJLaXVyY00wTnQzZ3UzUllJQkhETTBVZmhxaW1YTjB1M3lYQUw0WGxNdCsyY2w0NmQ4bmlwTTVobzh4L21POGd0ekhxWXlkUjBtd0xaVExjNWh6T2VQekRSNW0rYzhjZ3RuUEdTSTRmZ1N4RmNCQnYvY1hzdENXTzZ6Ukdjcjh6RlJGdDY0U2JQVnRaKys5bG56ZE50ZGZYMW5rKzM1VFVkUFc1SXQvVXAzbmQvVnhmbklMOGVPK1h4VXVjdzBlWlB6SGVRVzVqMU1OZnBJNzk1eHRib242QnExTjIwVExkeHhtdWp0Sm54WXJuOWp4Qkxiak10MGFiUU9sVmNHNnlxdVlxSnR0Wnh4aU8zY01aTG5od2EvYmphaW82QzZ2dHVyeVZoVExjNWd2T1ZlWmhvU3ovTXRiV2l0WFRiMkpOUDlNUVJ4VWJ4ZUJ4dkxuNEhGMCtjMHBSdUUrQmRXeUtuTU4yMmMyNGNPK1h4VXVjdzBlWS96SGVRbHpEcllhWTU4d2VjSkpCN0FkblY3YlVrZ3VrMnpuZzdrRFl6M3R6NXhZZEFBMjlBRUhaN0xRbFJqY09TV2NHS3BkZU1IUXZ2SkNBOGhETWVlUWxudk9Ub095aldlT2hSQ0g0R09IZ2tLaFZVRjRwR3g4bmhabjJPWTdJNFg3V0piK2NySnRyU2szZDJLenltV2JydGZXQkx1dTNKcDUvMVhMcnRpR0ZEVzZUYklISW8wMjF0NDhheFV4NHZkUVlUYmY3RGZBZDVEYk1lWmhvMzR1dW5vUGJaZ0s1MGV5MkpZTHFOTTk3MnBNdU1OMjhlQW5OZUdIQVNFSGpTdUEwZWFCMkFPeXFqbFRkd2cyZjdPT09SMTNER1M0NE14WEt4TUI2S0Q5eGVTOEpFaHF1RW5tQzZyWDA0WDNrZkUyM3BpNXM4TzdEMjI4OCtpMGRicHR1dXZuYVc1OUp0Z1VBZ2JkSnQxZFhWdndId0F1QmM0enBWeDA1VkZaRklwQ09PbDY1VjFULzQ4WGhwYTVobzh5Zm1POGhybVBVdzEra2psejl2Vy9IeklicmU3YlVrSXAzVGJaenh0aXR0Wmp3bTJ2eU5NeDU1RFdlODVCbWVianNrM2RKdG5LKzJ5N2Z6RlJOdDZjMnM0NVV1TVMzZGRzbmxVMUZaVmRXVWJvdkg3VE5XZi8zWnQyNnZ6eWttSGp2bDhWTG5NTkhtUDh4M2tBbVk5VERUM0pjR25BWEkvMEtsazl0clNZUXFhcUNZV3JWMjZWL1BQVGQ5UHJ5ZE0xNExhVFBqTWRIbVg1enh5QVNjOFpMRGRKczVPRisxNE52NXl1aEVtMkN0YVB4Y251QnBIKy9zVUhqWW1qVkxTelVXK1owcVBsRlZyYXlzd3JVMzNvcVNsMTVCTk9xZDE5Mk42YmJwVXk5SFFYNStVN290RUxUKzJXZlBQWDF6cDRLSngwNTV2TlFaVExUNUQvTWRaQXBtUGN4MCtyRmZQd1RiUHNPMGRKc0lzbUhocXR4ZWc4NTNleTJweEJtdlFick1lRE5td0pvemYvZVJVR3VlZ1JzOEVZVStFSk5OTjNLRFovczQ0NUVwT09NbGgrazJjM0MrYXVEbitjcndSTnRHaVVkTzVRWlArM0dUcDQxV0xmL2lvM2drOWtlb2ZBSUF0WFYxdUh6cWRNeDU3QW5QcGR0R0h6Y0NWMDY1ckVXNnpkTHdFMHkzN1p6VHgwNTV2TlE1VExUNUUvTWRaQXBtUGN4bGNyb05naHVZYm5NR1p6enZHWGhnL3lORmczZEQwTlB0dFNSQ29YVUt6QXhWMVY1NnhqSHJxOTFlajFkeHhpTlRjTVpMSHROdDV1Qjg1ZC81eXVoRW0yS3QyTkhSY2pqZTVnWlArNWwxcE5JRHV2VFpzM3R1VnNhclRMZDV3L2ZmZjk5VlZlOEdjQUtBb0ZQWHpjM05SWFoyZHJ2K1RCdWZuSnkrK3dEQVVnQ1hkZS9lL1VVbkwrcGxUTFQ1RC9NZFpESm1QY3pFZEp0Wk9PUDVHeE50L3NVWmowekdHUzg1VExlWmcvT1Z2eGlkYUZPc2pjTWVIeHdXZTFrRUhmc0JUMm5DTzdzU2h0aXc2c3QxcHFYYk9oY1dOcVhicklEMVlOKytleFc1dlQ2bkZCVVYvUkNMeGM1VjFZVk9YcmVxcXFyZHgwN2o4VGpLeThzNzRuanBCVVZGUlNXT1hkVGptR2p6SCtZN3lIVE1lcGlKNlRhemNNYnpKOE1UYmZVcTlyMU10TFdPTXg2WmpqTmVjbVFvbGd0d0lZQ1AzVjVMd2hyU2JYUFNKZDNHK2NvL2pFKzBhZVJVYnZBNGk1czhTVmkxL0l1UGJEdHlJU0JmQUEzcHRrblRyc2FqODU1RWZiMjMwbTJqUmg2TFNaZE9RRTVPTmdCQVJJNUVadmpoM1lyMzNzdmw1VG5HYThkT2VielVPVCtiTmEvQTNFUWJ2bU9pYmZ1WTd5RFRNZXRoTHFiYnpNSVp6My82SDl6dlVOSFE3YVlsMnFCYUMrQ21VRUhkNVV5MHRZNHpIcG1PTTE3eTVMRG92NnNsZXF5aDZiWWpRc0hRdlV5M3RRL25xOVR4VGFLTkd6eU9NdXNZcGNkc25XN0x5YzdHdE1tWEdwRnVnOGhpS1A2dzhxdVBqYnFiZFVlOGNPeVV4MHVkVTN4UlNVYnZuckhKS3BoaTBnbWV6VGJHNHZib3R6NnFmNDhuZUxaZ3ZvUDhpRmtQTXhtZGJoUDdrcXJWWHovRWRGdjdjY1pMTFdNVGJVQU1xamRVZGwxMjNiay9UNS92dTBSd3hpTS80b3lYSEgwSHhXcUgvZ0ZnS05OdDNzYjV5a3hNdEZGcnZMTVRZYUN0MDIzVk5UWEdwTnNFT0J6UWgzb1BHdFREN2ZVNXhRdkhUbm04MUJtTmlUWUlwcHUwd2FNTk04cmFXTndlL2RiVU1md01ubWFZN3lDL1l0YkRUS2NmKy9WRHF2Z1RvS1Z1cnlVUklzZ1dXRE55ZHh0d2x0dHJTU1hPZUdZelBkRW1HciszTWw1MUV6ZDR0bzh6SHZrVlo3emt5RkFzRndzWGdlazJ6K044WlI0bTJtaEh1TW5UVGp0S3Q5WFYxYm05dkNhdHBkc0NWdVpqVExmdDNNNk9uZko0cVhOTVRyUkI4UjNVSHY5VzVLTjMzVjZLMXpEZlFYN0ZySWU1eG8xWTloaEVKNWlXYmdQUUhXcmR6blNiTXpqamRUelRFMjJCVG5XVHpoMVYycjRQR3ZBeHpuamtWNXp4a2lkRG94OHgzV1lHemxmbVlLS05kc2FzbzVNZTFydDRjUDlBTVBpc0NQWUdnUHo4UEV5OCtFS2MvdHZmZUNyZEZvdkZzT0NWMTNIRjlHdFFWVjNka0c0RFhvMUVvdU5Mdi8xaXRkdnJjMG9xajUzeWVLbHpmSkZvaTN6MExtYk00SlBXWnN4M1VEcGgxc05NVExlWmhUT2VXZVk4Mys5QUNZUVdRRkJnV0xZbnBtcmZGcXFxblRsMjdOcGF0eGZqUlp6eEtKMXd4a3NPMDIzbTRIemxiVXkwVVZ1WTlVUFc0M3IwM1dlUGNHYmdNVUNIaUloa1ptVGc1dXRuNHBpamowSW9GSEo3ZVUzaThUaWVlZjVGM0hqTEhkaFlWZ1lBVU5VMzRsbzNiczNTcFVabFMzWms1Y3FWM1RNeU11WUFHTzdrZFhOemMxdmN6Uk9MeFZCV1Z1YjBrMU01Z0hGRlJVWHpSU1F0ZmdnMkp0cE1POEdqZ0VMeFhkeTJUMzFyNnBpMzNWNlBseXhac2lUY3VYUG5pd0ZjQ1FmdjdneUh3OGpQejBjdzZOanNTZVFJVlVWTlRRMnFHajcvenFuTDJnQVdXSloxWWJkdTNiNTE2cUxVMHB6NUEwOFY0RFpBVE12WXJsUFlNOGFOK1BwK3R4ZVNTcHp4dkcvR0RGZ0REdHI5V05IZ2ZSRHA1Zlo2RXFKYUw3QWZxSWpYVE9ZSm51M2pqRWZwaGpOZTh2U2QwUDVxNDBGQTluZDdMUWxUWFJpTlJTZGtETWZuYmk4bEZUaGZlWk9XSUFNRndabXFNc0dzRXp3QW9CdkZqbzdHWVhpWEd6d2R6enRIVEh5Z2RPVm5YOWwyNUVLQmZBWUFkZlgxbmsrMzVlYm1BTmlTYnVzMWFQQVFsNWZubUw1OSs2NnJxcW82QVIxNDdMVHhlS25EVDA1cmJkcytvM3YzN2kvNjdjbXBOVXkwK1ZOaFllR1pJaklOekhkUW1tRFd3MXhNdDVtRk01NzNNZEhtYjV6eEtOMXd4a3VlTDlKdGI4RzNuNkhVSE9jcjcyR2lqUkxCa3p3ZG9FK2ZRZjBrSytNWkVXc0lzQ1hkZHVvcEozbnFycVJZTElaRmk5L0JueStmMml6ZEptOUZJcEV6ZkpodSt5dUFNWER3MkdsbVppYWkwYWpUSHhDM3pMYnR5M3IxNnZXQ1l4ZjFPQ2JhL0dmSmtpWGh6Uy8rNzNQeXVzeDNrRW1ZOVRBVDAyMW00WXpuVFV5MCtSZG5QQ0xPZU1scWxtNDdCQkN6YmpoWFhTd2FIWnRtNlRiT1Z5NWpvbzBTWmRMUWJaU2V1Kzh4TUJUTytDZUFneHJUYlRPdm1vSVRSaDNucVhTYmJkdDQrcmtYZko5dVc3MTZkWTlRS0RRYkRoODdkVmk1YmR1Lzc5R2poKy91UG1nTkUyMytzem5mY1pHSVhLV3FCVTVkbC9rT01nMnpIdVppdXMwc25QRzhZOFlNV0FNUDdIK2tJdmlRQ0haemV6MEpVWTJvNnR4NHNPTENNNDVaWCszMmNyeUlNeDVSQTg1NHlkdWNicnNia0VQY1hrdkMwaXpkeHZuS1hVeTBVVExNMmowM3lIZmZmclVzSG9sZmhHYnB0dW5YenZKY3VzMnlyTFJJdCsyMjIyNmxHUmtaSjhMaFk2Y09XcXVxWi9iczJmTjV2ejA1dFlhSk5uL2FmSGVub3kvK21lOGdFekhyWVM3VDAyMXpYaHgwc2RzTFNTWE9lTjdSLytCK2h3TEJlMFMwdDl0clNVaERvbTFXcUxEMmZHN3d0STR6SGxFRHpuakprNkhSaitvMWVpcFVQM1I3TFFrVEhCNEtodTdRdDlISDdhV2tBdWNyOXpEUlJzbmlTWjRPWmxxNjdaTEowMUJaV2RXVWJvdEN6L251cTArV3ViMkFnNFdqQUFBZ0FFbEVRVlErcDJ3K2RubzNnQlBnNExIVGRsb0s0TEx1M2J1LzZQWkNVb1dKTnY5aHZvT29kY3g2bUdudVN3UE9nc3J0Z0RqMmhtWnFhTGxDSjZWcHVvMHpua3VZYVBNdnpuaEVyZU9NbHh5bTI4ekIrU3ExbUdpajlqQnBBRGRXbndHRDl4UXJNQmVDSVNKaVpXWm00SmJyWitLWW8zL3BxWTBlMjdieGZNbEx1UHE2V2Fpb2FCaFVWUFVOdThZK2FmWHF6OHBjWHA1alZxNWMyVDBqSTJNT3ZISHN0QnpBdUtLaW92bCt1L3VnTlV5MCtRL3pIVVE3MXBGWkR3RG5kKy9lZmFWVEY2V1c1aTRZK0FmWXVJSHBOak53eGtzOUp0cjhqVE1lMFk1eHhrc2UwMjNtNEh5VkdreTBVWHVadFdOdXFGVmZmLzVsUEJvZkQ4Vi9BS0N1cmg0VHAxNk51WTgvNGJsMDI4aGpqc2JVeXk5dGtXNnpjcXhuL1pSdTY5dTM3N3FhbXBvVEFTd0VFSE54S1Q4QytHUDM3dDE5MXc5dERSTnQvc1I4QjlHT2RXVFdBOERESzFhczZPVGtoV21MWmU4dWU4U0dQUm5RSDkxZVM0SzZDK1RtdVM4T09OZnRoYVFTWjd6VUt6NncrRUFnK0JmVEVtMEtyVlBSTzduQnMyT2M4WWgyakROZThwaHVNd2ZucTQ3SFJCczVnU2Q1VXFoN3Z6MzdaR1NFbm1PNnpSdGNQbmJxMitPbHJXR2l6WCtZN3lCS1hFZGtQUUM4WDE5ZmYwTGZ2bjNUSWh2aEJxYmJ6TUlaTHpXWWFQTXZ6bmhFaWVPTWx4emowMjJCNktreUZMNU42elhIK2Fwak1ORkdUakZwR1BjRjA5SnQxOXh3QzhvMmJRTEFkSnVEZkh1OHREVk10UGtQOHgxRXllbWdyRWNjd0h3QUYvazU2K0UycHR2TXdobXY0ekRSNW0rYzhZaVN3eGt2ZVVhbjIyeDlOeHFQbnNOMFc0Znk3WHpGUkJzNXlheGRjaDlZOWZYblgyb3NmZ0VVbndJTjZiYkxwMTJOZVU4OWkvcEl4TzNsTmJFc0N5TitmVFF1ditRaTVHUm5BMmhJdHdWeUF2UDZEQmk4cDh2TGM0d0x4MDU5ZTd5ME5VeTArUlB6SFVUSjZhQ3NSd0RBc2ZCNTFzTnRUTGVaaFROZXgyR2l6ZDg0NHhFbGh6TmU4cHFsMjk1M2V5MEpDK0FncHRzNmxHL25LeWJheUdrOHllT1NyZE50dWJtNW1ETHh6eGg3MGhoUDNkMFVpOFd4YVBIYnZrKzNiYjRiNFg0MERGQWQ5UWZ3cmFwTzZ0R2p4Nzg2NlBxZXcwU2IvekRmUWVRY1pqM01aSHE2TFZUNTlZTmp4eUx1OW1wU2hUT2VzeDU1cWZnQXl3NjhJS0pGUmlYYVZPT0EzbFViTFp0KzlwZ05qdi9nOVFQT2VFVE80WXlYbk5xM3NGdW1oUDZsd0FIR3BkdWdDOFdLL2thR1lxUGJLMGtGemxmdHcwUWJkUVJ6Qm5NZjJqcmRscFdWaFZ0dnZBWkhIM1drcHpaNldrdTN4UUt4azljdVdlS2JKN0FPUG5icTIrT2xyV0dpelgrWTd5QnlGck1lNWpJNjNhWTZaZHpJWlErN3ZaQlU0b3pYZmt5MCtSdG5QQ0puY2NaTG5yNkZmUldoLzRQSU1MZlhrakNtMjV6azIvbUtpVGJxS0lidGpQdkwxdW0yMnRwYVRMeGlla082cmI3ZTdlVTFhUzNkRnJLRHp6TGQxaWErUFY3YUdpYmEvSW41RGlKbk1ldGhyaTNwTnBqMk9ZWGRSZVFPcHRzY2t6WXpIaE50L3NZWmo4aFpuUEdTSjRmaEV3bEVUd1hVdkJzdW1XNXppbS9uS3liYXFDUHhKSThIOUJrd2VFOEpXSTgxcHRzS0N2SngyWVFMY05yWWt6MDFGRWVqTVN4NDVUVk1uWEV0cXFvYVhpT3A2c3Z4V1B6OE5jcy8vOGJsNVRubWh4OStLSXJGWW44VmtlTUJoTnB4S1FXd3pMS3NLN3AxNi9hMFE4dnpQQ2JhL0lmNURxS094NnlIbWViT0gzZ3BJTmNBeUhGN0xRa3FVOVUvZi8zK3N0a3pacVRQaXpUT2VNbGhvczIvT09NUmRUek9lTW5SZDlCVDQ2R25JUGc1MDIzZXh2bXFiWmhvbzQ1bXpwRHVjOTM3N2Rrbkl4eCtwakhkbHBtWmlkdG1YY3QwbTB0V3JWcFZtSkdSY1pPcWprLzJHcXE2R3NCSjNidDMvOGh2ZHgrMGhvazIvMkcrZ3lnMW1QVXcxNXlTNG5FUWE1WkFlcm05bGdTbFpicU5NMTdicVVJZWU3bi9JYllkbUMyUWZtNnZKMEZSVlgwbVZGWDJQMlBIL2xqbDltSzhpRE1lVVdwd3hrdWV2b2NoR2czZHpYU2I5M0crMmpFbTJpZ1Z1TW5qSVgzNkR4NHF3Y0RkWXNsK0FKQ1ZsWVZwa3kvRHlXT09SMFpHaHR2TGF4S0pSUEhVczgvaitwdHZRM1YxemVaSGRYRlU3ZlBYZnZYWlo2NHV6bUhmZi8vOUZBQVhxbW9SR281SDc0d0NxQUR3U1NnVU9yMUxseTdmZGVnQ1BlUm5zK1lWNUVubUZRSk1OR21EQndCVXNSWnFqMytqL3FPWGVZS25wZExTMG5Nc3k3clo2WHhIcDA2ZEVBZ0VJQWJkRUV6VTBScmZCSEQ0YnM4WWdIZnI2dXBHOSt2WGI1T1RGNllHcXBDNUx3MzhyVUR1QnREWjdmVWtxQXkyZmNYcHgzM3Q2RjM4SnVDTXQzTnpYdWovTTdFQ0QwQ3duMUVuZUtEMXF2cjN1bWpaWko3Z2FSMW5QS0xVNFl5WFBIMEhQZFVPUFE3SW9XNnZKU0dpTm13c0ZDdDZ0aHlLVlc0dkoxVTRYMjJyS2RHbWdWdk5Pc0dqQ3NnYXNTS255VkM4NC9acWFPY01PL0xvYjZ1Kytmd2R0ZU9ucTlwTm45Rnp5KzEzNG9tbm5rVTBHblY3ZVUzQzRSQk9QbUUwYnIvNWhxYlA2QUZrV0JDQnUzb1hEKzd2NnVJY3RtalJvbHRFNUJRQWR3RDRGQTEzekxUbVJ3QlBxZW9GR1JrWm8vMzQ1TlNhNG90S012S1JlVEdBQ2FadDhBRFlHTGZ0VTduQjA5S1NKVXZDcGFXbDU0aklmVTYvK0M4c0xFUXdHT1NMZjZLdGlBaHljbktRbDVmbjVHV0RBQTdMek14Y3NITGx5dTVPWHBnYWlFREhqVmoybUszMkRBQ21mZVpISVN6cnhqa2xBOCtZTVNPOVhoZHd4dHV4UjE0cVBnQlc4SG5qTm5oVTQxQzloeHM4cmVPTVI1UjZuUEdTSjBQeG5WalIzMEoxTWFEbXZGNVhzU0R5UzlYUVEvcU9jVGNCSlkzelZVdjZGZ29iVHZDWXRzRURBTEltRHZ1UGVCbnZ1YjBTYWh0T1h4NjBPZDAyRDRLZk42YmJycnQ2S2tZZk44Snp4OTZmZXZaNVhEZnJWbXdxcndEZ3ozUWJBSHo5OWRjWk9UazVSWlpsSFdMYjlpOHR5K3BtMjNabkVha0RzQUhBZitQeCtNdnhlSHgxbno1OVRQc1E1blpob3MxL21POGdjaGV6SHVaaXVzMDhuUEZhWXFMTjN6ampFYm1MTTE3eU5xZmJIb0RJZ1c2dkpXR3FiNGhHTDVERDhZWGJTMGtWemxmR0o5cCtGSTJPd212NFFOTG84enROeDAwZWorcTkrK0NmQjBLQkI3YWsyekl4YmZKRUQ2YmJJbmp5NmVkd3d5My9pNXFhMnMyUCtqUGRSdHRpb3MyZm1POGdjaCt6SG1aaXVvMU1aMnFpVGFGMUF2eTlOckp4Q2svd3RJNHpIcEg3T09NbHoraDBtK0lka2VqdjBpbmRsczZNVDdScFpLd2Nobis3dlJwS0RLY3dEK3N6WVBDZUVyQWVFN0dHQUVCQlFUNHVtM0FCZnZ1YkV4RUtoZHhlWHBOb05JclgzM3dMbDE4eEhWWFZEWlVTVmJ4cHg2TG5yMTYrSkczdVZFZzN4UmVWWlBUdUdadXNnaWxpM0YwSjJCaUwyNlBmaW56MExqZDR0bGl5WkVtNHNMRHdUQkZ4OUEyK3hueEhJR0RRYkVQa0VkWFYxVTYvQ1FBQTc5ZlgxNS9RdDIvZmRVNWZtQnJNTGhsd2tTWFdqUUJ5M0Y1TGdzbzBqbk8vL3MvU2Y4M2dYWHRwWis3OGZrT2dvYWNnMk4ya0RSNEFNVnYxbm1oOVpQcFpKNjcwN1p1YjdjRVpqOGg3T09NbFI5OUJUNDJISG9OZ0tDQ0dwV1oxb1ZqUjM4aFErS3A4UXkzcFd5aUVGWnlzdGt3MGE0TUhBTEE2RHZ1UHdWZGpyL0VFajNsTUd0N1RVcDgrZy9wSlZ0WXpnTzRqSXBLVmxZbGJiN2dXeHh4OUZDekxXODluejVlOGhLbFhYNHZxNmhvQWdBS0xZcFViamwyN2RtM3RUbjRyR2Nia1JKdW9yb25ET20zUmxPUDV3WEhOTU45QjVFM01lcGhyZHNuQThTSzRUaUJkM1Y1TGdsWnFISlBHSGIvMENiY1hRcWxoY3FKTmdhamErbVMxWGZYSGMwZVYxcmk5SGkvaWpFZmtUWnp4a3NkMEcza1ZFMjNrSm0vdEV0QTJWcTFhdWlJZWlaME5OQnlUcTYydHc4U3BWK0d4SjU5R2ZYMjl5NnRyNmRpamY0a3JKbDZDN095R24yTUNIQjdLMitYbFhudnNzNC9MU3lNSC9Xeld2SUpldldJelRkdmdBUUJSWFdPTC9uRlIzWC80d1hGYjJYeDNwNk12L29QQklQTHo4M2wzSjFFN2lBaXlzN09SbTV2cjVHVURBSTRGOFBDS0ZTczZPWGxoMm1MY2lHVi9FOUVwZ0hGM2EvYVZBTzZiKytLQWM5MWVDS1hHM0JmN0g2RHh3UDhKME5mdHRTUkNvWFdxZXE4ZExCL1BEWjdXY2NZajhpYk9lTW1UZy9HcEJLSW5BV3JlWit0YU9GeXQwSDM2TnZxNHZSUnlWbE9pelphSlptM3dxQUpZTFJvZEpZZmgzOXpnTVJkUDhoaWk1KzU3REF5RncwOHczVVp1TWpuUnBvb2ZZM1o4MU9MSXh4OHcwYllGOHgxRTVtRFd3MHhNdDVHWG1aNW9DNGRpVjQwOSt0dHl0eGZqUlp6eGlNekJHUzg1VExlUlZ6RFJSbDVnMGlDZjlreEx0MTA1ODNwVVZsWUJhRXkzUlU5Y3UzWUpuOEFNWlhxaUxXcmJZeGRQUFlFZkhOY004eDFFWm1IV3cxeE10NUVIeVp3WCtoOGdWdUJ4aVBSM2V6RUppdGxxbDlpQml0UFBPR1o5dGR1TDhTTE9lRVJtNFl5WFBLYmJ5RzFNdEpGWGVHdG5nSFpvMWFxbEt6UVdQdy9BUjBCRHV1M3lhZFB4NU5QUElSS0p1THk2bG83NTFWR1lkTWtFWkdWbUFtaEl0d1h6UWsvMzNHUGZnUzR2alpMZ2gwVGI0c2pISDdpOUZxOWh2b1BJTE14Nm1JdnBOdkthelJzOER6U2M0REdIUXV0czFYdTR3Yk5qblBHSXpNSVpMM21iMDIzam9QcSsyMnRKbU9Cd2xkQ2QrZzZLM1Y0S0pZZUpOdklTbnVReDBOYnB0dHljSEV5NmRBTFRiZFFobUdqekgrWTdpTXpIckllWm1HNGpMMkNpemI4NDR4R1pqek5lY3BxbDJ3NHg3Y1pVcUw0dGdlaG9wdHZNd2tRYmVZMUpRejAxdzNRYnBRSVRiZjdEZkFlUlB6RHJZUzZtMjhoRlRMVDVHR2M4SW4vZ2pKYzhmUTlETkJhNkM1REQzVjVMd3BodU13b1RiZVJGM3RvTm9EYmJVYnF0dnI3ZTVkVzExSmh1eTh0ck9Ick1kSnNabUdqekorWTdpUHlCV1E5ekxYOS8yWU1LZXlhQU1yZlhrcUMrRXREL216Ti80S2x1TDRTU00vdkYzUWVMRmJqYnRFUWJWT3NWK3M5dzFxWngzT0JwSFdjOEluL2dqSmM4T1JpZlNpaDZKdE50MUpHWWFDT3Y0a2tldy9VY3VQZStJU3Z3Y0dPNkxUOC9ENWRPdUFDbmpUMFpJUS9kYlJXSlJMRGcxZGN4ZGZxMXFLNnBBUUNvNm9Jb01PRzdyejVaNXZMeWFDdE10UGtQOHgxRS9zV3NoNWxtbHd5NFNNU2FKVUMyMjJ0SmpQNmdjYm1RNlRhek1OSG1YNXp4aVB5TE0xNXltRzZqanNKRUczbVpTUU0rdGFKcnYzN2Rzak1LWG01TXQyVm1adUMyRzY5anVvMlN3a1NiL3pEZlFlUnZ6SHFZcTJHalI2NWt1bzA2RUJOdFBzWVpqOGpmT09NbGorazJjaG9UYmVSMTN0b0JvS1Q4c0dMRit1YnB0cnE2ZXVQU2Jic1Y3NzJYeTBzak1OSG1WOHgzRVBrYnN4N21xbDd6OWIxTXQxRkhZcUxOM3pqakVma2JaN3prK1NEZGRrZmRhekR0NWd6ZllxS05UTUNUUEQ3U1dycnQxTitjaUhBNDdQYnltbXcvM1lZM285QnptRzV6RHhOdC9zTjhCMUg2WWRiRFRFeTNVVWVZKzFMeDNyQ3RSeUVZYkZTaVRUV3VnZ2Rqb2VxcGYvalZkeis1dlJ3djRveEhsSDQ0NHlYSDZIUWI5QTJ4b2ljejNlWXVKdHJJRk9ZTSs5UW1EZW0ydkJjQk9hQXgzWGJ0OUtrNGNmVHhUTGRScTVobzh4L21PNGpTRTdNZTVtSzZqUnpFUkp1UGNjWWpTaytjOFpKbmRMb051amdhajU2VGNRUytkSHNsNllpSk5qS0p0OTcxcDNaclNMZmhIRFJMdDAyLzlrYW0yNmhWVExUNUUvTWRST21KV1E5em1aNXVtMTFTL0J1M0YwSU5tR2p6Tjg1NFJPbUpNMTd5bXFYYjNuRjdMWW1UWWFGQW1PazJGekRSUnFiaFNSNmZNaTNkTnUzcTYxQlYzZkJhVGhWdnhoQy9hTzFYbjMzbTh2SjhqNGsyLzJHK2c0Z2FNZXRoSmxQVGJhcTYzaEw4NmJRUnk1NEI0Tmd0eHBRWUp0cjhpek1lRVRYaWpKY2MvVGQyMFVqb0pWZzRBQ3BtM2ZTdStxb0VvcU5sS0dyZFhrbzZZS0tOVEdUTzRFOEo2OUpueis2NVdlRlhSR1J2QU1qTXpNUXROOHpFY2NmKzJ1MmxiV1BCcTYvajBrblRVRnRYdC9rUlhSeXQvT25YYTlldTVSTllCMkdpelgrWTd5Q2k1cGoxTUpleDZUYlZiMjNnd3QrTlhEYmY3YVdrbzdrdkZlK3Q4Y0RUWW1HQTIydEpoS3JhQ2l3c3J5bzc0WUt4UDFhNXZSNHY0b3hIUk0xeHhrc2UwMjIwTTB5MGthbk0ycm1taEd4WTllVTZqZWtacXZhN0FGQlhWNGRKMDY3R3ZIODk0N2wwMjFGSEhJYXBreTV0U3JjQk1peVl1OHNMZlFmdXM0ZXJDL01wSnRyOGlma09JbXFPV1E5ek5hYmJGSEQ4TnQwT0piSzdpRHpJZEZ2cXpYNXg5MzFnV3crS3BjVnVyeVVocXZVUVBCVE80Z2JQam5ER0k2TG1PT01saitrMjJoRW0yc2hrUE1tVEJuWXIzbXR2S3hpY2EyYTZUViszWTVpd2V2a25TMXhlbm04dzBlWS96SGNRMGM0dzYyR21PZk1IWGczSU5BRkNicThsRVFxc1U5V3plYUluTlpobzh5L09lRVMwTTV6eGtzTjBHMjFOLzRNQzFBZXZZS0tOVEdYT2l3QnFGOVBTYlpkTnVSSTFOUTNQVjZwNDA2NkpuN2g2OVdlbWZSQ3g1ekRSNWovTWR4QlJXekRyWVM2bTIyaEhtR2p6TDg1NFJOUVduUEdTeDNRYk5XbzR3Uk9jckpBcFpwM2dBWmhvbzBabTdWWlQwamFzK25KZExCNDlXMVgvQ3pTazJ5WmZPUU5QUC9jaUlwR0kyOHRyNGFnakRzUFV5eTlGVGs3RDV3Mkw0QWpKQ2N6ck0yaElQNWVYWmpRbTJ2eUorUTRpYWd0bVBjekZkQnUxWnU2Q3ZudEFyWHZNUzdRaEFtQWVZSi9FRFo3V2NjWWpvcmJnakplOHBuUWJkSkhiYTBrYzAyMU9hVXEwcVV3M2E0T0hpVFpxaVNkNTBzelc2YmJzN0N4TXV2Uml6Nlhib3RFb1hucmxOYWJiSE1KRW0vOHczMEZFeVdMV3cweE10MUZ6VExUNUYyYzhJa29XWjd6azZEdm9yQnA2R3NBd3B0dlNpK0dKdHBWeDJPY3cwVWFOekhsQlFJNWh1aTI5bUoxb1EyblVqcC9NUkZ0THpIY1FVWHN3NjJHdTJTVURMckpFcGdQU3hlMjFKSVRwTmtjeDBlWmZuUEdJcUQwNDR5V3ZmaUVHaDRLaCt5QXkxTzIxSkU1ZkY0MytTUTdETXJkWFloTERFMjNyQmRIajhTbys1QVlQTlRKcmg1b2NzYU4wVzMyOU45TnRuUXJ5QVREZGxpalRFMjFxNjNsTXRHMkwrUTRpYWc5bVBjelZrRzdERFlCV3VMMldoRERkNWhnbTJ2eU5NeDRSdFFkbnZPUmxETWZuRW95T016VGRkcFFpZEQvVGJXMW5lS0p0cFNCNnZBekRmN2pCUTgzeEpFOGE2NzM3NEo4SHc0R0hJRElZQUhKemN6RHg0Z3R4MnRpVEVRcDVwd1FTaVVUd3d2d0Z1UHJhV2FpdXFRRUFLREEvWXR1WGxDNzlkS25MeS9Nc0p0cjhoL2tPSW5JYXN4NW1tbE15Y0txSVhBM0FPNjNkTmxCZ25ZMzQ2Yjhmc2Z3TnQ5ZGlva2ZtOXhzVTBOQS9JVGpRcUVRYk5BNWdOaUxSeWFlUFdiSGU3ZFY0RVdjOEluSWFaN3prTU4zbWY2WW4yaVJ1bjQyRnNUZTR3VU5iTStqRkFYV0V6cDJMOC9PNzVyelRtRzdMeU1qQXJUZGV3M1NiNFpobzh4L21PNGlvSXpEcllhNjVKUU12ZzhoVUFKM2RYa3RpOUlzNDdBdTQwWk9ZeDBxSys5dGl2UURJSG02dkpWR3ErblpkVkVhY1BXYXA0KzgyK2dGblBDTHFDSnp4a3NkMG0zOHgwVVorWnRhdU5EbHU0OGJsRlhFN2RwYXFmZ0FBOWZYMXhxWGJldlhmMjZ4Y1JRY3pPZEVHbFZWTXRHMGY4eDFFMUJHWTlUQlg1WnBsZDBMajF4cVhib1BzWlNFd2wrbTJ0cHU3b084ZXRsZ1BBUmprOWxvU28vV3E5cHhOVldYSGNvT25kWnp4aUtnamNNWkxIdE50L3NSRUcva2RUL0lRQUtCUDhaQURKQ1FQQ21RL1lFdTY3YmUvT1FrWkdkNHBnV3czM2FiNmVrVDFmS2JiekU2MFFiRStJdGJ4YjlkKzhDRVRiVnN3MzBGRXFjS3NoNW1ZYnZNM1l4TnRxbkZZK3M4Nlc2Zjh6OGpsUDdxOUhDL2lqRWRFcWNJWkx6bE42VGJGTUlEcE5wTXgwVWJwd0p3WEN0VGh1dmJyMXkwN00vK2w1aHM5TTYrOEFpZU9Qczd0cGJWZzJ6YWVmL0VsVEoxeEhXcHJhNkdxTm9DWFVTZW5yVno1OFNhMzErY1dreE50QU5aR1laMzA5dVRqL3VQMmVyeUUrUTRpU2lWbVBjekZkSnMvbVp4b3MxWGZ0Z1BseDV4eHpQcHF0OWZpUlp6eGlDaVZPT01scjM0aEJvZkRvYitveWxGdXJ5VnhUTGNCVExSUitqQnJKNW82MUE4clZxeVBxWDFHWTdxdHFxb2FWODY4em5QcE5zdXlNUExZb3pGdFVrTzZUVVFzRVRsV3MvQkV1cWJiekU2MDZTcFZQZmZ0Mmc4K2RIc3BYc044QnhHbEVyTWU1bUs2elgvK1VWTGNQeTdXZlRBdTBZWUlvRS9YUnplTzRBWlA2empqRVZFcWNjWkxYc1p3Zkk1QTlEeEEzM1Y3TFltVG8yQ0Y3OVMzTU5EdGxiaUZpVFpLSnp6SlE5c3dMZDAyNDdxYlVGWGQ4QnBTVlYrUGkxNjg1c3RQUDNkNWVTbkRSSnYvTU45QlJHNWoxc05NYzBvR1RvWElEQUZDYnE4bEVVeTN0Y1JFbTM5eHhpTWl0M0hHUzQ3UjZUYm9JckdpeDZaYnVvMkpOa28zNXJ4b29KUXlLZDMyMnNJMzhlZEowNXFsMjJRUjZuQmlPcVRibUdqekgrWTdpTWdMbVBVdzE2TWxBNmVxeUdWZ3VzMUlUTFQ1RjJjOEl2SUN6bmpKWTdyTkhFeTBVVG95YlBlWlVxVXgzUWJvWW1CTHV1MzVrcGNRaVhncjNUYjhpTU8yU3JmaHlIUkl0ekhSNWsvTWR4Q1JGekRyWWE1QVZjM3RnTjRDd1BIYmREdVc3R1ZwNEIrelM0cC83ZlpLM01KRW03OXh4aU1pTCtDTWx6eW0yOHlnU3hCbW9vM1NFVS95MEE3MTJtT2ZmWUppUGR4NG9pY3ZMeGVUTHBtQVUwNGFnM0NZNlRhM01OSG1QOHgzRUpGWE1ldGhKbVBUYllwVnRzVFBUTGNUUFk4ODI3ODRFTEllZ01qaFptVmdOSzZxajBjMGV0bFp4NjM4M3UzVmVCRm5QQ0x5S3M1NHlXRzZ6YnUwQlBuSUMwNVN5QlFtMmlqZGNKT0hkbXJyZEZ0ZVhpNnV1M29hUm8wODF1Mmx0ZENZYnJ0MDhwV29ycWxwU3JlcDFKKys2c3N2ZlROZ01OSG1QOHgzRUpHWE1ldGhMcWJiek1CRW0zOXh4aU1pTCtPTWx6eW0yN3hIbHlDTXN1QkVoVXdESk52dDlTU0dpVFpxUDhOMm5Na05QNnhZc1Y2amVyYXFmZ0FBbFpWVm1IYjFkVmp3NnV1SVJxTnVMNjlKWTdwdDZxUkxrWmVYMjVSdUUyVDhzMGYvd2IzZFhwOFRtR2p6SitZN2lNakxtUFV3RjlOdDNzZEVtNzl4eGlNaUwrT01sN3htNmJhMzNGNUw0dnlYYnRNbENHT2pOVjVWWnBxMXdjTkVHem1ISjNtb3piWk90MlZsWm1McXBFczltRzZMNG9YNUwva3UzY1pFbS84dzMwRkVwbUhXdzB4TXQzblR3ODhONmhjTTJuOW5vczEvT09NUmtXazQ0eVZIbjBlMkZvYmVBT1FYYnE4bGNmcTZXTkhqVFUrM05VdTBUWWFJYVVkY21XZ2p4M0NUaHhMQ2RKczc5cG94TDl3MUsvdDgwMDd3TU5IV091WTdpTWhFekhxWWkrazJiL25uSzd2dkZvd0ZueFRnNTRBWTlacE0xWDRQZHYzSWNjZXZMbk43TFY3RUdZK0lUTVFaTDNtR3A5c1dpVWJIbTVwdVk2S05hQXVEN2hnakx6QXgzVmJZcVpQUjZiYURacFRrZDgzS25tN2FCZzhBSnRwMmdQa09JaklSc3g3bTJwSnVVOFB1MXZSZnV1M2g1d2IxQzhaQ0R3andNOE0yZUNLQVBsMFhMZnMxTjNoYXh4bVBpRXpFR1M5NWhxZmJEamMxM2NaRUcxRkxKcjJvSUEvcFBYRHZYd1NzME45RU1BUUFzck96TVBYeWhuUmJLT1NkRWtoOUpJSm5ueS9CekJ0dVFtMXRIUUJBZ2ZtSXh5OWR1ZXl6cjF4ZTNrN3ROV05lZU5mTTdJa1dkQm9FQmoxcGdZbTJWakRmUWFtbXFoQ2oza01rVXpEcllhYTVKUU52UmNPSkhxTW9zRUkxZnZydlJpNS96KzIxdE1mRHp3M3FGd2pwL1ZBY0pjSkVtNTl3eGlNaXYrQ01seHltMjFLSGlUYWliZkZkSDByYXJydnVsWnZUSmZSV1k3b3RKeWNiTjh5OHlwUHB0Z1d2dkk2SlU2OUNiVzJkTWVtMnZXYk1DM2ZKekJwdkFYZUl3SmduTFNiYVdzZDhCemxsNGNLRmVQVFJSMXM4Tm1yVUtJd2FOYXJGWTlYVjFmakxYLzZDb3FJaW5IcnFxY2pPZG02ditKRkhIa0Z1Ymk2R0R4K09UcDFhdnpHdnVyb2E4K2ZQeDZCQmc3RFBQdnUwNjJ1dVhyMGFOVFUxVFg5dldSWUdEalR1cGpQZllOYkRYQ2FuMjJ5MXp6WjFvNGVKTnYvaWpHY21WY1dTSlV0UVZsYlc0bi9MeThzeGNlSkU1T1RrdUwxRWFxYTJ0aGExdGJYbzNObXdweTREY2NaTEh0TnRIWStKTnFMdE0rckZCWGxQbitJaEIwaFE3aFZwdUZNaE55Y0h0OXg0RFk0NjRqQlBuZWlKUnFONC9NbW5jZHVkZDZPOHZBSUFvTUFyOWFnZnYrN0xMMWU1dkx4dEhEU2pKRDhyeTU0RTFja21iZkFBZ0txdVZPRDhOK3MrWE1BVFBDMlZscGFlWTFuV3pVN25PenAxNm9SQUlNRFRHZ2w0L2ZYWE1XL2V2SlIremN6TVROeHh4eDJPWE91MTExN0RuRGx6V2p3MmV2Um9uSERDQ1UxL1gxWldodHR1dXcybHBhVUFnSUtDQXB4eHhobllmLy85Mi8zMXYvamlDOXg2NjYwQWdFQWdnQU1QUEJCSEgzMDArdmJ0Mi9ScmFtdHI4ZkxMTDJQQmdnV29xNnREWVdFaHJydnVPbVJsWlNYOWRXKzY2U1lzWGJxMDZlL0Q0VER1dmZmZTVQK0RiQmFQeDdGcDB5YjgrT09QK09HSEg3QisvWHFzVzdjT1AvMzBFNlpQbjg2N3AzZWc4VTBBaCsvMmpBRjR0NjZ1Ym5TL2Z2MDJPWGxoYWpCdlhxK3NXRjcyeFFDbUE1TDhONlVMTnAvb09lOTNJNWUvN1BaYUVqRzdwTGlYV05ZOW9oZ0ptSFNDQjFGVmU2SGlwMU4rTjNKamhkdUw4U3JPZU9hNjdycnI4TzIzMzI3eitKbG5ub25ERHo4ODZldEdJaEhZZHR0ZkNtVmtaT0NWVjE1QmVYbDUwbCt6dWFGRGg2Sm56NTR0SGx1elpnM2k4WGlicjVHWm1ZbWlvcUx0L3JNVksxWnNNNHQyNmRJRjU1MTNYdUtMM1Vvc0ZzUDY5ZXRSV2xxSzc3NzdEbXZYcnNXYU5Xdnc0NDgvb24vLy9wZzJiUm9BNFAzMzMwZDFkWFZDMXc0RUF1MzZjMDBublBHU3ArOWhnTVpDRHdKeW1OdHJTWlFJRnNDT1RQRHFSazlUb2cyQk84dzZ3YU1LeUNwQjVCUVpCdDRNVFIzQ29HOEk4cUpWeXovOXNQZkF2UzlvVExkVlZWZmpzaWxYWXVybGwrSTNKNDVHT0J4MmU0a0FnRkFvaEZOT0dnTXJFTUQxTjkySzJ0bzZDSEIwaG9ZZjZqdHduL085bEc3YmE4YThjR2FtZmFHb1hnTERObmlnV0IrVndDbE10TFhVUE4vaDRKMVF6SGUwUXl3V1F5UVNjWHNaSGFhNnVoclhYMzg5Tm03YzJQUlllWGs1N3Jyckxnd2ZQaHkvL2UxdmsvNzVISXZGTUh2MjdLYS9qOGZqZVBmZGQvR2YvL3dITjk5OE13b0tDbEJSVVlGcDA2YTFlT0ZkVmxhR3h4OS9IR2VlZVdieS84SGFxTGEyRmpVMU5haXJxME5OVFEycXE2dFJYVjJOcXFvcVZGVlZvYkt5RXVYbDVTZ3ZMMGRaV1JrcUtpcGF2VXZ4ODg4L3g3Nzc3dHZoYXphVmlEVGQ2ZXpnbXdCQkFJZGxabVl1V0xseXBhK3pIbTRaTzNadExZQlpjMHNHZG9IQXFIU2JBUDBnZ1h0bmx4UWJrMjU3K0xsQi9VVDBmdGc0Q3VZbDJwNW9TTFJ4ZzJkN09PT1piL2p3NGR2ZDVQbmdndy9hdFJsd3pUWFhOTjFvMHhiWFgzODlGaTFhbE5EdjJaRisvZnB0czhseisrMjNZOU9tdHIrdlhseGNqS2xUcDI3M256MzY2S1BiL0h0TDVyTmNGaTllakhYcjFtSFRwazNZdUhFak5tellnSTBiTjdZNmwzM3p6VGZZc0dFRHVuVHBnbWVlZVFiZmY1OVlQVElZREhLVHA0MDQ0eVZQRHNiWCtuejBXQlBUYmFvNEJoSzZSOS94WHJwTlM1Q1BqYVltMm1SVlE2SU4vTHhxNmpDR2ZWT1FGNjFadHVTRHJ2MEcvem83TXpCZklQdlgxTlRpMWp2dVFtWm1CazRhTTJybkYwaVJqSXdNakQxcERESXp3cmh5NWcyb3E2c0RnQ05nV2JkMzdUZjR6QjlXZkw3ZTdUVTJKdG9FT3RPa0RaNm1SSnN3MGJhMXJmSWRqbDIzTWQvQkYvKzBQVGs1T1JnM2Jod2VldWdoVkZWVnRmaG5DeGN1UkdscEtTWk5tcFRVbmNIejU4L2Y3Z3ZxRVJFMHoyRUFBQ0FBU1VSQlZDTkdvS0NnNFFibS9QeDhEQmt5Qk8rKysyNkxYN05vMFNJY2VPQ0IyR3V2dlJMK3VvbVlOV3NXMXF4WjQ4aTFQdmpnQTI3eXRFRmpDdERock1mUE1qSXk3bCszYnAydnN4NXVPbjNrc29tUGxnemNhRnE2VFlCK0l0YURzMHVLUFo5dSsrY3J1KzhXaU9uakF2emN0T01ZcXZvQjdQb0x6MktpYmJzNDQzbExQQjV2Y2RxM3JiS3pzeUVpMnp4M2ZmWFZWL2owMDA4VFN1VjE2ZElGWGJ2K1AzdDNIaEJWMWZjQi9IdnViR3dDb2dJaWlndW91WmFXUytLS0srS3VhV2t1cVZtYVcwL2xZejZXMWRQVHB0bGlQYVhWKzFocHRwbm1iaTY1SlpxYTRBNG9xSWhDQ3NyT0xQZThmOENNRERNd0E5eFpMdncrenhKejU4Nlpvem5PNzk1enp2Y0VWcm9QY25QczJERWtKU1ZaSEkrUGowZDhmRHc2ZE9oZ2QxdDc5KzdGMWF1VkM5WTRkdXdZaGc0ZFdxblhrS3FqR3E5cTJERGtGKzNYUFNYUDZEYldqNHVxblVVSGRjOXFldUc4cTNzRG1DTGFudU5nQ3dHNURmRHdkQWJkT095bmlEYmlXREw3WUJCM2xaRjhOajBzb3QxRUtCUnJHV09QM0wyWGpWZmZlQnZlM3Q1dUZkMm1WQ294TEhvdzh2TUxqTkZ0QW9EQlhoN0tieG8rOElCTG85dmtITkVHenE5eVlQYVJ3ajlwVmtJWkpiTTdKYzFuVnlxVmRQRmZUZTNhdGNOVFR6MVZxZGRzMkxEQmJEK1l5TWpJU3UwSDQreC9Ydzg5OUJDYU4yK09MNy84RW1mUG5qVWRyMWV2SHFaTW1WS2xlNDBKQ1FuNDlkZGZMWTdYcTFjUDBkSFJac2ZHangrUDA2ZFBvNkRBZkFMWTZ0V3I4Y29ycjhnbVQvM1VxVlBRNi9XMEg0SU5qREhUVFFBSlozc3FBQXdHOEhWeWNuS05qdlZ3SlVWdS9rcDlIUzhSc290dVkyMFlVNnovZG51NDIwYTNmYnM5UEpRWmhFOFkwRmxtZS9EY2oyaUxvUlU4NWFFYXo3MFVGUldab21TbFlEQVlLaDJ6TzJUSUVJd2JOMDZ5UHJpamdvSUMvUGpqaitVK3YzYnQybXJIODlvU0d4dExnenhPUkRWZTFXbjY0aXlQMVQwRFdVYTNzVjRxcHZxVUg5STk3ZXJvdHZzUmJldzFlYTNnTVVhMDZTaWlqVGlGakQ0Y3hOMWRUVHg3b1hSMFcxNSt2Z3lpMjFhZ29LREFGTjBXMnJyOS9OU0xaODQ0dTA4VTBWYnpVSHlIZXdzSkNVRklTRWlsWHJOeDQwYXpRWjd3OEhCRVJrWldxeC9aMmRuR1ZZV1ZZdTBDS3k4dkR4a1pHUmJISjA2Y2lOOSsrdzM3OXUyRHY3OC9aczZjQ1VFUXpNNE5DQWl3T1lpUmxaV0ZUei85MUdxVysrT1BQMjd4ZDd5dnJ5OUdqeDV0a2RlZW5aMk5qejc2Q0MrLy9MTGJmQytVeDh2TEM4SEJ3VWhQVDdlSVBDR1dIQjNya1pHUk1TSXdNTEJ5dVN6RUpvcHVjNHp2ZHJWb3pFVzJpb3VJbG1GRTI2OGNmQUh0d1dNZDFYaWtwdkR3OERCOWIzUE96V0orQVVBUUxQL3ErdnJycnkzT0t5MHJLd3RmZi8wMVpzMmFKVWtmdmIyOUVSQVFnTURBUURSbzBBQ0JnWUVJREF5MHVxSkVvVkJZZkg0TUJrT2w5aUVpMWxHTlYzV2xvdHQyQTZ5SHEvdFRLWXoxNW5CdGRCdEZ0QkZpUDVsOVFJaTdxeWk2YmVTd29WWUxSVmN3UnJmVjlmZkRQLzY1MUJUZHBvVHdZV0N6ZG84N003cU5JdHBxbnYzNzl5c0RBZ0ttQTNoTHluWXB2a01hYytiTXFkTEZYdGs5Zkw3OTlsdXNYNysrMHUzRXhNUWdKaVlHQVBEamp6L2l5SkVqbFc3RG1yMTc5Mkx2M3IwVm5uUDM3bDI4L2ZiYkZzZGZlZVVWTkczYXROelg2ZlY2ZlBMSko4ak90cnpmRnhrWmlVNmRPbGw5WGI5Ky9SQVhGMmUya2dnQXJsMjdodFdyVjJQT25Ea1ZyaWpLeWNreDI3UllyOWRibkZONmcyS05SZ01QRDQ5eTJ5dk53OE1EdnI2KzhQZjNOLzB2SUNBQUFRRUJxRisvUGhvMGFHQzZtQ1dWNDZoWUQ0UEI4RWw2ZXZyc29LQWdsOGVyMWtURzZEWVJlSkV4NXUvcS90akxIYVBiMXY3V3ZJbW9WL3pFZ0llWlBDUGFaazZpaURhcnFNWWo5dXJTcFF1eXNvby9Sdm41K2Zqenp6L05ubS9WcWhXQ2c0Tk5qNjNWSEkwYU5jTGl4WXR0dmxkY1hCeldyRmxUNlQ3Mjd0MGI0OGVQQjFDOFdydHNqVmcyWHZmdzRjTTRkdXlZMmJINjlldWpiZHUyT0hEZ2dPbllzV1BIMExCaFF3d2ZQcnpTZmZMMTljWGN1WFBoNys4UFB6Ky9DaWNobFYwdEhoTVRneEVqUnBnZDI3UnBrOVZWNktScXFNYXJHallNK2Z5QWJpWlhxTmJJYnFBSHJCODNxSDR0M0t0N3hpTUtsNTM1emhUUlJramx5T3hEUXVUQUdOM0dsSXJWQUlzMFJyY3BCQVdpQnc5d3EraTJnVkY5OGZLTEMwdEh0L1YxWm5RYlJiVFZUSzFidCs0RTRGVUF2bEsxU2ZFZDBpa3NMSlRrb3NUYWdJTWpYK2Nxb2lqaWl5KytzTG9wY1lNR0RmREVFMCtVKzFyR0dLWlBuNDZsUzVkYTdBMTA2dFFwZlBmZGR4VytmdW5TcFZZSGxveTBXaTBXTGx4b2VqeG8wQ0RUellyU0ZBb0Y1cytmanpwMTZxQk9uVHJ3OWZXbCtEVUhjbUNzeHpCUkZITUFUSldxVVdKT2tadS9rdnQ0YVFEK0lrVzNWUTFGdE5Wc1ZPUEpDMlBNWWRlZW9paFdXTk9WSHVDNGNlT0d4U0JQOSs3ZDBhdFhyd3JmUXhBRTAvZHBSVFFhamMxemJEbDkrclRaWThZWWV2UzRmeS82eG8wYkZxdXpBV0R5NU1sbzNydzVUcDQ4YVZicmJkcTBDVUZCUWVqYXRXdWwrcUZTcWRDaVJRdWI1K24xZW9zYTBaN2ZCNzFlajl6Y1hQajQrRlNxWDZRWTFYaFZ4M3JqQW8vVlRlTnlqRzVqckw5YXJmclNtZEZ0TW85b3U4SzRianpyaVpPdTdnMnBYV1QwUVNGeWNqWHg3SVdtRVczbVFxRmVhNHh1ZTNuWnY1R1huKzlXMFcwS2hjSmwwVzBVMFZZejNibHp4N2VvcU9oSHhsaVFWRzFTZkFkeEZZUEJnRFZyMXVENDhlTVd6eWtVQ3N5YU5jdm15aGsvUHo5TW56NGRIMzc0b2NWemUvYnNnVTZudytUSmt4MjZIemxqRE8zYXRYTlkrOFNTZzJJOVZBQ21wS1dseFRaczJQQnp4cGgwT1VrRWdDbTY3ZFgxMjF0Nnl6VzZiZjJPVmlPZkdISXAzaFY5b0lpMm1vMXFQUGxwMkxBaC92M3ZmNXNlYzg0bHF6ZU9IajFhcGRVelZiVisvWHBjdW5USjdOaVNKVXNrdTY0dU84alR0bTFiMUt0WER3Qnc1ODRkckZpeEFrVkZSV2JuZE8zYTFWUmZqUm8xQ3Q5ODg0M1o4MnZXcklIQllNQ2pqejRxU1I5TGk0dUxzNWkwNWVkbjMvWllIM3p3QWRxM2J3OUJFRkMvZm4xMDc5NWQ4djdWWkZUalZSMUZ0OWxINWhGdFY1Z2dUa2QzaW1nanppZXpEd3VSazVURTg2ZExSN2NWRkxoL2ROc0xpMTh4THZ2dXJZVHdZY01ISHBqbWlCVTlGTkZXTXlVbkozc1VGUlV0WjR3MWthcE5pdTl3ckRwMTZtREdqQmwybmJ0bXpScXpHWW9EQmd5d2ErRGczTGx6MkwzYkxmY0VyNURCWU1Ebm4zK09FeWVzZjlTblRwMks1czJiMjlWV3g0NGRNWHIwYUd6Y3VOSGl1UU1IRGtDdjEyUGF0R2x1ODcxQXBPUGw1UVhPT2ZMeThxU005VmlTbnA1K0JJRFQ5OUNyTFo2SVRuaGgvZmFJUWc0Mmp6Rld4OVg5c1JjRG1uSGcvOWJ2YURYTjJRTTkzMjRQRHhWRjlnMEQ2eVc3aURiZ2xKYnJucHMyTktWRzdvY2dCYXJ4NUUrbjArSDExMTlIcTFhdE1HalFJRFJvME1EcWVmLzYxNy9NNmoyVlNvWDMzbnZQV2Qwc1YwWkdCcTVmdjI1MlRLby9PeGtaR2JoMXkvemozN05uOFVLRG5Kd2NyRml4QW5mdjNqVjd2bTdkdXBnNGNhTHBjWjgrZlhEOCtIR3pnU2pqYXZEOC9IejA3OS9mcnI3Y3VYTUh6enp6VExuUGYvcnBweEJGRVZ1M2JyVjR6dHIraWRaV1FsMjVjc1cwUXIxWHIxNDB5Rk5GVk9OVkRSdUdmSDVZTjUxRHRVWjJLM3FjRU4wbTc0ZzJwREZCT3c3ZGNab3gxTWlCU3VMZTVQYUJJVEtUa1h3MlBiUjEreWtxc0s4NFdPZTc5N0xac24rL2d6bytQdWpidTZmYnhPVW9sVW9NNk5jSFN4YjlBMjh2L3dDNXVia0NnTDRhYU5ZRU5tdjNwSlI3OUZCRVc4M2w1ZVUxMkdBd2pKYXFQWXJ2Y0R5MVdvMldMVnNpTlRXMTNIUHExcTJMZ0lBQWk3K3ZHalZxaFBidDJ5TTVPZGxzMzVqU3ZMeThFQm9hV203Ync0WU5RNTgrZlNyZDd4TW5UbURYcmwxbXgzcjI3R2t6OXFNOERSczJOSHRjV0ZpSTFhdFhXOHpxTkJvMmJKaFpoSWM5WW1KaWtKYVdodGhZeXkwempodzVndno4Zk15WU1RT2VuakpLaUNJMmxZNzFLQnZaVjFXQ0lEVGtuRTlOVGs1ZTBxeFpzMEpKR2lVV2xMa0ZiK3A5dkF4eWkyNWpRQ2NPYkhKbWROdTMyOE5EbVNEOGwzSDBsRk5FR3krSmFBUHVqSnMybEZid1ZJUnFQUG5ic21VTGJ0eTRnUnMzYm1ELy92M28zTGt6aGc0ZGlyQ3dNTFB6YnQrK2JiWVBvN3ZzejFmMkpqcGpUTEkvUDZkT21WL2FlWHQ3NDZHSEhrSjJkalpXcmx4cE1RQWtDQUtlZWVZWnM4Z3p4aGhtelpxRlpjdVdXY1NvclYrL0htbHBhWmd3WVlKZEs0L0s3b05aOXJtMWE5Zmk2bFh6ZVpqKy92NW8zTGl4eGZraElTRVZ2bGZaZi8vRWZsVGpWUjJMeEtYQy9icW4xQ3JWNXdEcjUrcitWSW9Ebzl0a0g5RW1hTWV4Ui9HWHEzdERhaThaZldpSVhLVmVQSE9tYVVTYm1WQ3FQZ2ZRSlRjdkR3dGVXb0lsTHozdlZ0RnRTcVVTWTBZT0F3Q3o2RFl2amVJN3FhTGJLS0t0NWpwMzdweWFjejZFTVZaUGl2WW92c041YnQ2OGlUZmZmTFBjNTRjTUdZSng0OGFWKy93Nzc3eFQ3c1ZvdTNidDBLVkxsM0pmR3hnWWlNREFRTk5qclZhTDI3ZHYyN3dnVFVsSnNUam02ZWxwVjRaNVVsSVNUcDgramJGangxcDkvdGF0VzFpMWFoWFMwdEtzUHYvb280OWk1TWlSTnQvSG1tblRwaUVySzhzaWJnUUEvdnJyTDd6MjJtdVlNMmVPNlNMOTZhZWZoazZuTTUyemV2VnFzMDEybFVvbDVzeVpZM3BjM3F4YzRscUNJSmh1QkVseEU0QnpyZ0F3UXFGUWZBbzRkd1BZMm9TaTIrd2o2NGcyNEJlRGdUMC9aUmdOOEZTRWFqejV1M1hyRm5iczJHRjZ6RG5IaVJNbmNPTEVDWFRvMEFIRGh3ODNyVTR1WFhjQTB1eDNJNFd5L1pKeXNtUmNYSnpaNCs3ZHV5TXpNeE1yVnF6QTMzLy9iWEgrcUZHakVCRVJZWEhjMzk4Znp6enpETjU3N3oyTFFhbmZmLzhkQ1FrSm1EVnJsdFhCR0h0ZHVuUUpKMDlhYm5NeGVQQmdxMUY4YmR1MlJYaDRPSktTa3F5MjE3UnAweXIzaFZDTlZ4MGVmWkhFLzlERmNGRzFIV0NWbi9YblNnNklicXNoRVczV1owZ1M0aVF5KytBUXVVcEpQSDg2cUVXTFlaNXFuNTF1SGQybVZqc3N1azNPRVcwTXVLYmpiTXlSZnc2bGplUEtFUm9hNnBPZm45OUppcllvdnNPNUdHTVZEamJiMnJDM29qMXBLclBacjA2bncwY2ZmWVNrcENROCtlU1RsVjRwRXhzYmk3Rmp4MVo0MFgvKy9IbDg5TkZIMEdxMVVLbFVHREZpaE5uenAwNmR3aGRmZklIQ1F1c1Q1eUlqSXpGdDJyUXE1OW1yVkNyTW56OGZLMWFzd09YTGx0ZHRHUmtaZU9PTk56QnAwaVQwNnRVTGJkcTBNVDJYbXBwcU5zQURGRjlZZHV6WTBlYjdHZ3dHckYyN3RrcDlCb0RnNEdBTUdqU295cThueFl5em9TV0s5V2lxVXFsYW80YmZBSEFIVDBRbnZQRGRqcFk1SXZBOEE1TnNzM2xIYzBaMG03d2oydGp4QXExMjNzd1J5Wkt0VnErcHFNYVRCOGFZYVE4Wm83cDE2d0lBOHZQejBhUkpFeVFuSjF1OExqNCtIdkh4OGVqY3VUT2VlZVlaaSsrbjhtcEVqVVpqOFg2T1hQVlRka0tSVkN1ZjgvTHlrSmlZYUhhc1NaTW1lUFBOTjYzdXQ5SzFhMWRFUjBlWDIxN3IxcTB4ZGVwVS9OLy8vWi9GYzJscGFkaThlVE9lZSs2NUt2ZTNYYnQyV0xSb0VUNysrR1BUaXFFMmJkcGd3SUFCVnM5bmpPSEZGMS9FN3QyN2taaVlpTHQzNzVyK0hUUEdLbHh4VCt4SE5WN1ZzRWRSd0Evcm51RlFmUXd3NjMrSTNaWjAwVzBVMFVhSU5PVDI0U0V5bG43NWNvYmNvdHZlVy9rUjd0M0xyblowbTV3ajJoaHd4U0RxWng5ZVBKSWkyaXFRazVQakpRaEN5K3JlNDZINERzZGJ1SENoNmVKRHJWWWpMQ3dNbjMzMldaWGIrK0NERHlwOFBpc3JDd3NYTGpROURncXkzSzlacjlkajFhcFZPSC8rUEFEZ3l5Ky9SRUpDQWlaTm1tVDNRRkYyZGphT0hUdFc3dURRWDMvOWhmLys5Ny9RNi9VQWdNMmJOOFBIeHdkUlVWRUFnUFQwZEh6eXlTZmxYcGoxN3QwYmt5ZFBydmFHeFI0ZUhuaisrZWZ4N3J2dldrUnRBTVcvRjlaV0VWbWJ0V2t2emprT0hEaFE1ZGNiOC90SjlVZ2M2NkhnblBjQXNLMjZEUkhiYnVia3Z4dms0eWtDV0F4RzBXMEFzR1p6c3lER2hBOFo1QlhSQmtBUDRIQ2hGc05uamtpV2JNZnNtb3hxUEhudzlQUzB1bmRPWm1ZbW1qUnBncVZMbCtMTW1UUDQ5ZGRmclU0MGlZaUlRSDUrdnNWeGEzdTZBRUNuVHAzUXFWUDVZMzhIRGh4QWZIengrSExaU1NvQXNIZnZYdE1LbXZEd2NBd1pNcVRjdGdDZ3FLakk3SEhwcUxUcWlJK1BONHNkYnRxMEtSbzFhbVQxZXpvaUlnTFRwMCszV1F2MjdOa1RlcjBlMzN6empkbHh4cGpOMWVBK1BqNW1lLzJVSlFnQ1dyUm9nU1ZMbHVEOTk5K0hqNDhQbm52dXVRcjdwRktwTUhUbzBBcmZsMVFQMVhoVnh5SnhpUi9XemVWUWZRR3dTRmYzcDFJWTY2L1dxRDh0T3FCZG9PbU5DMVZwZ2lMYUNKR09qRDVBcENaSXZYam1UR2hFaCtlVVN2d1h3RU81ZVhsNGZ0Ry84UEpMejJQTXlPRlFxKzJmOWU1SVNxVVNZMGJFUURRWThKLzNWcUt3c05BWTNmYS9waTNiTDB4Sk9IUFIzclprSGRFR25tWVErYmlEUlhGeHdDaWFsVkFCbFVxbEZrV3hXak9jbFVvbEFnSUMzR1psVzAzVnJsMDcwOC9mZnZzdFZxNWNXZUg1Z3djUHJ2Q0NkTUdDQmVXdWZERjY4ODAzTFdaN2xyWmh3d2FjS1pNSWVlalFJYVNrcEdEKy9Qa0lDQWlvc0gyajMzNzd6ZW9neng5Ly9JR3Z2dnJLWXUrZ2Rldld3ZGZYRjQ4ODhnaUNnb0l3WWNJRWZQZmRkMWJiUG5qd0lBNGVQR2hYUDZvaklpTENJaDZQYzQ3RGh3OWJuR3N3R0pDWW1HZzFNb1M0SnlsalBSaGpOUDNXU1o0dmptNTdZLzJPbHA0QUZydTZQNVhoaU9pMjczYTNDaEVOZkFVNFJzb3ZvbzF0RXdUOTNPa2pMdE1BajUyb3hwTXZ2VjZQNWN1WG83Q3dFTkhSMGVqVnF4ZVdMRm1DdUxnNC9Qenp6Nlk5R2NQQ3d0Qy9mMy9jdm4zYm9vM3lCbmxzdVg3OU92NzZxL3o3ZnRldlg4ZjE2OWNCd0s0L0YyVy9NNlZhTlZSMi84VVdMVnFnV2JObUdEaHdvTm4rancwYk5zUzhlZlBzbnBqWnQyOWZpS0tJOWV2WG15WVFQZnp3d3paWHptZzBHblR0MnJYYzV3MEdnMmx3TERvNkdtcTEyalJKcXJKYXRXcmxObnN1MVFSVTQxVWRpOFFsL29kdW9DeWoyNENCS29WcU5mOURON0N5MFcwVTBVYUl0R1QySVNJMVFXcGkvTEdnRmkwR0c2UGI4dkx6OGZhS0Q2RFJxTjBydWsyandlT1BqVUc5ZWdHbG85c0dRaEErdFRlNlRlNFJiUWFSanpxNGVBVE5TckNEWHE4UHJzNmZYWVZDQVg5L2Y3ZjU4MTliNkhTNkNqZDNOWjVUa2NMQ1FwdHQySW90R0Rac0dKS1RreTFpUks1ZnY0N1hYMzhkOCtiTk0yWEZWK1RhdFdzNGV2UW91bmZ2Ym5yZlgzNzVCVnUzYnJWNmZuaDRPTUxEdzAyUEJ3d1lnQnMzYmxnZHpKRWdlc0dxMXExYjQrTEY0bkZ6YjI5dlBQUE1NeGF6bk0rZVBZczdkKzVZdk5aZ01PQ3R0OTVDKy9idE1XYk1HRFJwMHNRaGZTVFM4L2IyaHNGZ3NEcTd1UkpvRXlZbmUySkl3c3ZmYm12Sm1JRFp0VFc2N2R2dDRhR2lRZnlXZ2ZXcTl0SkdKK05neC9PMTJsa1UwVlk1Vk9QSjF5Ky8vSUpidDI0QkFOYXZYNCt0VzdjaU9qb2EvZnIxUTRjT0hSQWJHNHZObXpkajZ0U3BFQVFCZVhsNUZtMjR5eUJBMmI3NStmbEowbTdaQVpKRGh3NWg4T0RCR0RWcUZFNmRPb1cvLy80YndjSEJHRDE2dE5rS2JNWVlIbmpnQWJQWHBxU2s0TjY5ZTZiSDlldlh4K3pacy9IVlYxK2hvS0JBa2xYUlJVVkZXTFZxVmJYYkFZQWxTNWJZdFo4bHFSeXE4YXBHNXRGdGtaV05icU9JTmtLa0o3Y1BFcWtoeWthMzVlVGt1bVYwbTBLaEtEZTZMZXlCQjZaY3ZYRGhabm12clFrUmJRY1hqNlJaQ1haU0tCVFoxYmtKTG9vaUNnc0xKWXRlSVBZWk5HaFFoYk1GZ2VJTFZLQjRCbVBwMlp6R2kvNEZDeFpZckpBcHk5YUZ1SitmSHhZdFdvUXZ2dmdDSjA2Y01Ic3VPenNiYjcvOU5xWlBuMjZ6cndEdy9mZmY0OEVISDRSQ29jQ2FOV3ZLalRucjM3OC94bzhmYnpHZ01uSGlSRnk1Y2dXY2M3UnExUXI3OXUyeitaN1ZzV0RCQW16Y3VCRzdkKy9HOU9uVFRmbjVwZjMyMjI4VnRuSG16Qm1jT1hNRzNidDN4NWd4WXh6VlZTSWhnOEZnYzNEVUR0WGY0WmRVSGhQZkFoZEV6dmp6REt6OFRjbmNEQU02QWZqK202MHRwajhaYy9tUHFyUkJFVzIxRTlWNDhwU1Nrb0tkTzNlYUhjdk96c2FHRFJ1d2E5Y3VEQjgrSEpHUmtlaldyWnRwdkRZcks4dWlIVjlmMTQ5bjUrVGttT0oyall6MWFYWDE3OThmbXpkdk5qM1dhclg0L3Z2dk1YdjJiRXliTmczZmZQTU5YbnJwSmJ6OTl0dElUNzgvUG15c00wdmJ0bTJiUmQyNWZQbHlMRjI2RkR0MjdMQnJ3bEpSVVJHT0hUdFc3dk9sVitRVDkwUTFYdFhWbHVnMmltZ2p4REZrOUdFaU5VMUYwVzJqUnc2RHBvS04wSjJwdk9nMmNNMzZwaTNiUDJzdHVvMGkybW9mZzhGd1R4Q0VmQUJWeW5UZ25KdVd0WHQ3ZTh0dGNyQnNhTFZhc3dHWmdJQUF1NkxRQ2dzTE1YZnVYS3ZIbXpadGF2UDFCb01CQm9QQjlGaXRWbHZNNkZXcjFYajIyV2V4Y2VOR2JOdG1Ia0d0MSt0eCtmSmx1d1o1c3JPejhjMDMzK0Rtelp0Vzk3elJhRFNZTm0wYXVuVHBZdlgxS3BVS0N4Y3VoSStQajlXSU5Da0pnZ0MxV28wSkV5YWdTNWN1VmkvK1UxSlNjUGJzV2J2YU8zcjBxTlc5RHRScXRkVzlrOTU0NHczY3ZIblQ1bmswKzFvNm5ITVlEQVprWm1iYUhCeTFoVEYyWGFKdWtVcVlGSjJVRFdESitoMHRHV1FXM1FhZ3RVS2gvSEw5amxiaks3dWloeUxhYWkrcThlU3BRWU1HR0RKa0NQYnMyV054d3prckt3dHIxNjdGZ1FNSHNIVHBVclBqWmZuNysxZnAvWlZLSmRRbDE3T2NjNHVWNFVxbDBsUmZxRzFjOTFwYnpTelZJRTlNVEF4T256NXRWak9lT0hFQ0dSa1phTjI2TlY1OTlWV28xZXBxcmVnT0RnN0d0R25UN0RvM056Y1huMy8rZWJuUGYvamhoMVh1QjNFc3F2R2tVZE9qMnlpaWpSREhrZGtIaXRRMHFZbnh4NEtidGg3dDRhbjVtWUYxeXN2UHgvSVBWa0doVUdEc3FPRnVjMk5ObzlGZy9OaFI4UEx5eE5MWC80T0Nna0lBdkJjVWl2ZERXclNibFhiNXJLa0lvWWkyMmttaFVCUUJ1TUU1cjlibUlNYWJBRjVlWG03ejU3OG1XYjU4T1pLU2tsemREYnp3d2d0bzA2YU54WEhHR01hTUdRTi9mMyt6RFBOZXZYcmg4Y2NmQjFCOEFXV01IaWxQYkd5czFlTU5HemJFbkRsekVCSVNVdUhyamF0cFBEdzhMUFlTS2l3c3RJZ01ZWXpaSEN5ejlqcU5SbVA2dWJ6Wm5iLysrbXVGN1phbVZDb3hZc1FJaTQyWFZTb1ZQRHdzRnh4WXU5Rm03VHdpRGM0NXRGb3Rzck96cTMzeFg5S2VKUHVya0txUmEzUWJnTmFWalc3N2JuZXJFRkhrWHpCZ2tMd0dlQUFPbkJJRS9kekhCMTJ1dFRmTXFvdHFQSG55OXZiRzJMRmpNWERnUUd6ZHVoWDc5KzgzbTNBREFGRlJVV2ExZ0xYQmxLb084a3lZTUFFVEprd0FBTnk0Y2NOc01Ba0FKazJhaEY2OWV0blZWdWtKS1VhMmFqbDdLUlFLakIwN0ZpdFdyREE3dm5mdlhqeisrT09tQWFpeTM5djBaNWlVUmpXZXRHcHFkQnRGdEJIaVdITDdVSkVhNkZiS3haVFFGbTNIcTFTSzd6aFk1Nnk3ZDlucmI3Mkh1djUrYmhYZHBsS3BNSHpvRUJRV2FVdEh0dzFScTVWZkJqWnI5MlJHOHRsMGltaXJ2WFE2WFk1U3FUd0pvTm83d0J0dmhGT3NSKzBWRlJVRlgxOWZyRm16QnAwN2Q4YVVLVlBBR01QcDA2ZngwMDgvSVMwdHJkSnRkdW5TQlZPblRxM1VJRWIzN3QxTisvc1k3ZGl4QXovKytLUFpzZURnWUx6NTVwc1Z0clY3OTI1czJMREI3RmpwUVI1ckVoSVNMRFlFTGsyaFVLQmV2WHJJeU1nQVVMeW5VTDE2OVN3eXdOM2xlNlMyTXhnTXlNN090cmpKVmtXM0FQd3BSVU9rR21wQmROdWF6YzJDUkFQL21BR0RBRmtOOEpSRXRMSGh0SUtuZXFqR2t6ZGZYMTg4OGNRVDZOKy9QMzc0NFFlY09uVUtBUERnZ3craVI0OGVadWRhRzB4cDBNRDFXNE5jdjI0NVJ0dTRjV1BKMm0vYnRpMmFObTJLbEpRVTA3RlRwMDZaSmhnQnNQanV0clp5MmhrOFBUM3g3cnZ2bWg3ZnVuVUxmLzc1SjRZTkcxYnVhK0xpNHJCdTNUcUxkcVFhS0NOVTR6bENxZWkyejJTM29zZEtkQnRGdEJIaWVETDZZSkdhTFBYeXVhVFMwVzM1K2ZsdUg5MzIxdktWS0Nnb2ptN3oxQ2kvYmRTMnl3c2VIdUpRaW1pcm5SbzNibHh3OCtiTmd3QkdBUENzVGxzVTYwRUE0SkZISGtGZ1lDQkNRME9Sa0pDQWpSczNJakV4c2R6ejY5YXRhelZtUktGUVlQejQ4ZWpmdjc4ay9icDc5NjdGTVh2eTZzdkdsQUFWeDVOd3ppMEdoY3BTS0JSNC9mWFg4ZjMzMytQNDhlT0lpWWtCQU9UbjU1dWQ1eTZiSnRkV1VzWjNHSnNFOEllbnAyZmxSenVKcEdwNmRCdEZ0QkdBYWp5NVNFeE10UGorTDZ0bno1NElEQXpFM3IxNzhlQ0REeUl1THM3c2VXdURLZW5wNlJZcmtTc1NGaFpXNWRVLzVTbGIvMmswR3RPcTdiQ3dNRW5lNDVGSEhqRWI1TGx6NXc3Ky92dHYweUJYMlQyQkhEbUJwcUw2VUJBRVUxVGQ0Y09IOGUyMzMwS3IxYUp4NDhaV2ExMnRWbXV4TnhNQTlPblRCNTZlMWZvNEUxQ041MmdsMFczUlhGVHRsdDBlUGVEOVZRclZSL3lRN2pIa3dFQVJiWVE0bnN3K1hLUW1xeWk2YmN6SVlTNmJMVlNXTWJxdFhrQUFYbmg1YWZGQWo4RDYxV3ZYZlFNREQ1ZlRBQTlGdEVsTHI5Zi9xbFFxcHdDd3ZYR0tIU2pXUTNwUFBQR0V6UnNBWlYyNGNNRnNqNXpBd0VCTW5qeTVXdjJ3OTRKY3E5Vml4WW9WdUhqUll1c3ZDNUdSa2JoNDhhTEZqUUF2THkrMGFOR2lTdjIweHRvc1YyTzhXMFdzRGZKVXRLb29JeVBEN0daRDJWVTdSbXExR2s4KytTU0dEUnNHVDA5UGFMVmFpMW1FZGVyVXNkay80aGhTeDNlVXlCTUVZWjIvdjcvbHFDWnhDZGxIdCswTW4vekU0S1J6cForZ2lEWlNHdFY0N20vOSt2Vlc5eUlzei8vKzl6Kzd6dnZ5eXk4cjFZOVpzMmJadFllaXZmTHk4cENjbkd4MnJLaW95TFF5WmNpUUlaTFVlUkVSbGd2VmJ0eTRZUnJrS1NvcU1udk8xajVDVlZXdlhqMkwyTjJ5REFZRDFxeFpnK1BIajV1T2JkaXdBWTBhTmNJRER6eGdkdTZtVFpzc1l2ZzBHZzBHRGh3b1hhZHJLYXJ4bktNa3VtMkcvS0xibUFDZ1B4ZVV2L0E2T01FWWU1WWkyZ2h4TExsOXdFZ05keis2VGZrL0RqeHFqRzd6OE5BZ2V0QUF0NG5jVWFsVUdEU2dIN0x1M2NON0gzMEdoRDBvK0xXTGJDMjN5WGdVMFNhdHhvMGIzMGhMUzF2R0dOc2hWWnNVNnlHdHBrMmJWdm8xdi8vK3U5bmp5TWhJcS92cFNPbml4WXZZdW5VcnpwOC9iL2RyR0dPWVBuMDZYbm5sRmJNTmhuTnljdkQyMjI5ait2VHA2TktsUzdYN2R1M2FOWXRqUVVGQk5sOVgyVUdlQmcwYVFLMVdtMzR0WGJ0MnhaMDdkeXdHZVl5TXMyYXREVUw1K2ZuWjdCOXhESW5qT3dBQW5QUFkvUHo4N1pJMVNLUlJFdDBHaHBjZ28yc01CblFDRjlaOXM3WEZiR04wMnhjN1F3TkVBMThodjRnMmJ1REFLYzdGL284UHVwenQ2dDdVSkZUakVWYzVmdnk0bERmUXkyVnR3azUyZHZGZkl3YUR3YXkyQkZ5N2g2RzF5WitpS09Mamp6L0c4ODgvai9Ed2NBREF5Wk1uc1d2WExvdHpvNk9qcVRhVUFOVjR6aVBmNkRZT2NQUm1ZTDBBT2QwdG80ZzJJayt5dVFBanRVZnE1WE5KWWVFZDV6SVZ2a1JKZE52THI3NkJ2THg4dDRwdUV3UUJ3Mk9pY1NwVHdJbE1rTW80cndBQUlBQkpSRUZVUUhDVGxVYjJvNGcyUndnSkNkbVpscGIyRm1Qc0JRQ3E2clpIc1I2T3MyREJBcnN1U3NxdS9ObStmYnZWQzBaYklpTWpNWDc4K0FyUGlZdUx3OWF0VzNINTh1VUt6NnRYcjU3VnpZRURBd014ZHV4WXJGKy8zdXk0VHFmRFo1OTlocmk0T0V5Y09CRmVYbDZWN2o5UUhHTml2T0F2clZHalJqWmZXM1lHS0ZEeERRSkJFTkNrU1JNa0pTVUJBQVlOR21UeDY3TEcyaXpld01CQW02OGowbkpBZkFkUUhPR1JvbEFvSmpWcjFxeFFxa2FKTkNaRkoyVi8vam1XK1RhT3FNdVo4S3lyKzFOSkhSUUt4YWZyZDRaUFpJSWlxeVNpN1RGNXJlRGhCZzYydFdRRkR3M3dPQURWZU1RUmJ0NjhpZGpZV0l3YU5RcWpSbzB5aTRiejhQREFMNy84WXJPTjl1M2JZL255NVdiSEtqdDRhSzErTWc3czVPUllwajY2SWdvM1B6OGZPVGs1Q0FvS3d1VEprNUdVbElUTXpFelQ4NFdGaFZpeFlnWG16NThQbFVxRjFhdFhnM1B6eTl6QXdFQU1IanpZMlYydlVhakdjdzNaUmJkeERnWU9EZ2I1ZmNGUlJCdVJKeHJrSVc3cGFsTGNYNldqMi9MekM5d3V1azFuRVBIYnhYU2N6bEZEVU1wbmpJUWkyaHhQRUlRM09lZU5BRHdPQ1c0Q0FCVHI0UWc1T1RrV0YzNzJLQ3lzMm5WSGVhL1Q2L1dJalkzRnJsMjdjT1BHalFyYmFObXlKUjU3N0RFa0p5ZGJiQ0JyMUw5L2YxeS9maDJIRGgyeWVPN28wYU00Zi80OFJvNGNpY2pJeUVyL1hWcDJWWk9SY2Naa1JhejkrbTNOQW0zYXRDbVNrcExRb1VNSHV6Y1lMaDN4Wm1UUFNpTWlIUWZGZHdEQWVRQlBCUVVGcFV2WktKSE9yRm5RQVltenY5M1c4cDY4b3RzWUE5Q1JjK0U3R01TN0RLeUh2QVo0S0tMTldhakdJMUpKU2tyQ2lSTW5jUGJzV1hoNmVtTFVxRkhvM0xtejJUbGJ0bXhCZXJydHJ6eVZTb1dBZ0FBQXdONjllOUd0V3plNzR0U3lzN014ZCs1Y2FEUWFzOEVTSStOcWw3UTB5KzFSSExVU1JxdlY0dkRodzhqTXpMVDRYMkZoSVJvMmJJZzMzM3dUWGw1ZW1EbHpKdDU3N3oyeldxT29xQWdyVjY2RVdxMjJXRVV1Q0FLZWZ2cHBxRlNTZkhSckphcnhYRXMrMFcwY1lDZ2U0SUhNeG5jb29vM0lHQTN5RUxkMUsrVmlTa2lyRGsrb0dkWUJlQ2pyN2wzaGpiZmZROTI2L3VqWHU2ZExCM3J5aXZUWWNQd3l2b3ROZ2xpRm04U3VSQkZ0amhjY0hKeVhtcHE2UkJDRUpveEp0NXlhWWoxcUZxMVdpOTI3ZDJQUG5qMVdWOGVVRmhJU2duSGp4cUZqeDQ0QVlKSE5YdGFVS1ZPUW41K1BreWRQV2p4Mzc5NDlyRjI3Rmp0MjdFQjBkRFM2ZHUwS2pVWmpzNzlYcmx5eE9zalRxRkVqdXpZWUxpZ29zRGhtYThQYnNMQXdNTVl3ZHV4WW0rMGJKU1FrV0J4cjBxU0ozYThuMWVlSStBNEE5eGhqaXc4ZVBHajVoNXE0SHhsR3QvSGk2L2oya04wTkNZcG9jeWFxOGR6WG9rV0xxblRUT1RjM0YrKy8vNzVGSEd4QVFBQVdMMTVzczFZcHk1NmFDZ0FPSHo1cytybWdvQUNpS0pvTjhsMjRjQUdiTjI4MmU0MGdDTkJvTkZacktxUHZ2LzhlUC8zMEUzcjI3SWsrZmZvZ0pDU2szSE45ZlgzaDdlMXROUXBYRUFUVFBqMXhjWEVXejFmVXJpMS8vLzAzZnZqaEIyUm5aMXNNSU9YazVPQ3JyNzRxOTdXbEIyaGF0V3FGYWRPbVdleWJwTlBwck1ZRWp4bzFDczJiTjY5eXZ3blZlTzdBL2FQYk9FeFRpMlcxZ0lkemdGMWpnbllVUmJRUnVaTEZSUmVwdmRJdXhWOEtDKzg0a3luWkp3QzY1K1hsWStGTEwyUEpTLzl3V1hTYnppRGlsMU1wK09uUEs3SWI0S0dJTnVjSkRRMU5UVXhNSE9IbDViVlRFSVF1QUtvOUtrbXhIbzRWRlJWbHRsbnIrdlhyeldZMTl1clZDeDA2ZERBOS92SEhIODFtVjNidjN0MXNCdWFtVFp1UW1wcGE3dnNwRkFyOC92dnZGUTd3K1ByNllzU0lFZWpkdTNlbFp2Y0tnb0JaczJiaHd3OC94TGx6NTZ5ZWs1R1JnZi85NzMvWXNHRURKa3lZZ0Y2OWVwWGJYa1pHQmxhdFdtVjE1ZE9qano1cVY1K01mM1pMczNYanBGbXpadWpSb3dkQ1EwUHRlbytVbEJTTG13VWFqY2F1T0RsU2ZRNks3d0NBZXdxRllrWmdZT0FXS1JzbGppTzM2RGJPZWFuN0VITDZidVVHTVBhYlFZdlprNGNuMFFDUGsxQ041NTZxc2tkTVFrSUMxcXhaWXpVQ056TXpFNHNYTDBiNzl1M1J0V3RYUFBqZ2czYXRqaW1yb0tBQThmSHhOcy9MenM0MlRacEpTa3JDeHg5L2JQRmRPbURBQUp3NWM2YmNRWjZDZ2dMbzlYcm85WHJzMmJNSGUvYnN3Wmd4WXpCMDZOQnkzN2RGaXhaV0IzbjY5T2tEZjM5L2lLSm9kZEpRNjlhdGJmNmF5bFBlUkNSN2xGMkYwNk5IRDl5OWV4Yy8vL3h6aGEvcjNyMTdoYjhQcEdKVTQ3a1h0NDF1TTQ5b2MzVnZLb2xkTVRCeHRwSWkyb2lNMFNBUGNYdFhrK0wrQ21uZVpvSmFvL3JGMWRGdE9vT0lyWEhYOEwvRGwyUTF3RU1SYmE0UkVSR1JuWjZlUHNwZ01Iek9HQnNLaWY3T3BWZ1B4d2dMQzBPblRwMU1qemR1M0dqMmZPUEdqYzJlMzc3ZGZFL1FrSkFRcytmMzd0MWI0ZnNwRkFvTUdUTEVhdXlhVXFuRTRNR0RFUjBkYmZXbWhiVnNkR3R0ekpzM0Q5OTg4NDNaYk5HeWREb2RXclpzV2U3elNVbEpXTFZxbGRYQktDOHZML1RwWTk4RXN0dTNiMXNjczVYbjNyQmhRNHdlUGRxdTlnRllqYWdMRHcrbno0a1RPREMrSTRreDlrSmdZT0JtMjZjU2R5S1g2RGJPK2YzRk8xeGVOeVE0Y0VwZytxY25ENmVJTm1lakdrL2VybDI3aHExYnQrTEVpUk1WbnFmWDYvSFhYMy9ocjcvK2drYWp3VU1QUFlTdVhidWlYYnQyRlY2RDZ2VjZ4TVhGNGVqUm80aVBqNGRlcjdmWnA4ek1UUGo3KytQa3laTllzMmFOYVQ4Y283cDE2MkxFaUJFNGMrWk11VzFrWldWWkhMTzFzcWhzcEsxQ29VQlVWSlJwRmJVeE9xMDBwVkpwVjFSdmVaVEtxbjljckVXdGhZV0Z3Y1BEbzhKSVpROFBEMlJuWjhQWDF5Mi9pdHdhMVhqdXFTUzY3UmtPMVg4QjF0UFYvYWtKRVczSzNZaGpQU2lpamNnWERmSVFXVWk3Y3Y2YXE2UGJLS0tOVkVWUVVGQjZXbHJhUE02NUg4VjZrTEo2OWVxRkxWdTJtQTJnZE9uU0JlUEdqVU85ZXZYS2ZkM0ZpeGN0amxtYjlhdFNxZkRVVTAraFJZc1dXTGR1bmRXYkRQMzc5MGR3Y0xERmNaMU9oMjNidG1IcjFxM2xYdENOR3pjT25wNmUwT2wwT0hyMEtPclVxUU1mSHg5NGUzdkR3OE1ER28wR2pERWNPM2JNNm8ySE9uWHFsUHRyTlA2YTdJbUNBNG8vRTdHeHNSYkhIM3p3UWJ0ZVQ2ckhnZkVkTHdRRkJXMlZzbEhpWkc0YzNjWlJzb0pIZGdNOEZOSG1EcWpHazVlN2QrL2k1TW1UaUkyTnhlWExseXY5K3FLaUlzVEd4aUkyTmhiZTN0NTQrT0dIMGExYk43UnMyZEtpQnJ0MTZ4WSsrZVFUdTlyVmFEVG8zcjA3L1B6OHNHSERCdXpldmR2aUhFRVFNR1BHREtzVGYwcC83MXJiTzhmV2F1YUlpQWgwNjlZTi92NythTnk0TWRxMWEyZXF6L0x5OHJCcDB5YUwxM1RxMUtsYUF6WDJYcnVyMVdyVXExY1A5ZXZYUi8zNjlWR3ZYajAwYTliTTlIeGlZaUsyYk5tQ3MyZlAybXhyLy83OU9ITGtDS0tpb2pCNDhHQ2JOU2k1ajJvODk4VWljWTRmMXMxMGZYUWJSYlFSNGc3YzZrS0xrSXFrWFlxLzFDaTh3M01xRmZzUVFKZTh2SHc4djJnSmx2N3pSWXdjTmhScXRlTTJVS1NJTmxJZElTRWgxeWpXby9heFo2YWJTcVhDb0VHRDhPT1BQNkpKa3lhWU9IR2lLZjg4SnljSHVibTUwR2cwVUtsVVlJd2hLeXNMZS9mdXRicnZURVVSSXIxNzkwWllXQmpXckZtRG16ZHZtbzU3ZTN0aitQRGhGdjArZXZRb05tL2ViSFgxalZHblRwMU1FVzlLcFJMcjE2KzNtSFZxUzRNR0RTcDFma1YrK09FSGkvZ1N4aGdlZXVnaHlkNkRXSEpDZkFmTjdwUTVkNDF1TTR0b2s5a0FEMFcwdVErcThkeFhSa1lHa3BPVGNmbnlaVnk0Y0FFM2J0eXcrWnAyN2RwaHdJQUJPSHIwS0U2Y09GSHVDcHk4dkR3Y09IQUFCdzRjZ0wrL1A3cDA2WUp1M2JxaGFkT21BSURRMEZBRUJBUllySUFwTFNnb0NQMzY5VU5rWkNTdVhMbUM1Y3VYbThVQWx6WnAwaVN6U09IUzR1UGpFUlVWQmM0NWR1M2FaZkc4clgwSkgzamdBYXR0Yzg2eGV2VnEzTDE3MStLNTZzYWVHUWVJVkNvVlJGRTBHenp3OWZYRi9QbnpVYjkrZmFzRE1WcXRGb2NQSDhhQkF3Y3FQVmluMVdxeFk4Y083TjY5R3gwNmRFRDM3dDNSc1dOSHE2dURDTlY0Y2xFcXVtMHJ3UG81dlFNVTBVYUkyNkJCSGlJck41TGlZME5iZGh5dFpId2pFMWlYdkx4OC9PZmQ5d0hBWWRGdEZORkdwRUN4SHJWTFVWR1IxZG1VMXZUdDJ4ZmUzdDdvMmJPbjJZMmM1T1JrZlBEQkIzYS9aMEJBUUlYUE4yM2FGRys4OFFZT0hEaUF6WnMzSXpzN0cwT0hEalhiRitmTW1UTll1M1p0aFRjbGdPSlpuek5uempUMWx6R0dvS0FnWEw5dWYyS1FXcTAybTQxWkhZbUppVmFqMnRxMmJXdno5NFZVSGNWM0VIc1pvOXZXYlkvUWdna3pHZURseXY1d3pnR0JnM01HSnJOSUVjNFJMekw5M01uREx5ZTd1aStrR05WNDdtUG56cDA0Y2VJRTB0TFNLb3p1S29zeGhwaVlHSXdZTVFLQ0lLQjkrL2FZTkdrU2poNDlpa09IRHVIYXRXdmx2dmJ1M2J2WXZYczNkdS9lamVEZ1lDeGJ0Z3hxdFJydDI3ZkhnUU1ITE03djJMRWpvcUtpMExadFcrVGs1T0N6eno2ck1JSnR5SkFoWnRHNFpRY2tidDI2aFVXTEZsbDliYU5Hald4RzQxckRPY2ZYWDM5dHRWK2RPM2RHNDhhTks5MW1hWFhyMXNYS2xTdmg1K2VIMTE1N0RWZXZYalU5cDFLcHJOYUgxNjlmeDlhdFd4RVhGMmR6VXBGYXJVWndjSEM1Lzk0TUJvTXBoaTg4UEJ3dnYveHl0WDQ5TlJIVmVQTENIa1ZCNFg3ZExMVks5WlZ6bzlzb29vMFFkMEtEUEVSMlVoUGlib1MyYUR0UnFWU3VBOFBEMlRrNURvdHVvNGcySWlXSzlhalp6cDQ5aXlOSGprQ2xVdUhldlhzVysrYVVOMHZRdzhQRHRDS210SWlJQ0RER2ltOUcyc0dlYkhSQkVOQzNiMTkwNzk0ZGUvZnVSZi8rL1MzZTA5dmJ1OEpCbm5idDJtSDI3TmtXR2UrVkhlVHAwNmRQbFRaSnRzYkR3d1BlM3Q2bXo0SlJ2MzdPbjh4V20xQjhCNmtzRHY2S0FHNEEyRHk0NkRyRUZORW11eHNTSlJGdEVQcy9PWmdpMnR3TjFYanVvVjI3ZHZqNTU1OHI5YjBVRVJHQko1NTRBbUZoWVdiSHZieThFQlVWaGFpb0tGeTllaFdIRGgxQ2JHd3M4dlB6eTIwcktDakl0TEs2UTRjT3BrRWVsVXFGUng5OUZJTUdEVEtMeUsxVHA0N1paSnV5eG93Wlk3RnFKamc0Mkd4UXBDSlZqYXo5L3Z2dnJRNVErZm41WWZMa3lWVnFzelNGUWdFL1A3OUt2YVorL2ZxNGN1V0t6UUdlOFBCd3pKZ3hBdzBhTk1DaFE0Znc0NDgvV3RTSHBRMFpNcVJTL2FndHFNYVRINCsrU0hKdWRCdEZ0QkhpYm1oS0VKR2wxTXZua2d3d3pBSEhDUUF3UnJmOXZHa0xpaW9aRjFRZStVZTBpZU1PRnNYdEFaamNPbCtqaFlTRVhNdkx5eHNoaXVKUkFKSlV6Y1pZajl6Y1hMc0hCSWowZkgxOWNldldMVnkvZnQxc2p4MmpzaHZiMnVMcDZXa3pSOTNvb1ljZXFuQVBuN0k4UER3d2RPaFFpengxRHc4UHpKOC8zK3FtdEl3eERCMDZGQXNXTExBNk9GT1o5Mi9UcGczR2pCbGo5L20yTkc3Y0dDKzg4SUxaalpLd3NEQjA3TmhSc3ZjZzkzSE9vZGZya1ptWktmbkZ2MEtobUJFY0hMeVpNU1pwdzhROVRJcE95azdJU1ZqTXVMakdGZS9QT2I4L3JDUEhpRFlkR3o4cG1pTGEzQlhWZUs0WEdocUttSmdZdTg1dDNibzFGaTVjaU1XTEYxc004SlFWRmhhR1NaTW00ZjMzMzhkVFR6MWxpbVVyS3lvcXl2Unptelp0RUJBUWdKRWpSMkw1OHVXWU1tV0t4UjZJakRITW1ERURyVnExTWp1dVVDZ3dmZnAwcTdGby9mcjFzeXZDVDYxV202MEFxb3lCQXdkYXJOWmhqR0hXckZrdTI4dkcwOU1UVHovOWRMbS9kajgvUHp6MTFGTll2SGd4QWdNRHdSaERyMTY5OE5aYmI2Rm5UK3NMRzhMRHd5bld0d3lxOGVTTlJlSVNFM1RSQU4vbjBEZmlISXpMY1lBSEFIRFp3TVNuUVJGdHBBYWlsVHhFdHE1Zk9udkN1S0xIR04zMnpvb1BZVEFZOE5pWWtkVmEwVU1SYmNTUktOWkRIb1lORzJiNlBRVmdjUUUrZVBCZzNMdDN6L1E0TkRRVWYvNzVwOVcyTkJvTkhuNzQ0VXIzSVNJaUFxbXBxUldlRXh3Y0xNbXNTcU9BZ0FETW1UTUg3Nzc3cnVuaUxpd3NERTgrK1NTYU4yOWU3dXNhTldvRVB6OC82UFY2R0F3RzZQVjZjTTVMOXIxZzhQTHlRdVBHamRHdFd6ZjA2TkZEOGowR3dzTENNSGZ1WEt4WXNRSUdnd0ZqeG95aGZRd2NnT0k3U0hVdGV3eGFWMFMzVVVRYmNRYXE4Vnh2Nk5DaGlJMk50YnEvVFZCUUVCNSsrR0gwNk5IRFlzREZIbXExR3BHUmtZaU1qRVJLU2dyMjc5K1BZOGVPUWF2VklqQXdFRzNidGpXZHE5Rm84TjU3Nzltc1JaUktKWjU3N2ptODl0cHJ1SDM3TmhvMWFvU25uMzY2M0VpMGlJZ0l6SnMzRDVzMmJTcDNSVStMRmkzdytPT1BWMm9DVG1rQkFRRll2SGd4VnExYWhmUG56ME1RQk15Y09ST3RXN2V1VW50U2lZaUl3T0RCZzdGanh3N1RNVjlmWHd3YU5BaDkrL2ExT2duSng4Y0gwNlpOdzZCQmc3Qno1MDdFeHNhYTlscVNjc0pSVFVBMVhzM2crT2cyT1VlMDhldE1xUnVqM0ltekZORkdhaUlhNUNHeWxucjVYRkpveTQ2amxTTGZDSWFIcys3ZUZkNThkd1hxMTY5WDVlZzJpbWdqemtDeEh1NnZhOWV1RlQ1dmJkREd6OC9QYk9BSEtGN2hNblhxMUVySFVnQkF5NVl0c1gvL2ZvdmpucDZlQ0FrSlFlZk9uZEd2WHo5VE5JaFVJaUlpTUc3Y09CdzhlQkJEaHc1RnQyN2RiTjZrTU43MGNLWFdyVnRqMHFSSlNFaElRTHQyN1d5ZVgzWjFsZFMvanpVUnhYY1FxVGd6dW8xekZDOXNsdDBBRHhjQlhNaFY2ZnZPR25EbG5zM1RpVnVnR3MrMWxFb2xKazZjaVBmZmZ4OEJBUUZvM3J3NVdyZHVqVFp0MmxScFlLYzhUWnMyeGJScDB6Qmh3Z1FjT1hJRVBqNCtGcldTdlpOTnZMMjlNWGZ1WE1UR3htTFVxRkVXSzYzTDZ0aXhJenAyN0FpOVhvL0N3a0t6VlY0YWpVYVNlc2JEd3dNTEZpekE1NTkvam03ZHVxRno1ODdWYmxNS0kwZU94TW1USitIdDdZMCtmZnFnVzdkdTVVWWlseFlTRW9Lbm5ub0tZOGFNd1o0OWU1Q1JrV0V4Z2F1Mm94cXY1bkJZZEJ2bnBuckszVmZ3Y0Y2Nmk1eURJNFdwZENOWk44UzdzbCtFT0pKN2Z5b0pzVlBqVnUwZVZrRHhDUk5ZRndEdzl2YkNzaVdMTUN4NmNLV0tYSjFCeFBmSHIyRGQwVVFVNmVXMmlwaW5HVVFlYzdEb3J6Z3NXeWJwMUJ2aU9JbUppYjVlWGw0N0JVSG9Ba0N5RGFWOGZIemc3ZTFOS3htY0xDMHR6U3dyM012TEN3MGFOS2p5dndldFZvdk16RXlvMVdxb1ZDcW8xV3FvMVdxbi9YczFyc0tSRzcxZWIvTUdDYWtjemprTUJnTXlNek9sbnQxNVQ2RlF6QWdNRFB4SnlrYUpQQ3o3QWVwV1BoRWZjQ1k4NjZqM0tQNTd6UGhJVG4rZkZVZTA2YldZUFhuNEpWckJJME5VNDdsV1hsNGV2TDI5WGQwTjRnQkZSVVVXZTBPU3FxTWFyK2JpZjhDVGk2cXRBS3YrUnFXY2c2T2trcExCOTQvWklBL25pVXpCbjBWMy9UN0dhQVVQcWJuYy81TkppSjFDVzdRTk4wYTNBVUJBM2JwNDZmbDVHRDBpeHE2YmZjYUl0ay8ybnBQVkNwNzdFVzBpUmJUSlZIcDZlcERVc1I1QThVMEFpdlVnaEZSWDZmZ09pV2QzSmpIR1hnZ09EcWI0amxwdTNmYUlEeHdSM1dhTWFKUGZDaDRBbko4d0NJYkhueHg4T2NuVlhTRlZSelVlSWNTZFVZMVg4eFh1UjdoYXBmNEV3RURUUWVNSzUwclVSdmNuemNpc25pcU9hSXRCVjV5aEFSNVMwMUZWU0dxTTFNdm5rdlFjbzBXUkgrYWNpNWxaV1hqajdmZXc2N2Q5Tmd1V3ZDSTl2djRqVVhZRFBBQUF6aThiUlAzVEJ4Y1BwNGcybVFvS0Nrb0hNSTl6ZmxqS2R2UHk4cENmbnk5bGs0U1FXb2ppTzRpamNmQlhHUGhuQVBTU3RTbnJpRFllNzYzTDdFY0RQUEpITlI0aHhKMVJqVmZ6ZWZSRkVvTjJIc0FQVmIyVk1nTThuSmNVV3U2TWM0QW5NNlV1aG5WRFBBM3drTnFBQm5sSWpaS2FFSGZEQU1NY2NKd0FnTHk4ZkN4KzVYVnMyckxOTEVLcE5KMUJ4QytuVXZEVG4xZGtOOEREd2E4YkZIek13YUs0UFNWVE1ZaE1oWVNFWE12THl4c2hpdUpSQUpKVTJaeHo1T2JtSWpjMzF5eXJteEJDN01FNWgxNnZSMlptcHVRWC93cUZZa1p3Y1BCbXhwamNzbEdKQTB5S1RzcE95RWxZekxpNFJwb1d1V3dHZU15L243bUJBL3U1b1hEVWlCRzNjMXpXS1NJcHF2RUlJZTZHYXJ6YWhVWGlFaE4wZ3dEc0xqNWcrai83bFAyYVllNi9KdzhZa3BqQVo2SXJ6cmk2SzRRNGk1dC9LZ21wR251ajIvUUdFVnRrRXRGV2VtOE1YdnpmRklQQVJ4NTZjUVJ0SEZlRFVLd0hJY1FkVUh3SGNaVjEyeU0rWlV5WURLQjRNdzFlOG45MjNrd3d4b2tVaDVDNC82Vk82ZnFPZ2Y4cEd2aUVpVEdKVjF6Y0xlSUFWT01SUXR3QjFYaTFGeitFNXB5cFB3RXd1Skt2TFBrbkExQzVtRGZYb0lnMlVqdFJKVWhxcE5UTDU1SzBlc05Za2VPRU1icnQzKzhzeDhIRGY1ZzJFelNJSEJ0UEpzdGlnTWNDNTBrR3NKbUhYaHhPc3hKcUdJcjFJSVM0QTRydklLNmlWeXVXY3VCTFZDTzZ6VGpBd3psMysxVU94UU04eFJGdFh0ck1LQnJncWJtb3hpT0V1QU9xOFdvdjFoTlhkRHJ0d2twSHQzSEEvUWQyQUlwb0k3VWREZktRR2l2dDh0bnJCcTZmRHJEREFKQ2JtNGNGTDc2TVgzN2RDcTFXaTFOWC84YUc0NWRsTThCemZ4VVB2MjVROExHSEZzWHNvNGkybW9saVBRZ2hya0x4SGNUVnB2Uy9lQ2Uzd2FVWE9CYy9BVkI4VDZFeXEzZ0VlYXpndVk4aTJtb1RxdkVJSWE1Q05SNEJBRTFmWERTTGJyT0hYRzQ3VVVRYnFlWGtkQVZFU0pXRXRlclFqSUZ0S0IzZHRuREJQQ1JybW1EZnhUUUFBQzhaNEhmbm13SVUwVmI3VUt3SEljU1pLTDZEdUp0MTIxdCt6QmliQm1OMG0wMGlTa2FGSE5ncnFmRy9CQU9mT0NFbThZS3JlMEtjaDJvOFFvZ3pVWTFIeXJvZjNjWUhBcXppTDQyU2ZRNUxYZ24zckxNb29vMFFxdjVJalhmMVVueHkyZWkyOS83N0ZZNG1wWm5PWVhEL2pYa0JKREdLYUt0VktOYURFT0pNRk45QjNFMnVBYTlWSnJxTlE0RHh4Z09Ydy9VOTU1ZEZmcnNQRGZEVVBsVGpFVUtjaVdvOFV0Yjk2RGJzdFhseXFaTEtIUmFNbXZlQkl0b0lNYUpCSGxJcnBGMCtlMTNrK21jQkhBY0E3dDhRK2JyaXYvdmQ0VXZLRm4xQlR1RzlwRC9uNzZlSXRscUhZajBJSVk1RzhSM0VYYzBhbG5EYkxMck5sbExmYWU1ZExYRURCOS9MeGNLQms2SXpzMTNkRytJYVZPTVJRaHlOYWp4U0VVMWZYR1JjTng3Zyt5cyswMzIrVHl5KzJqZ1NEWncvVFJGdGhMam5HanRDSE1ZWTNWYXZlMHdYM3dlNkFTakpiN2N6NjkzWk9PZlE1MlloWTk5NmFETnYvYWJYc2ptcFYwNG51cnBmeFBrbzFvTVE0Z2dVMzBIa3dwN29Ock9ham5PNzkvSnhQb3BvSS9kUmpVY0ljUVNxOFlpOStDRTBCMU92NHVDRFRORnRIQ1V6WmxoSlRZWGluMDBEUHE2cHNjekxPMzVkSitwaTFEMHBvbzBRZ0ZieWtGckdHTjJtcWh0ODcvNVJkNzBCQVBpckdmSk83b1EyTXgyTXNRRktOZis0YWRNSC9WM2RMK0o4Rk90QkNIRUVpdThnY2xFcXVxMWNwY2QwdUx1V2R4VFJSc3FnR284UTRnaFU0eEY3c1o2NEFxNWRBTERkbHMveU12OTByZUphNzM1RW02WVhSYlFSWWtTRFBLVFdTYnQ4OXJyS1AraVM4Ykc3VHZKc1VNY0QvM21zRzU2Yk1CUSszbDRBQU1iWUlIandEVTBpMmpkM2NmZUlDMUNzQnlGRUtoVGZRZVJtMXJDRTJ3Ymg3c3NpNTJ0ZDNSZTdsZnBlNVp5TG5QTWpYS2tmUWhGdHBDeXE4UWdoVXFFYWoxUUY2NGtFcHRNK2JvcHVLM09makhQaktoN2pFeTc4WG1GSVlnS2ZTUkZ0aEppalFSNVNLeWswSG44WWYzYUhpNTZ5UFFqMjg4Ui94bmJCQTQzcVkrTDRzWGgxeVNKNGVHZ0FGQS8wQ0FyaEF4cm9xWjBpSWlLeWxVcmxLTTc1VnRpNUViVTljbk56a1plWEIxRVVwV3FTRU9LbWpQRWRXVmxaVW4vbWt4aGpVd0lEQTMrU3NsRkNqQ1lQU3MrYkZKMHdGWngvRENEUGVKeGIvQUNYVHppMXFDOFpQNjBRK2N5SkE2OGt1YVpIeE4xUmpVY0lxUzZxOFVoMXNMNjR5N2h1Qm9DZEFCZUxCM1FZd0pnYlRZN20xNWxDTnhiZDlmdG9CUThoNW1pUWg5UktJbkRVK0xPcnY2dkszZ1FJcmV1TjV3ZDFRUFA2dmdBQWpVYURzYU9HNC9XbEw4UGJ5N1NpWjVpZ0VENmw2TGJhaVdJOUNDSFZRZkVkUk81MGhYbXZnWXRyekE1eTR6K0tmekNsZWJnSVkreitjbkhPTDNOK3AyOUpSQnZka0NEbG9ocVBFRklkVk9PUjZtSTljVVduMHk0RXNMZk1NeVgvTUs3bUtiMC9qelBjajJoajNTaWlqUkJyYUpDSDFFNDYvTW1CdndHQXcvWGZEc2FCcGdaMVBQRHFpTTdvSE5iQVlxYkVzT2hCZUg3KzdOSURQWVBnd1RlRU5uOHd3cm05SmU2QVlqMElJWlZGOFIya3BwZ3krc1lkL2Uzc2Z4bWoyKzRIaDNBM21tbEtFVzJrYXFqR0k0UlVGdFY0UkVxYXZyakl1RzQ4T0hhWlBjSGh1Z2swRk5GR2lFMDB5RU5xcFNKRDloMXdmZ1NBeTVmeXNKSzdFY2FJdGhhQnZsWnZVR2cwR2p6eG1HVjBtMUxOUDZIb3R0cUpZajBJSWZhaStBNVMwMHllWEJ6ZHhqbGZCU0N2T0UyRUZkOTdZTHg0RlUzeGNoNlg5WkV4bkZNSW1FTVJiYVN5cU1ZamhOaUxhanppQ0t3bnNwaW9uUW53MzhGNDhSOHNab3h2TTlaV3pycVpSaEZ0aE5pREJubElyWFFNU2JtYzR6Y0FSUXdsMzFFdS9LcG9WTmNiTHd6dWFJcG9LMDg1MFcwREtMcXQ5cUpZRDBLSVBTaStnOVJVdVFhOHhvRXZpeCt4a3ByT2VOUEJHQ2ZpQXB4ZkZ2bnR5QW1ERStKQUVXMmtDcWpHSTRUWWcybzg0aWlzTjY3cmRMcG53Y3RFdC9HeU45Q2tLM000TDcxWWlBUGcxNWhJRVcyRTJJTUdlVWp0dEd5WnFGUHB0Z0ZJZFhWWEd0VHh3TEtSbmZGUWsvcDJSNHhRZEJzcGpXSTlDQ0hsb2ZnT1V0UE5HcFp3MnlEY2Zka1kzUWJHU3I2M0hIUHp3UmFLYUNOU29ocVBFRkllcXZHSU0xaEd0NVdhUU1OTHIraVJadVowNlMwTndYZ3FFL2hUNkVrUmJZVFl3NDFTcXdseHZ0N3ZiRjBxZ0M5RHlZQ25jUXM1WnduMjg4UWJveDlCaXdZVnIrQ3hwcWlvQ0Z1Mjc4S3JiN3lGZ3NKQ0FBRG4vRGVJNHJ5VWhETVhwZTRyY1gvcDZlbEJCb1BoYzhiWVVBQktxZHIxOGZHQmw1Y1hCSUhtQlJBaUo4YjREZ2ZNN2t4aWpMMFFIQnk4V2NwR0NhbXVkVHRhcm1GZ1QzSndUWEU5ZDMrM0hxZFZlRnc4S3doczBvVEJDZkdnRlR4RUlsVGpFVUpLb3hxUE9CdmZqMUN1VXEwRlF4OXdKb0R6a2tnYzQvY0h4LzBobjhyWFhNYnhJdE1BRHhmdk1laWpFSWxUdElLSEVQdFFOVWRxdFN4QjlUN24yT0dLOTdZM29xMDh4dWkydDk1NEJXcTFHa0J4ZEJzVEZCODNiZHJVUThxK0VubWdXQTlDU0drVTMwRnFtMXc5Rm5Qd3RRd000Q2kxU3NFNUF6eWNpNmxLVDkwQWltZ2pVcU1hanhCU0d0VjR4TmxZWDZUcWRMbzVwdWkya3YxNXVHbXdoNW4rVTd5bXgvNlZQUnlsVi9Cd2dJczVUS1dQWVQxeGtnWjRDTEVmRGZLUVdpMyt4VUY1T2liK2d3T0pnUE5XOFZRbG9xMDhnd2RFWWRFLzVwbWkyOERRSHg1K215aTZyWGFpV0E5Q0NNVjNrTnBxMXJDRTJ5cVBySCtJbks4dHZtSEFTODByQlNRZGR5a1ZHbC84THZ3U0RJWitqL1ZOdVNYZG14QnlIOVY0aEJDcThZZ3JtYUxiZ0czRlIwclc3RmpFNUJhcjB0Y0s1N21NOFFub2lpTlY3eWtodFJQRnRSRUN6dnErdmZWeE1QNHB3UHdrYjcza244WVBXME0vTDd3KzZtRzBDS3phQ2g1cktMcU5sRVd4SG9TUGF4Z29BQUFnQUVsRVFWVFVUaFRmUVVpeGI3ZEgvSmN4TmcwY0dqQU81c2k1YlV5OEl5aDBNUk1HcEJ3RHJlQWhEa1kxSGlHMUU5VjR4RjN3QTJqTUZhcTFBSG9ESmRGdEhHQUN3RXZkWnVhY2w1blVYUG9CaDNIOXovM3p4VndCK3Y2SXhIRmF3VU5JNVZFRlJ3Z1l6NjdiOEVlUnM5YzU1M3JqVVdtMmpUUGJsZzZONm5yakg0TTdvSGtWOXVDcFNPbm9ObzFHVS95K3B1aTJCLzBsZlRNaUN4VHJRVWp0UlBFZGhCVExNN0NsQU5ZQ1ZyTGhTNjNDcVN6T3VkbUtCdzR4VjR1aTNoTUdwTVNDQm5pSUUxQ05SMGp0UkRVZWNSZXNONjR6Nk9ZQ09GQjhvRGhyalJkSHJjRjRONDB4NDkydzBuZkZUSzNjcjg4WUJ5RGVGcUFmd25yaUdBM3dFRkkxTk1oRENJQ1RzeDdXL1YxWXNJcEJlTlhzQ1FsdkFnVDVldUxWRWRKRXRKVm4wSUFvTEhwK0hqdzlTN2JrWWVnUERkWTNiUFpBbUdQZWtiZ3ppdlVncFBhZytBNUN6Qm1qMjhEd0pWQW1HLzUrOEh2bGNJQXhWbkxUZ2dOY3pJWlExR2ZxNEd2bnBPczVJYlpSalVkSTdVRTFIbkZITEJMbm1FNDNHc2JvTmxieWZ5WDc2akM3cDAxelBVUytsUWxzS09zSlNTY3ZFRkxiVUZ3YklhVjBmdnB6VloxbURaOW5BbHNLd0x2MGMvWnUzY3RoMm5mT0pOalhFMitNZVFRdEpGN0JZMDJSVm9zdDIzWlNkQnN4b1ZnUFFtbzJpdThncEdMcnRyVmN3eGgva2pPbUtTN1B5bFp6M01xeHNzOEQ0TXgwR3VjOG14c0tSMDhhZG0wZmFBVVBjUkdxOFFpcDJhakdJKzZPSDBZSWgvb2pnSThFbU9MK0U4YUpOY2JIS0psZ3c0My8xVE9CSnpKUi96ejBPTXo2SXRmWmZTZWtwcUZCSGtMSzZMTnN2d2M4YzZjQy9DVUcxc3g0bkFNQU55NDVMUjhIQnl0MUV5QTB3QnNMQnJSMzZBb2VhMzdkdGdPTC92VWFpb3FLakIzYnd3c3hMaVhsOUYzbjlZSzRpN1MwdENZQTFqTEcra2pWSm1NTTN0N2U4UEh4a2FwSlFrZ1Y2UFY2WkdWbE9TSytZMHBRVU5CV210MUo1TzZIN2VFTmRHRHZBR3dhQThBdDl1amg0THo0eGdNenprUXRPVjc4cy9sVUg4N0ZleENMb2liR1hEdnBuRjhCSWVXakdvK1Ftb3RxUENJSC9BODBFdlhLQlV4Z3d3RFd5c2JaU1p4aG44REVMWUJoTDNzVUJjN3BKU0UxSHczeUVHTE51QjhVUFIvVXRGVXFoZmNCUkJrUGM4NUxmV3JNRTk2TnNRYWxidzRFK1hyaTM2TWZRZk1Hdms0ZDRBR0tWL1I4OS8xUCtHRFZmNUdkazJ2czR4YWRucysra1JTZjZ0emVFSGVRbUpqbzYrWGx0Vk1RaEM0QUZEWmZZQ2NmSHg5NGUzdmJIQUFsaEVpTGN3NkR3WURNekV5SW9paGwwL2NVQ3NXTXdNREFuNlJzbEJCWCt1U0hCajUxNjlSZENiQVpuSXN3Um9vd3hpcXhEb2NESWorck5SUk5tRHFjSXRxSSs2QWFqNUNhaFdvOElqZDhQNVQ1T2dSNmVTcDZjQ2dtZzZFZE9HOEl4alRnNG0zTzJENUJGTCtHd3ZBbjd1RWVpMGFScS90TVNFMUQxUm9oRmVpejhoZC9GQ2xXTXNhR0EvQ0RuUmROakRFMENmREdLOE03bzFtRE9vN3RaQVVLQzR1d2FjczJ2UDZmZDFGWXNxS0hjM3luRmZQbnBTVWszSFpaeDRqTFVLd0hJVFVEeFhjUVVqWHJ0a2Q4Q2laTVllQmVKWEVoWlZidmxJTnpMUmZZVHlMWHZ2N2trT1JMVHVncUlaVkNOUjRoTlFQVmVJUVFRcXFDQm5rSXNZbXpQdTlzNmNvNWhqRmdJR1BzNFlyT0R2RFdvR3VMSUl4NEtBd3RnL3ljMWNrS2xZNXU0eHdHVWVTdlgwdUkrdzhBdmF2N1JweVBZajBJa1Q4SHhYZGtDNEl3TFRBd2tEYmdKVFhXRnp0REF6eEV6VFRHbEk4em9EUG52Q1NRclNTYWpSblhhbk53emcyTXNRd3VHbjdnTEd0NWttZm1yV1Y5cVhZaTdvdHFQRUxrajJvOFFnZ2hWVUdEUElUWXFjMnlIOVNCbm9wQVVWUzNVVEErZ1RQMFoyQ05SUzV5c1NDUDZYTXlZY2hJeHV6UkF6RnFZQy80ZW51NHVzc21SVVZhZkxuMkczejA2V3BvdFZwdzhDem9ES05Ua3M3Kzd1cStFZGVnV0E5QzVNbUI4UjNablBQWklTRWg2NlJzbEJCMzlNTVBVQlFvRy9tcnZEd2U0Vnp4QkRpNkF5eUVNWGh4enZNQTdCYzQvMDVmcU4ydk1SanVQdlpZS3VYRkU5bWdHbzhRZWFJYWp4QkNTSFZRaFVaSU5ZVzJhdGRCS1NoV003Q3VBT0RuNjR0Rkw4ekhtQkhEb0ZLcFhOMDlrM3Yzc3JIb1g4dXdlKzkrQUFEbmZHUEt4Ymd4THU0V2NTR0s5U0JFWGh3WTMzR0ZjLzVTU0VqSXoxSTJTZ2doeERXb3hpTkVYcWpHSTRRUVVsMVVuUkZTVGFtWHpzWnJEUVV4SXNjSkFMaVhuWTEzbG4rSTMvYTYxeUlaUHo5ZnpKdjlkT2xEdzVvMGFWL1hWZjBocmhjVUZKUU9ZQjduL0xDVTdlYmw1U0UvUDEvS0pna2hBQXdHZ3lNdS9yTTU1eTlkdW5TSjh0a0pJYVNHb0JxUEVIbWhHbzhRUWtoMTBVb2VRaVRTSkx4TlcwR3Arb0l4MWcwQWZIeTg4ZmJycjJKQVZCKzNXdEVUTTJZQ3psOG8zaTlZRk1Xb3E1Zmk5N200UzhURktOYURFUGRHOFIyRUVFS3FnbW84UXR3YjFYaUVFRUtrUWl0NUNKSEl0YVR6NS9UY01NdTRvaWMzTnc5TGx2MGJQMi9hQXAxTzUrcnVtVFJ1MU1qMHM4aFpBeGQyaGJpSmlJaUliS1ZTT1lwenZoV1Fia1BwM054YzVPWGxTWDNCUWtpdFlvenZ5TXJLa3ZxemRJVnovaFJkL0JOQ1NNMUZOUjRoN290cVBFSUlJVktpUVI1Q0pKUjY2V3k4VHN3ZlloYmR0c0s5b3R1MGJqVGdSTndIeFhvUTRwNG92b01RUWtoMVVJMUhpSHVpR284UVFvaVVhSkNIRUltbEpTVGM1bnJ0Vk01eEFDZ2U2UG5uSzY5aCs4N2YzR0pGejlWcjEwMC9LN2p1a2d1N1F0eE1TRWpJdGJ5OHZCR2lLQjRGSU1uVkJ1Y2N1Ym01eU0zTkJlZGNpaVlKcVJVNDU5RHI5Y2pNekhURXhmL3NrSkNRbi92MjdTdlpyRzVDQ0NIdWkybzhRdHdIMVhpRUVFSWNnUVo1Q0hHQWEwbm56NGw2N1J4M2kyN0x6czdCalJ0cEFBRE91VmlRZlNmUlpaMGhib2xpUFFoeFBZcnZJSVFRSWpXcThRaHhQYXJ4Q0NHRU9Bb044aERpSU5lU3pwOXp0K2kybmIvdFFaRldhM3o0VjNwNmVwN0xPa1BjRnNWNkVPSmFGTjlCQ0NIRUVhakdJOFMxcU1ZamhCRGlLRFRJUTRnRHBTVWszRGJBOEJRNFB3SVVEL1FzZnZWMTdObC9BSHE5YzFkUUZ4WVc0ZWZOV3dBQW5ITU9qaStjMmdFaUt4VHJRWWp6VVh3SElZUVFSNk1hanhEbm94cVBFRUtJbzlFZ0R5RU9sbnJ4ekJuUllKakpPWThGZ0p5Y1hDeDRZVEYrK3VWWHAwYTM3VHR3RU9jdm1MYmd1YXJWNmJZNzdjMkpMRkdzQnlIT1EvRWRoQkJDbklWcVBFS2NoMm84UWdnaHprQ0RQSVE0d2RYRXN4ZDBLSW94RHZUa0Z4UTROYnJ0N3IxNzJMSnRKL0x5OHNFNTV5TEVEV2xYenQ5MHlwc1RXYU5ZRDBLY2crSTdDQ0dFT0JQVmVJUTRCOVY0aEJCQ25JRUdlUWh4a2hzWEw5N1JRM3phRmRGdHUvYnN3KytIamhRL1lPdzZ1TGdWZ1BPV0VSRlpvMWdQUWh5SDRqc0lJWVM0Q3RWNGhEZ08xWGlFRUVLY2lRWjVDSEdpMUl0bnpuQURlNDV6L2lkUUhOMjI4S1dYc2VuWGJRNGI2RG4xVnh4V2Z2UmZGQlVWQVFBNDU1dXZHWXBPT09UTlNJMUZzUjZFU0kvaU93Z2hoTGdhMVhpRVNJOXFQRUlJSWM1R2d6eUVPRmxLNHVuVDJ1eS8reGlqMi9MeTh2SHZkMVpnMys4SEpYK3Z5MWVTTWUrRmZ5TGo3NzhCQUp6emkxZXovLzRua3BLS0pIOHpVdU5SckFjaDBxTDREa0lJSWU2QWFqeENwRVUxSGlHRUVHZGpydTRBSWJWVmFPdjI3VlVRL2d2R2VnQ0FuNTh2VnI3ekppSWY3UWFsVWxudDlsTnZwT0dWTjk3Qzd3ZUxyOVU0Y0UzUERUR3BGOCtjcVhianBGWkxURXowOWZMeTJpa0lRaGNBQ3FuYTlmSHhnYmUzTnhpanJ5WlNzM0hPWVRBWWtKbVpLZlhzVG1OOEI4M3VKSVFRVW1sVTR4RlNQVlRqRVVJSWNSVmF5VU9JaTZSZVBITUdvbjZPTWJydDNyMXNMSGp4Wld6YXNnMDZYZlcyeTdtUmRoUEwzbndIaDQ0Y0JRQnc4RnZnNGo5VEw1NjVVUDJlazlxT1lqMElxVHFLN3lDRUVPS3VxTVlqcE9xb3hpT0VFT0pLTk1oRGlBc2xKNXlMMDRvRjBaempLQUJrNStUZzdSVWZZdGVlZlZWdTgwcHlDcWJPbkkzOXZ4ODBMUS9uSEcrbVhJei9FUkplckpIYWpXSTlDS2thaXU4Z2hCRGl6cWpHSTZScXFNWWpoQkRpU3JSZW1oQTNFTnI4d1FpVm12K2ZNYnJOMTdjT1BuajNQNVdLYmlzc0xNVHZCdy9qdlpVZkkvbnF0WktqUEYwMHNEZXVKcHoreEZGOUo3VWJ4WG9RWWgrSzd5Q0VFQ0luVk9NUlloK3E4UWdoaExnRHFxd0ljUlBOV3JidHlBWGxHc2JZSXdCUXA0NFBGajczTE1hTUhJNDZkWHpLZlYxQllTSCtPSG9NdS9mdXg2NDkrNUNkblFNQTRCeFh3Y1IvcGx5SS94bEE5ZkxmQ0tsQWVucDZrTUZnK0p3eE5oUkE5VGVVS3VIajR3TXZMeThJQWkwNkpmSm1qTzl3d096T0s1enpsMEpDUW42V3NsRkNDQ0VFb0JxUEVGdW94aU9FRU9JdWFKQ0hFRGNTMHZMLzJidnpNRG1xY24vZzMvZFV6MHpQa2tBQ1lUUEFCQVlUaHFTblRyVVhYRUJCVWNDcmdIaFJRTHdnd2xVdW9NZ21zaU11b0tpSUlNaml6d1VRQlZGQVdWUldVVUdjcXA1SkdNa2xrQUhDbmdXeXpkWjkzdDhmMHgwNm5lNlpua25QL3YwOEQwL29XazZkNnRuZXJsUG5XKy9jdXRyVTNTV0M5d0JBdktZR0g5cnZBL2pXeGVkaDJyUnBHMjI3WXVVcS9PR2UrL0g3dS8rQVo1ZDJZdTNhZFJ2V3FXcEhYNmJ2TXk4OTA3RVFRRVdyVGFKaVhuNzU1WjBBL0Z4RTlxMVVteUtDK3ZwNk5EU1VIdVFrbWdqUzZUUldyVm8xRXZFZHh5MWV2UGpPL2ZiYmoxR2NSRVEwSWxqakVaWEdHbytJaU1ZTER2SVFqVE96ZDkyaktWWmRkYVVBQitVdjMyVk9JeHAzM2hHWmpNUFNwWjE0K2RYWGtFNi9YZk9wcWtMa1JWRzliZW5Uc2E4QnJaeTlRNk9Lc1I1RUcyTjhCeEVSVFFhczhZZzJ4aHFQaUlqR0cxWlRST1BRamszemR6V2VkNUVZK1lRQTlZUHVvTHJNd2YxRzFkM3h3bUo5RXVqb0hZVnVFbTJDc1I1RS9SamZRVVJFa3dsclBLSityUEdJaUdnOFlpVkZOQTY5dUdUUnM5MXY2aGZSNS9aWHhhOEFGSjJtcmFwTG5lcnA2MVhmLzd6SmZPMkZ4VS85alFNOE5KYTIzWGJiMXdCOFNWVWZxMlM3NjlhdHcvcjE2eXZaSk5HSXltUXlJL0hoZjdXcW5yVjQ4ZUk3Szlrb0VSSFJZRmpqRWZWampVZEVST01SWi9JUVRRQ3paalUzMU0yVVBSV3hIU0NvaDJLZHVFenI4ODhzZWhxQWpuWC9pQW85ODh3ejB4c2FHdjRNSUFuR2V0QVV3dmdPSWlLYXpGamowVlRGR28rSWlNWXpWbEJFUkRRaU9qczd0NitwcWJrT3dJRmdyQWROQVl6dklDS2lxWUExSGswMXJQR0lpR2k4WS9WRVJFUWpvckd4OFJVQXB3RDRSeVhiWmF3SGpWZU03eUFpb3FtQU5SNU5OYXp4aUlob3ZPTk1IaUlpR2xGTGx5N2RNaDZQM3cvR2V0QWt4ZmdPSWlLYWlsamowV1RIR28rSWlDWUt6dVFoSXFJUk5XZk9uRGQ3ZW5vT0JYQXZnSFNsMmwyN2RpM1dyVnRYNlE5Y1JFT1NpKzlZdFdwVnBiOFhuMVBWNC9qaG40aUl4aXZXZURTWnNjWWpJcUtKaElNOFJFUTA0aGpyUVpNVjR6dUlpR2dxWTQxSGt4VnJQQ0lpbWtnNC81bUlpRVlOWXoxb3NtQjhCeEVSMGR0WTQ5Rmt3UnFQaUlnbUlzN2tJU0tpVWNOWUQ1b01HTjlCUkVTME1kWjROQm13eGlNaW9vbUtnenhFUkRTcUdPdEJFeDNqTzRpSWlEYkZHbzhtT3RaNFJFUTBVWEhPTXhFUmpRbkdldEJFdy9nT0lpS2l3YkhHbzRtR05SNFJFVTEwbk1sRFJFUmpnckVlTkpFd3ZvT0lpS2c4clBGb0ltR05SMFJFa3dFSGVZaUlhTXd3MW9NbUNzWjNFQkVSbFk4MUhrMFVyUEdJaUdneTREeG5JaUlhYzR6MW9QR0s4UjFFUkVURHh4cVB4aXZXZUVSRU5KbHdKZzhSRVkwNXhuclFlTVQ0RGlJaW9zM0RHby9HSTlaNFJFUTAyWENRaDRpSXhnWEdldEI0dy9nT0lpS2l6Y2NhajhZYjFuaEVSRFRaY0c0ekVSR05LNHoxb0xIRytBNGlJcUxLWTQxSFk0MDFIaEVSVFZhY3lVTkVST01LWXoxb0xERytnNGlJYUdTd3hxT3h4QnFQaUlnbU13N3lFQkhSdU1OWUR4b3JqTzhnSWlJYU9henhhS3l3eGlNaW9zbU04NW1KaUdqY1lxd0hqUmJHZHhBUkVZMGUxbmcwV2xqakVSSFJWTUNaUEVSRU5HNHgxb05HQStNN2lJaUlSaGRyUEJvTnJQR0lpR2lxNENBUEVSR05hNHoxb0pIRytBNGlJcUxSeHhxUFJocHJQQ0lpbWlvNGg1bUlpQ1lFeG5wUXBURytnNGlJYU95eHhxTktZNDFIUkVSVERXZnlFQkhSaE1CWUQ2b2t4bmNRRVJHTkQ2enhxSkpZNHhFUjBWVEVRUjRpSXBvd0dPdEJsY0w0RGlJaW92R0ROUjVWQ21zOElpS2Fpamh2bVlpSUpoekdldEJ3TWI2RGlJaG8vR0tOUjhQRkdvK0lpS1l5VmpoRVJEUWhkWFoyYmw5VFUzTWRnQU1CeENyVmJrTkRBK3JxNm1ETUZKanM2dEpBM3hxNDdoVkExM0pJdzJ5Z2VqcWtxZ0dReVhmK3VmaU9FYmk3OHpsVlBXdUhIWGI0YlNVYkpTSWltb3BZNDlGUXNjWWpJcUtwam9NOFJFUTBZYjN5eWl1TkFINEJZSjlLdFNraXFLK3ZSME5EUTZXYUhKKzZYa2Q2OGMxd25YY2pzendGOUt3Q2FyZUR0LzE3NE8zNlNYaTdIZzU0MVdQZHk0cEtwOU5ZdFdyVlNNUjNITGQ0OGVJNzk5dHZ2NG85UjRDSWlHZ3FZNDFIUThFYWo0aUlwam9POGhBUjBZVEdXSStoMDlWTDBmdndGK0ZlZVF4SUYrYlVDMUF6QTJhbkExQ3p6NVZBN2RaajBzZEtZbndIRVJIUnhNTWFqd2JER28rSWlLZ2ZxeG9pSXByd0dPdFJKcGRCWnRrRDZMMzdnTEkyTjF2N3FOci9GekJiTFJqaGpvMGN4bmNRRVJGTlhLenhoa2N6YVdqWE9tVFd2QW0zZWhXOHJiYURxV3VBaWRjQmsrU2NXZU1SRVJHOWpZTThSRVEwS1REV1kzQ1o1KzlCMzE5UGhiNzF6TUFiYXZaZkFjd09IMERWdnRmQXpOaDl4UHMzRWhqZlFVUkVOTEd4eGh1YXpGc3JzTzdSdTdIK1h3K2lkK25UY090V3cyeTVOZUx2OUZIL25vK2c3cjBIUW1JVFA1S1hOUjRSRWRIYk9NaERSRVNUQm1NOVNuTXZQNHJldnh3RFhmTTgzaDdGS1NGdmtBY1F5TXo1cURub05zaVdjMGUya3hYRStBNGlJcUxKZ3pWZWVkS3Z2WWpsUDdrSVBmOXVoZloyYjdMZU5HeUIycGIzWWF2ano0ZVpQbU1NZXJqNVdPTVJFUkZ0YW5KVU1rUkVSRm1NOVNqZ01uQXZQWVNldXc4RWRQaDNPcHBaNzBMVi9qK0RtYmxIQlRzM01oamZRVVJFTlBtd3hpdE5YUWJkN2YvQWE1Y2MvL1l5YU1FRm43ZGZWVGZPdzlaZnVnelZPMCtjRzNnQTFuaEVSRVNsVE53cWhvaUlxSWpHeHNaWEFKd0M0QitWYkhmZHVuVll2MzU5SlpzY0Zaa1g3a2Z2SXlkdDFnQVBBTGczV3RIMzZDbHdxLzVkb1o2Tm5Fd21NeElmL2xlcjZsbUxGeSsrczVLTkVoRVJVWGxZNDVYV0hUMkdsVGRjQXFCL1FyYm0vbWNqQ2xXRkt0RGIrVFJXM3ZBTjlMNjRaSFE3dXBsWTR4RVJFUlhIbVR4RVJEUXBNZFpqaUJGdFplbVBicXMrNEZmamNrWVA0enVJaUlnbVA5WjRHK3QrNmtrcy85RlhrWDdqWlFCNXFidUtnaXMrL1FNOGdDQjNpbFU3N29adHp2d2hxdDZ4eTZqMWR6aFk0eEVSRVExc1lsVXZSRVJFUXpCbFl6MVU0VjUrR0QxM2ZuaXpaL0FVSXpNWG9PYWp2NE5zc1d2RjJ4NHV4bmNRRVJGTkhWTzJ4c3VqTG9PZWhVL2cxVzhjRDJ6R3dFZjFMbnRnNjFNdVJmVk91MVd3ZDVYREdvK0lpR2h3NDc5eUlTSWlHcWFwR3V1UmVmNWU5RDV3M0lnTThBQ0FybHlFM29kT0dGZlJiWXp2SUNJaW1qcW1hbzJYcnl2Nks1WmZmL0ZtRGZBQVFPOXpUMkhsRFplTTIrZzIxbmhFUkVTRDQwd2VJaUthOUtaU3JFZmxJOXBLR1IvUmJZenZvTUZZYS84cms4azgzdDdldnF6WStpQUlrcW9xVVJUOWE3akhDSUxnYUFCOVlSaitldGdkTFdDdC9iYUk3QmlHNGRIRDZFOWk5ZXJWaTVjc1dkSlRxZjRNWk83Y3VkTnFhMnUvb0txdGJXMXREN1cwdEx4RFJIWklwVkpQanNieEI1Tk1KbmR5emgwU1JkR1BLdDMyZUR2MzV1Ym1CbU5NL2FKRmkxNHJ0ajZaVEc3UjI5dTcwNW8xYTU3cDdPenNIcWd0YSswbEFBNkxvbWhVZnNrdldMQmdRVlZWMVFmQ01MeXFVbTBHUVhBZ2dOb3dESDgzblAyVHlXU1ZxcDZhVHFkdmIyOXZYMXFwZmxIbFRLVWFMMTloUkZzbFZPMjRHMmFkOXYxeE02T0hOUjRSRVZINUtqYXRtWWlJYUx5YU0yZk9tNTJkbllkV090Wmo3ZHExQURBK1lqMUdPS0t0eUFHaEt4ZWk5LzRqeHl5NkxUKytvOElmL2huZk1Vbk1uejkvUnhINVJTd1dXOUxVMUxUM2tpVkxWdWV2VHlhVFZjNjVuNHZJdkNBSUZvUmhPT2owTkd2dEl3QWVpYUxvZ3J6RkY2bnFXZ0FWRytRQjhIRUFld0FZMGlEUDdObXphMVgxNFduVHByMEF3TTh0dDlidUxDTGJEN2EvaUN4cGJXMWRQcFJqTmpRME5LanFkMVgxUndBZU1zYWNEK0NFSUFpdVRLZlQ1N1czdDY4cjNHZisvUG5iVmxWVm5UQ1U0d0NBcXI2YVNxVnVHTW8renJrclJlUVFhMjE3RkVXUERQV1lBeG5PdVZkU2RoRGkzV0VZL2hVQWFtcHF6aE9STTVEOU8rZjdmcU9xdnJPdHJlMVBBSkRKWkQ1V1ZWVjEwNVpiYnZrcEFMY04xTGFJekFEd2p0enJwcWFtNmZYMTlZbHkreVlpYTFPcFZLcmM3YXVxcXM0SGNMaTF0aXVLb2h2TDNXOGdxbnE1aUd3SFlGaURQTTY1RTBYa084WVlCWEI1SmZwRWxUVWxhcng4cXVoZTlBUmUvZnB4bXoyRHAxRGZpOC9namUrZmhtM1B2aHF4N1hhcWFOdER4UnFQaUlob2FEaklRMFJFVTBKalkrTXJyN3p5eWlrQWZnRmduMHExdTI1ZC8vVzdob2FHU2pVNUxKbm43MFhmb3llTjBnRFAyM0xSYlZVZnVCcG14dTZqZW16R2Q5QmdGaTFhOUtMdisxODJ4bHczYmRxMGF3RWNsYjllVmM4VWtUMmNjK2VrVXFsQkIzZ1NpY1JlSXZKK1ZhM29RRUVselpvMTZ5Z1JtYUdxcCtZdkY1R3ZBUGp5WVB1cjZtY0IzRFNVWTJZeW1hN3NSZEFZQUVSUmRMSzFkcVdxZmpVV2l4MmNTQ1FTaFlNZHNWaHNleEc1UkZWN0FmU1ZlYWhhRVZrSVlFaURQT2wwK3Z4WUxIWXdnSE1CVlBSck41UnpENExnbDZyNmljMDlwb2o4TUF6RGM0SCs3MkVBRjF0clB4UkYwYVA1MnpVMk5zYU5NYmVyNmk3VzJybFJGTDBoSW52MWR6dnpsNkVldDc2K1B1RjUzbC9MM1Y1VjI1QTMwSmhNSnF1NnVycHFCdGorVkJGSmlzZ0p5V1R5OXE2dXJxSy8zTmV2WDU4ZWJCWlNKU1FTaVcxRTVIeFY3UUd3M3ZmOTQ4dlpiL255NVRjdlc3YXNhNFM3UjNrbWU0MlhiMzM0Q0ZaZS8vV0tEL0RrOUwzNERKYi8rRHpNUE9FQ1ZPL1lOQ0xIS0FkclBDSWlvcUhoSUE4UkVVMFoyMisvZmVmU3BVc1BybVNzaDZwdXVOdHpyR0k5M011UG91L1JrN0lSYmFOTjRWNTZHTDMzZlhyVW90dEdJYjZEZDNkT1VFRVFuS1dxMVlYTFZmVk5BRlhXMnZOeXkwVEVVOVd2QVZnbElySDhkZG4xTGd6RGIrVXY4enp2QkZYVmREcjlzNUU2aDgwa0FFNVgxYWVpS0xvSkFCS0pSSDMrQUl1cWZyam9qaUs3QXJoMk9BZnQ3ZTFkSDQvSEFTRDMzcWVqS0RySFdudS9jMjYzZ1dhenFPcTVxVlNxckJrUzF0cEZ4WmFYTzNnaUloKzIxcTRkYUp0ME92MmVoUXNYTGl5blA4RFF6bDFWbndNd3JGaEFFZGtSd0M3WmRqWU1sTHorK3VzL21EVnIxbWNBL0NhWlROcjgzNGt6WnN5NENrQUxnSU9pS0hvanUvaERBSjVjdUhEaHF1SDBJM3Y4STFYMThVSDYrMk1BT3hUc2QxSThIdjlCR1lmWVJWWGZ6TDZ2bTZpcHFYbWdzN056LzdJN1BFeWU1OTBBWUdzUmdZaGNYZTUrMDZkUC93TUFEdktNc3NsYTQrWHJmdXBKckx6KzZ4V05hQ3QrbkgvaWplOTlaVXlpMjFqakVSRVJEUThIZVlpSWFFcVpWTEVlb3g3UlZySWpveGJkeHZnT0dvaXFuZ2FnMUMzWEI0bkl4d0RFVmJWWFZmc0FwTkYvY2Y2clJiWlBBOWd3eUpOSUpMWUJjTFNJU0N3V2E3Zlc1aCszRG9BT05JQWdJcWVGWVhoZHNYWEpaTEt1dGJXMW5DZDlld0JLL3JCYmF3OFRrZDFWOVJBQUxwRklCTEZZN09FZ0NEYk00SW1pcU9nTUR0LzNseGY3M1JVRXdjZFU5ZFl5K2dZUk9jWmFlMFRCTWxocnJ3QndkeFJGUjViVHpsQ3BhcTJJMUFPNHVJdytsbHIxZmdEN2VaNjM0Y0p3cGM4OWlxSUx5Mm1yVUhZR3lSVWlBbFY5eEJoelRXN2RzbVhMdXJiWlpwc2pBWHkycTZ0clJVM05odkVmQTZBWHdLbTVyM2t5bVp5bnFzMnFlcGUxOXIrS25NTmE1OXpqeHBpakFVQlZGNGhJZFJBRUoyZGZ2NUQ5OTlWVUt0VTVVSit0dFNXL24xWDEreUx5WXNHeW1RQzJGNUduQm5zL1JPU0YzUDgzTnpkWHIxKy9mcUEvdWdMMHoyb3F0VUZkWFozcjZPam96Vi9tKy83WFJPVGpBTlprZjFjY1lJd3BlczU5ZlgwbUZvdDlEOERScW5wZlIwZkhHOFcybzVFM3FXcThmQ01ZMFZiS1dFUzNzY1lqSWlJYVBnN3lFQkhSbEROWllqM0dLcUt0bE5HSWJtTjhCdzBraXFMdEJsb2ZCTUhuQVB3VXdPRlJGTjAxbExaanNkZ0ZBR3BVOVFZUktaeVpjaXo2SThkS1BzUTVrOGwwRkZ2ZTNOeGM3WnhiYXExOUlJcWlvNHB0QXdDKzcrOHJJajlWMVpOVHFkUTl4Ym9vSXQ4RThHRHUzR0t4MlBrQTRnQWVSLytNamlGenpzV01NZldxZXArSVBGdHFPMVU5WGtSZUVwRjdTN1RUVm15NWlBUkJFSlQxM0NGVjNRTEFpbExyd3pDOHFKeDJpckhXbmljaSsrVXZHK2x6TDZOUHN3RGNJQ0lIby8vMzFJbFJGUDBFZ0FMOXo5c3h4aHliM1h4ZFBCNC9SMVgzVmxVVEJNRUZBRjRITU10YWUzWVVSWmRtby9pUWJlL2dJb2Q4MXZPOGoyV2ZMNVEvSVBhajdMOG5Bb0F4WnM4Z0NFb09tbVJ0cTZxbDF2MHFETU9OWmpRRlFYQVJnT016bWN5bjI5cmFmak5JMnh2VTFOU0U4WGg4MENta00yZk9IR2htemJNQU51UlMrYjUvbEloOFUxWHZGcEhUUk9SeFZiM0ZPZmUrdkJsUkFQb0hqMmJNbUhFemdNTlU5Vzg5UFQySFk0Q0JXQnA1azZYR3l6ZlNFVzJsakhaMEcyczhJaUtpNGVNZ0R4RVJUVWtUUGRaamJDUGFTaG01NkxaY2ZNZXFWYXRHNHNNLzR6dW1DRlhkUTBReXhwZ2hQWmVscGFWbER3QmZVTlY3b2lnNm9YQjlkc2JIMmlpS1RpMnkrNEJxYW1vT0ZwRnRWUFdWZ2JielBPOUZWZDBSL2JPTDdrWDJRbjllSDA1RC80WHFUMlZmSndFYzZwejdUaXFWK25jUUJFUHRXcUVid3pDOHZkUkthKzJocXZwL1VSU2RQSlJHUmVSSUFHWE44TW5PWk5sa2tFZEVsbWFmL3pKc3F2b3FnRGJuWExIQmdCRTU5NEg0dnY4WkVia0N3TllBL3BCT3AwOXNiMjlmbHIrTmMyN2IzS3liN0RuRVJHVG43TXNOeTBWa2RTS1IrSkdxbmlnaUMwWGtnN2wxNlhSNmdlZDVENnJxcGVsMCtqc0xGeTU4czdtNWVSb0F4T1B4N3dINGRIZDM5MndBcUttcHlYMFRYVmJtYVpUOG1zeWRPM2RhYlcydEJ3RGQzZDBlK24rK1hvN0ZZZy82dnI5bHFmMDh6K3N0blBXbXFpc0JsSXFCTzBWRUdsVDEyd09zMy9EQzkvMWpqVEUzQUZpNGJ0MjZ6eXhldkhoTlMwdkw0WjduM2ErcWp3UkJjRVFZaHUxQS84K1lxdDRvSWkycWVyY3g1b2lPam81eVp1VFJDSnZvTlY2KzBZcG9LMzM4a1k5dVk0MUhSRVMwK1RqSVEwUkVVOWFFalBVWU54RnRwVlErdWsxVjBkZlhOeEozZHpLK1k1SUtndUNicXZybHd1VWlVcU9xUmxWZnlvOWJLM0JyRkVVYkhyQ2VUQ2FyVlBVWHF1cWNjMmRWdXE4aWNtejIzeHNHMnE2MXRmVlphKzNQUmVUenZ1OGZtVXFsYnNtdGEycHFxZ0Z3c2FxK0pTTG5CVUVRVTlVRkFKWTU1NzZlMzQ2MTl1d1NoOWgrTTA5bE5ZRHBCY3NrKzk4bXQ1K3JhcCtxdnFhcWwzdWVWOVl6amxUMWR3QjZDcGVIWVhnbUFBUkIwUE8rbFNZQUFDQUFTVVJCVktTcVIyeXlZeG5TNmZUVkN4Y3VIUEJyTUlBaG5mdEFmTjl2RkpGclJPUkFWWDFEVlQrVC83WE8xOTdlL2dTeU0xRG16WnUzVlYxZDNXOEE3QXdnNDV6NzJ0cTFhKzlmc21USmFnQUlndUFjQURNQXZON2Eycm84MTBZUUJMbHBDUjI1NS9SMGRIU3N6YTdyeTMvZDB0TGlQTStEYys1UXovUCtsdDhYNTl5bHFucS81M2tQWlY5L1NVUzJLbldlZFhWMWZ4V1JsdXovQTlnd2lQZkdRSDgzblhPL0JiQlIxSnlJckFyRDhCdkZ0czlHNkhsUkZBMjBQZzVzK0ZuL2lxbytEV0QveFlzWHJ3R0F0cmEyaDZ5MUh4YVIzNnJxUDRNZytCcjZuemYwRlJGUkFPZEZVZlF0RkF5ODB0aWFrRFZldmpHSWFDdGxKS1BiV09NUkVSRlZCZ2Q1aUlob1NwdG9zUjd1NVlmUis5RC9qTk1CbnJmcHlrWG9mZlJrVkwvL3FzMGU2TW5GZDZUVDZRcjFEZ0RqT3lZMVZhMFJrWHJuM0prRnl3ZmN6eGh6QWJJWGZQUFVxZW95RWZsdFcxdmJvTThMR1FwcjdjNnFlaENBdjBWUjlPL0J0aytuMDkrcXFxbzYxaGp6OVdReWVWdHJhMnNmQUN4WnNxVEhXdnM3RVptWmZYN0l6aUxTQk9DVDdlM3RHMFhMaVVqUlFSNVZIZkJPZHhHSk56YzNiL0lMTFR0endZbklXNm82bytEOERnUHdMZWZjRjl2YTJoN0tYNWQ5THdlTTF5dGlzTi9SVFFCS0RXSU41aFlBcTRxdHFQUzVEMFJFZmkwaWU2cnFMY2FZTCtjUHlKVFMwdEppUGMrN1hWVU5nTjhDT0V4RXJwNCtmZnJxUkNMeHFleDVuWmZkZkdmMFA2L0hBWUNxTm9vSVJHVEFaK3dVZUt1d1gwRVFmQjVBWjJ0cjYyM1pSUmNNMHNZM1ZIVnJBRlVBTGdmd0NvQkxCenV3cXBhTXpkdGNyYTJ0ZmMzTnpRZkVZakhYM3Q2K1VTeGJGRVdQdExTMGZEZzd1UFg5YkYvZWRNNGQwTmJXOXMrUjZoTnRub2xXNCtVYnE0aTJVa1lxdW8wMUhoRVJVV1Z3a0llSWlLYThpUkxyNFY3OUIzb2YrRHgwelZDdXhZMFZoWHZoZnZUYzg0bGhSN2N4dm9NMlZ5cVZ1bndvMjF0cnp5ajhXWDN0dGRkNnAwK2YvcG5lM2w1VDdFSi9sb2pJUU9zQkFMVzF0UzQvYWtwVi85Y1lZNXh6WmMwZ1diaHc0WE5CRVB3S3dOSE91ZU1CWEpOYmwzdWV6OXk1YzZmVjE5Yy9wYXEvaXFMb2pzSTJ3akFzR29YbCs3NHZJbEhoY3ZQMnJlcS9qTWMzZlF4TFMwdkxYbTF0YmY5VTFkY0F6TTFmSnlKbnFPcHV4cGpYQ281MXFESG1kNE9lY0FtcTJoTkYwU2FkQ2NQd1BnQVZ1K282RXVjK0dCSHhBS0NucCtjTHVSazBwU1NUeVRwVnZRakFWd0IwR0dNT2RNNTlXVVNjcXY2SHF0NFppOFgraHY1NHRmV3FlcjJJZkNtUlNEUzN0N2N2eWpXanFwcE9weGVWUEJCZ2ZOOVA1QVpKUmVSQTMvY2JpMnhuZmQ4L05uK0JpS3lOb21pVHFMdmNNbXZ0bDBTa1dsWFBqNkxvbDlsbEJ3TjQ3NnBWcXk3cTdPenNIdWc5cUxTT2pvNVhDeGJGckxYN0FqaFNSSTRBVUt1cVR3R1lKU0xiR0dQdXM5YitGc0Q5eHBpSHl4bVVvOUUxVVdxOGZHTWQwVlpLSmFQYldPTVJFUkZWRmdkNWlJaUlNTjVqUFJUdWxjZlE4N3NQQWxyUk94MUgyTnZSYmRVSC9ocG14dTdsNzhuNERxcUFSQ0l4ZnlqYmk4Z21QL2V6WnMxNlVrVDJLSGFSdjFBOEhsOHowSHBWWFF4Z0hyRGhBdjNuQWF6MlBLL3NCODFubnkzeUdRRG5ORGMzMzlqUjBkR2J2NzZ1cnU1cVZmWFM2ZlJKNWJZNXlQRWFzaGN3ZjVidGY4NCtJdkpSVlYwUEFDS3lETUNNWkRKWjE5cmF1ajRJZ24wQXZCdkFIVkVVZFpSby9tY1k0TGt0SmZwekxMTHY0VWdiNFhPdlJQL09CWEFtZ0IrTHlKbXRyYTFkMXRvZUFHdWpLSHErdWJsNTczZzhmaXVBeDFYMU9oSFpHc0NYWXJIWSt3RGtCblgyRkpIRnVhaTJuTm16WjljQ21BV2czbHI3TW9DTXFuNHVlNzVmTFhaUlcwUU9FNUhEQ3ZyNFBJQ05Cbm1jY3hrQXNOYk9BbkNocXY0cmlxS2I4OXI1Q0lDVHR0eHl5MHNCak9vZ0Q0QllJcEdZNTNuZVBpS3lyNnJ1THlJekFmU3A2cjNPdWF2YjJ0cisxTmpZR0o4eFk4Ym5ST1I0QU1jRE9GNVZZYTFkaHY3Mzlua0FuVkVVWFFiR3VJMjU4VjNqNVJsSEVXMmxWQ0s2alRVZUVSRlI1WEdRaDRpSUtHdTh4bnBrWHZnVCtoNDlaWUlOOEx4TlZ5NUMzeU1ub1hxLzY4dU9ibU44QjFWQ0xCWmJXSUZtZnFDcXN3cVdiU2tpWDFYVlJ3SGNtN2Y4UFNKeXNLcGVpLzZMdkJ0UjFSVzUvODlrTWljWVk3Wnl6bjBubFVxVi9iRDJLSW82Z2lENEk0Q1AxZFRVSEFmZzJ0eTZJQWhPQXZCWkFBZmxMdG8zTmpiR04yYzJoSWhNQXdEbjNQV3BWT3J2ZWNmeUFId1V3THJzK2s1akRGUzFDY0JDQU44Q2tNNWtNdWVVYWx0Vi8xZzR5eU1JZ2dOVTliY0FqbytpNk5iQ2ZheTFlNk5na01mMy9jOFlZMllVYmpzY3F2clhLSXJhZ0pFOTkwcElwOVBmaXNWaUQ0UmgrR0MyWHcrcTZyTGNiSzNzVEtDUDVlM3lhaEFFeTFYMVVBQS9XYkJnd1M0aXNydXFicGhKbGtna0FzL3p2aUVpKzZKLzFvcUtTTW81OXl0anpQVHNjWlB0N2UzdCtYMEpncUJQVlMvTVBwc21YLzRBUjEzMjMxeUU0UGRFWktaejdueHJiWkMzWGU3bnpiZldialNieVJpenFyVzFkYVBJTmxXZFlhMDlEOFhOQWxBN3lQbzF3SWJuVlYwa0lqWFpkVjBBSGxiVnU3cTZ1bTU3K3Vtbk4vejhkbloyZG5kMmRsNEQ0SnBFSWpFM0Zvc2RET0JEQU40bklnZG0rL1YxY0lCbjNCaXZOVjYrN2tWUFlNVzFGNHpiQVo2Y3ZoZWZ3WXJydjQ2dFRyaGdXQU05clBHSWlJZ3FqNE04UkVSRWVjWmJySWQ3OVIvb2UvZ0wwRFV2Ykc0M3hwREN2ZlJ3V2RGdGpPK2dTbkxPMmFGc2I0ejVTK0d5S0lwdUxGeG1yWDBYZ0s4Q3VDZDdwejRBSUFpQ2t3RWM3Snk3dWEydDdiRlN4Mmx1YnE0V2tUTUFkS2ZUNmU4UHBZOEFrTWxrTHZNODcyTUF6azRta3plMnRyYjJCVUZ3bUtwZUNlQTFBTWNFUVhBaGdFWlZqWGQyZG00WUFHbHBhZG03UkxORkg3S2dxak5FQktwYUdFTlZCd0NlNTYzTmJ0Y09BTTY1K2RiYTl3TFlHOEFWN2UzdGl6RTA5U0pTbjhsa3lyN0thWXc1SHdWeGFjTWxJbDlCZG5iUkdKejdrTVJpc1YyZGM3djR2citMaU93RVlEOFIrYVB2KzhjWGJQcElLcFY2Qm9CVDFYdEY1SWptNXVidFlySFlwN0w5dmkydnpSMEFmRVJWSHhTUmFTS3lleGlHQndLQXRmYTQ3R2JMQUJTN091dEtMQWZ3OXN3b1kweHU0Q1lBQUdQTTFjVzJOOFpzOGl3ajU5eWRBQTdOWDVhZGFYTkpxZU5tdHhsby9acHMyNzgweHJ3ZndCUE91WmRFWkVmMEQvUnNXVnRiZTRLMXBYK2RaS1BzSGdad1N5YVRlZHdZczJETm1qVi9HS2hQTlByR1c0MlhyMmR4aERldVBoZVpOMTdhM0M2TmlxN1VZM2p0MHBPR0ZOM0dHbytJaUdqa2NKQ0hpSWlvd1BpSTlaaW9FVzJsREI3ZHh2Z09xclJVS3BVYXl2YlcyblNaRitnUzJYK0g5UkQ0bXBxYUw0ckliRlc5YXRHaVJVTjZaZ3NBdExXMVBXYXQvYWVJN0puSlpJNEJjSU56YnBveHhnRllDMkNtcWtZQWJoZVJwL0wzOVR6dnIwTTgzTzRBRUl2RkN2dTVKUUQwOVBTOEJRREdtQ2o3NytFQTlsUFZ6a3dtVTJyMlJFblo4NENJckJ0ODYzN2QzZDJKOWV2WGIvUkxkY2FNR1h1SnlNTUFUbHU1Y3VVMWVjdmJSS1I3NWNxVmV4VnJxN096c3kvdjVhaWUrMUJsbzhTK0x2M2Z0SFhvanhUYk56c0xCeUppQU5RNjU0NEY4RXgyMmM4QWZEWWVqMzlWVlE5WDFkZmIydG9leUxYcG5Idk1PYmREZTN2NzYwRVFYSVhzZTVEVkJDRHRuSlBDWis5a2JmUk1IbVBNQzdsWlJ0bGpid0VBNjlldlg1TjlmYnlxRnB2K2NMS0lIT0tjTzdUdyswQkVYaSt5L1hQZDNkMHR4ZDZqbXBxYWY0cklOdDNkM2NXZUlaUmJYdzBBYlcxdEw2Ri9oaGFzdGZ1THlQWEY5aG1JcXY2dHJhM3RGd0QrYjZqNzB1Z1lIelZlSGxWMC8vdGZlUFhDWXdGWDBkcG54T1dpMjJhZC9nTlU3MWowUG9FTldPTVJFUkdOTEE3eUVCRVJGVEhXc1I0VFBhS3RsSUdpMnhqZlFaVldaRWJEZ0VTa3RzeE5Ed0tBdnI2K0o4cHRPNUZJQkNLeU5oYUx2YWFxNXdQb004WjhkeWo5Sy9BREFMOFNrYk1BM0poS3BXNEdjQk9BQWErZXBkUHBCY1dXZTU0M1YwUnVMN0pxRHdEUHRiYTJ2bFd3ZkNzQVhibG5Ba1ZSOUVZUUJDSDZaMW1rUmVUajdlM3Q2d0Fna1VoczA5N2V2bUt3dmdHQWlNekwvcnQwc0cxekNwOUxCQUF6Wm13WVNWNlNIMWMzYytaTVZWVXRNOEp1Vk05OXFLSW8rajZBNzJkbmJaM3ZuSHRmS3BWNk1yZmVXdnR0QUY5eHptMFl4QW5EOEtFZ0NOb0JuSnFkcFhSMmZ0OVNxZFNiQXh5eUJVQjdkWFgxSEFEL0QvMkRTZzRBVkxVSHdIK0t5SDltdDYxVzFic0FiQmprVWRXNUFONVl2SGp4bW14ZkhpOTJrQ0FJY2pOMUhvbWlhS0QrUUVTK3BLb21HMDIzQ1d1dEF6WkUxeFU3MXNtcVd2S0tmQ2FUK1hSYlc5c2RBL1VoNzFoREdsU21zVFBXTlY2K3J0UmpXSEhESlJOdWdDZW43OFZuc1BMNnIyUHIvLzNHZ05GdHJQR0lpSWhHRmdkNWlJaUlTaGlyV0kvSkVkRld5cWJSYll6dm9KRWlJbGNNWlh0VnJSdHNKbysxdGxsRURsSFZmeXhhdE9qRmN0djJQTzl3RVRtN3I2L3YzYkZZN0NwVjNUb013Mkgva0VkUmRIc1FCSUV4NWlmb2YrN0hKbGZPckxVN08rZjJpc1ZpRDJianBORGUzcjZvV0h1Kzc4Y0t6OTFhTzB0RTVxdnFiVVYyMlFQQXk3a1h6YzNOMWFxNk90dkdGV0VZYnBneEZJdkZMclRXZnJLbnAyZW5ZZ015ZVdJaWNqZ0FpTWczcmJWWFIxSDBBSWIrWEJNUmtSTlV0Y2NZODJpNU8xbHJIMEUyZ204TXpuMVlrc25rUE9mY09TS3l4RG0zT3JlOHBhVmxUeEU1M1RsM1ZYdDcrN0s4WGRRNWQ1VXg1anBWN1ZtelpzMDFSWm90eGdCNGw2cmVtdnMrVWRXUFJsRzBTY1FoQUFSQjhLL2M5MXlPaURRRFdHU3RiVkhWdzBzZFNGWDN5c2E2bmV2N2ZrK1JUVHBTcWRRdEFKQS9VMmc0QnRzL096dHVjdDF0UVFER1IzUmJ6K0lJSzY2OUVPbmxMdys0M1hqWC9kUS9TMGEzc2NZaklpSWFIUnprSVNJaUdzRG94bnBNdG9pMlV0Nk9icXM2NEZaa0dwb1kzMEVqSW9xaUlUMEoyMXI3NmtEckU0bkVOZ0IrQjZCS1ZTOGNZbmR5ejhWWkdvYmh4VVBjdDVoMEdJWm41VjRFUWRDa3FpMnFha1VrQVBBdUVabmxlUjR5bWN5Y0ljVUhaYW5xNFNMaUFmaXo3L3Z2RlpIL0ZwRVY2SS90bWcvZ09nQm9hbXFhWGxOVGMwY3VKZ3pBSjVxYm15L096WjVRMVdia3pYd0IwS21xTnhiTTFwRWdDTDRMWUZjQVQ2RC8rVEtIV211WGlNaDFxdnF6S0lyZWNNNzl4aGd6NEl3SjMvY3ZRZi96WHE0cU1ndW5GQ01pN3dVd0RjQmxJM2p1ZzZrQmdOV3JWNWYxQzdHMXRmVVphKzN4cW5xZTUzbi9Eb0xnVHVmY2JTTHlJMVZOTFYrKy9Oejg3Uk9KeERZaWNnNEFpRWpOOU9uVEx3ZndQNE1keC9mOUQ0bklOcXA2WDVubnNaRmtNamxQVmJjSDhPdnNiSzFUUzIyYmkwOVQxUk5MWENTL0c4QXR3K2tIVWI0eGkyNmJ3QkZ0cFJTTGJtTkVHeEVSMGVqaElBOFJFZEVnUmpMV1EwUlFYMThQWVBKR3RKV1NpMjViWnk5SE92Nk9TamJOK0E2cXVDQUlEc3dPVE95Z3F0OUlwVkovTHJKWkx3QjRubGRzY0drdWdPNzI5dlppenhUWlNES1ozRUpWWndNb0oxSU1BS0NxTjR2SW5pS3lYbFdmRkpHZnErb1RxdnF2VkNyVkdRUkJ1VTNseEVUa0pBQnJlbnA2ZnVONTNweXFxcW92WkkvbFJPU2hkRHA5ZmlLUkNEelB1MGxFZGdmd1hWVjlVVVN1ak1mamR5V1R5VTkxZFhWMUEvQkZaTVA3bFgxVzBvWW9QV3R0TTREdm9mOGlhL3ZLbFN2M25UNTl1dWQ1M21jQm5BemdPd0MrWWEyOTFUbDNSUlJGdnluVzRYbno1bTFWVjFkM09ZQmpWYldqcDZmbmEwVTI2d1V3dlhCaElwSFlHVUJNVlo4ZHlYTWZTQkFFdTZ2cU93R3NXN1pzV1ZjNSt3RElSRkgwU3dDMytMNy9XUkg1c1RFbUYzZDJ6ckpseXpaOER5VVNpVzFpc2RnREFCcFY5UklST1JUQUNVRVFyQXZEOERSc09tTnF5MXdjbTRoOFRsV1hSbEYwZnhBRWU1Ylp0dzFVOWRNQWtNbGs3bXByYTNzSXdLOUxiWnQ5RnRCSnFqcDdrUGc0b3MwMldqVmV2b2tlMFZaS1lYUWJJOXFJaUloR0R3ZDVpSWlJeWpCU3NSNXIxcXdCQU1SWHQwM2lpTFpTRlByeUk0aXZQeGFaUGErQm16YndRM3ZMeFBnTzJzQmFXL1E1SEFPb3kzK1JUQ2FybkhNSEF6Z0Z3QWRFcEEvQWFWRVUvYURZenFyNmRIYm13ZFhXMnZ0RnhHVlhOUUhZVjFXTFJvY0ZRWkFFOEFkVlhRR2d5em0zaTRoc29hcC9LN2ZqbVV6bVM3RllMQjJHWVJ2eTRxV3N0V3V0dFFCUW5YdGRiSDhSTWRsenVNRmFlNjJxWHBHTjE3b2lPeXRsWVZOVFU3eWhvYUgyelRmZjdPN3M3T3kyMXY2M2lOeVE3ZlBSMmVjQ0lRaUNYUUNjcXFyUHgrUHh0d0JzQ1dDaldLOUVJakhIR0hOUWRxQmhmK2wvNDI0VGtSUHlucGR6TFlCcmZkLy9zSWljQ3VDem51Zjl0N1gyVVJHNUlnekRPd0dZbHBhV2R4dGpQaVVpL3cxZ0N3Qi9CZkRKWXM5aFVkVkZJbktrdGZaWEFKN0tMcTRTa1k5bC8vOXhhKzJKSTNudUFKQk1KbmR5emowRjRGVVJ5YzAyMmtORXFsWDEzbUpmbzFLYW1wcHFwaytmZnBTcW5nT2dWbFh2RTVFOUFGeHJyZjJ5TWVaRDZYUjZwakhtYmdCekFGd1VSZEhGeVdUeUd1ZmMzMFRrVk52L1RYSk1YMStmcTZxcXVncjl6OVQ1SUlBTzMvZmZCK0FJRVRrRmdNczc5UDFCRUpTSzB2TUFMQU9BNXVibUJnQmZVTlhYMnRyYUhobkt1WTBEdng3Z0hBdDVRL21acGZGanBHdTh1cnE2RGRGdGt5V2lyWlJjZE51TUwzMEg2Nlp0ellnMklpS2lVY0pCSGlJaW9qS05US3lIWXYzU1A4TThldmlVbWNHek1ZVjVjeEhxLzNraTF1MTVMZHkwWFRlbk1jWjMwRVpFNUx3aDd2TDEvQmM5UFQzYlZWZFgzNmlxMDFYMWJtUE1XYTJ0clUrWDJqbUtva2V0dFJlSXlERUFqZ0JndFAvQkpHc0IzSmZKWklwR1ZLWFQ2YWM5ejVzcEl0c0JnS3IyWmk4V0R4cWpsZFBlM3Y1RXNlV3Fla1gyM3dIM0wxeWZ5V1QrTENLZjZPbnBPVCszYk1tU0pUMEFOandqcGF1cjY0OTFkWFhYOS9iMlhwci9mS0l3REwvaSsvN2ZqVEduQTloVlZlOTg0NDAzZnBsOXpzMU4yVWk1V2RuTisxVDFidWZjWmFsVTZ1L0YrcGFkTmZYbmxwYVdQWXd4WjRySVVRRGViNjE5T0pQSmZOb1ljMGUydmVlY2MyZW1VcWtic2ZGZ1JQNTVuZ05nKyt6ZzBoRjV5OWNDK08zNjlldXZxNjZ1Ym96RlloMlZQUGZDZnJTMnRyNW9yZTBUa2Z6UjdUV3FlazlQVDg5SnhmcGVLQWlDandQNG5LcCtCRUE5Z0RZQUIwZFJkSGRqWTJOODVzeVpYd0t3aDZwKzNQTzhId0NvVWRXdlJWRjBhYllQci9pKy8wRVJ1VU5FUGdEZ0g4dVdMV3VlTTJmT3UwWEVVOVVPQUtlS3lBRUEvaDZHNFViUDcxSFZid01vK293bkVmbG03djlyYW1wT1F2OTdmaDVLZkYzR3NadWNjd3ZMMlREN05hY0phcVNpMnpZTTlOVFdvdWZwMWtrVjBWWkszNHZQWVBrUFRrZnN1QXRndG0rc1ZMT3M4WWlJaUFZdzhKTUFpWWlJYUJPdnZQSktJeW9TNjZId1huMFlkVzNud2F4OXJoSmRtOEFFNlczMlFWZkxOK0NtN3piNDVwdGFyYXJITFY2OCtNNzk5dHR2S282V1VSNXI3ZVVpY25vWWhrT3FkYTIxcjRySVg4SXdQRHEzTEFpQ2ZaeHpyNlpTcVdjcTM5Tk5tT2JtNWxoSFIwY2ZObzNPR25XSlJLSyt2YjE5WFNYYkRJTGdWZ0M3cWVxVHF2cW81M2wvSE1KemN3QUExdHFkQVp5dHF2ZWxVcWs3VzFwYTlqYkdlRkVVL1JVVkdrUVlpWE12UVpMSlpLeXJxMHVHOE53ZUFJRHYrOGNiWXk1SC96TnEvbDhZaGcraHlQZE5FQVFuQVRqUE9YZGtLcFY2dUhCOWRrRG9TZ0QvQ3NQd3VtTEhhbTV1YmlnMk02b2N5V1J5ZStmYzdhdFdyZnBRM2l5dGtuSnhiYzY1R1pzYjEyYXRYU1FpMjRWaHVQVVE5OXRmUlA2c3FvZEhVWFI3dWNjQzhHWVVSWHNQcTdNMExsU3V4bnViaUtENnVYYXN1K203U0w4NmRXWnNtOTE4VkIxOUZtVHJIVGEzS2RaNFJFUkVnK0FnRHhFUjBUQXNYYnAweTgyTjlmQ1dQNDY2MXROaDFpN0ZPTGllTy9iRUlEUER4L3IvdUFxdVljNVE5c3pGZDl3OFVsMGpJaHFIdkdReWFWcGJXL3NHMjNEdTNMblRGaTlldkdZME9sVkNESGt4Z2tUaldTVnF2SHp1dVVYbysra2wwRld2Ylg3bkpoaVozWVNxejUwUHM5M093MjJDTlI0UkVWRVpPTWhEUkVRMFRKMmRuZHNQTDlaRDRTMS9BZzFUTnFKdFlHN0wrVU9KYm1OOEJ4RVJFVlhVOEd1OFBLcklMR2xEMzVXblQvcUl0b0hJN0NaVUhYY0J6TFk3RFhWWDFuaEVSRVJsTW1QZEFTSWlvb21xc2JIeEZmUS9rUDBmNWUrVmpXaHJQWjBEUENXWU41OUNiZW9jbU5XRHBtT3RWdFd6Rmk5ZWZPZG85SXVJaUlpbWh1SFZlSGxVa2VuNEo5STNmM2RLRC9BQWdDNWJndlJ2ZmdqM2F1ZFFkbU9OUjBSRU5BU2N5VU5FUkxTWmhoTHJ3WWkyTWcwZTNjYjREaUlpSWhwUnc0MXV5enlUUXZybTcwTGZlR25rT2plUmlNRHNQQSt4WTg2RjJXYjJZRnV6eGlNaUlob2lEdklRRVJGVndPQ3hIb3hvRzQ0UzBXMk03eUFpSXFKUk1hVG9Oa2EwRGFpTTZEYldlRVJFUk1QQXVEWWlJcUlLR0RqV2d4RnR3MVVrdW8zeEhVUkVSRFJxeW81dVkwVGJvQWFKYm1PTlIwUkVORXljeVVORVJGUkJ4V0k5R05HMm1YTFJiZSs2Y20ybVlaY3ZNcjZEaUlpSVJ0dGcwVzJNYUN0VDhlZzJSclFSRVJGdEJnN3lFQkVSVmRqYnNSNTZvTGY4aVJnajJpcWtlc3VscHZmTkErTW40Ly9HdWl0RVJFUTA5UlNOYm1ORTI3RGtSYmN4b28ySWlHZ3pNYTZOaUlpb3d2cGpQYnBQcVZwMjk5T01hS3VnM2pjYk00cXJlMzZFZVdQZEZTSWlJcHA2Tm9sdVkwVGJzT215SlVqZit2MTArb2w3ZjhpSU5pSWlvczNEbVR4RVJFUWpvT3ZIMkVlZCtYK0E3c3FJdG9weUFKNDBncVBqSjJISldIZUdpSWlJcHA1Y2RKdDdKcFhzdS9tN0hpUGFoa2RWVlFUL3pLUXpSemZkOVN6ck9pSWlvbUhpVEI0aUlxSUtXMzhWM3FNWlBBZzREdkJVbmdHd2wxUGMyblU1ZGg3cnpoQVZTaWFUVzFocjN6VjM3dHhwbTlPT3RmYUdJQWlPcmtTZmdpQjROM0t4UXVOTU9lOVRjM056OWVhK240bEVvdDczL2QwS2x5ZVR5YXFXbHBZOUI5dC90UHE1T1lJZ1NHUy8xa1UvNHlVU2lUblcyb09hbTVzYlJybHJRelovL3Z4dGs4bms5bVBkRDZKU0d1Zk1lV3ZkWmYvejdkNGZubVk0d0ROOElpS0E3R1U4NzdablA3SExPOGU2UHpSODF0cHZCMEZ3MDNEMkRZSWcwZFRVVkZQcFBwVXlkKzdjYWI3dm45SFMwcklmQUxTMHRMekQ5LzMvR0szakY1QWdDSDVqcmIybnNiRXhQbElIU1NhVE8xbHJUeG1KdHNmWit6bXFacytlWGV2Ny9xRXRMUzE3REdXL0lBaVNRUkRzZ3hLVEwxcGFXdlpZc0dEQmduTGJzOWJPYW01dTNxN1l1bm56NW0zVjB0THlqdnhsZSt5eHgweHI3YXpCMnZSOS85Q0J0clBXN2g4RXdRSGw5cE5HMXJqOHNFZEVSRFFScVVMV1hZV1BBUGdKaEg5alIxamdhbkJEejQ5d1NzMHBlSHFzTzBOVGdwazNiOTZNK3ZyNldjNjViUUhza01sa0htaHZiMzg5ZnlOVjNVZEU3cTZ0cmQwUHdNUERQWmlJZkY1VjB3REt2bURpKy81bHhwaHR3akQ4WEc1WmRxRG9sOWJhMDZNbytuNngvWUlnYUFPQU1BeGI4cGNuazhtcUZTdFdiUEp3OFhKMGRuYjJBUmd3dThqMy9STkU1TktXbHBaRDJ0cmFIaXUxWFR3ZVAwZFZ2eGdFd2ZGaEdQNWhPUDN4UE84MkFMc3ZXTEFnV0xodzRhcmNjdWZjOFo3bi9UZ0lncFBETUx4NnJQcVpUQ2JyQUd3QllBdm4zQXhWblNraVc0bklUT2ZjMWlLeUxZQnRSV1NiVENaellsdGJXMVRZaHFwZUtDS0hKUktKQmUzdDdZdUt2QWRmRUpHdnh1UHh3d0Q4YnBEK2JPK2NPMmZObWpWbkxGbXlwQ2QvbmUvN0h4YVJaS2w5UlNRS3cvRCsvR1dKUktJK0ZvdGQ2NXo3WGlxVlNnMzhiZ0RWMWRXUHFPcldBTFllYkZ1aTBhYUFkQjdTOUJIei9OUGZnUmltbzFTQUFDMlEyTlZMUDlsNHlwemZkckt1bTVnK0RtQVBBRU82UVdYMjdObTFxdnJ3dEduVFhnRGc1NVpiYTNjV2tVRUgrMFZrU1d0cjYvS2hITE9ob2FGQlZiK3JxajhDOEpBeDVud0FKd1JCY0dVNm5UNnZ2YjE5WGVFKzgrZlAzN2FxcXVxRW9Sd0hBRlQxMVZRcWRVT3A5Yjd2SHduZ2NCRTV0N096czN1bzdaZkxPWGVsaUJ4aXJXMlBvdWlSU3JZOW5QZHpOTFcwdEh6S0dQTy9JdkpRR0lZWFY3THRXYk5tYlNNaXYxUFZ5d0NjWGM0K2pZMk5jVlc5VlVTMm5EOS8vdnhGaXhhOVZyaU41M2szR21QaXlQdVpBUHB2S0txcHFXbUtvcWlqWUpkcmFtcHF0Z093ZDJGYnRiVzEzeFNSZllHM0k4K3JxNnV2QTFCMCt6d3R4cGpmcWVxSEFmeWx4RGJmVk5VYUFQZVhXRStqaUJlZ2lJaUlLcVQ3R3V4dGdCOEIyR21zK3pJRmlBZyttQUYrMW4wRmpvbWZpc1ZqM1NHYWZKcWJteHRxYW1vV0lYdnhYVVJFVlNIU2YwM1A4N3pqQWR3NDFIYXR0VHVycWgxc094RnA5SDMvMElHMmNjNzlxNzI5ZlJrQUdHTStvS3FOQlczYzRaejdOb0NMVzFwYWZ0M1cxbGJzbHZPaWQ4ODY1MzQxYytiTVR3N1d6MkptekpoeFloUkYxdzYwalRFbVZGWHhQTzlQMXRwUFJsRjBiK0UyMXRwbVZmMGFnTFhwZFBxcHd2Vys3NThoSXQ4WTZEaXEra1ZWdmRBWTgvZXFxcXByQUJ3QjlBODhpTWdGQUY1Y3QyN2RMMGF5bjlsdGRnQndDNEI2QVBVaTBxQ3FEU0l5VFZVM2ZDNFRrUTNmWTZyYWE0eFpxYW9yQUt3QThMSXhacFBaUWdzV0xKZ2hJaDhGOEZDeEFaNnN3d0NzNk83dS9tT3BjODNKWkRLZk1zYWNQSDM2OU5rQS9ndDVBM2JHbUVNQW5GUnFYMVg5Q1FvKzdCdGpXbFQxY0dQTVFVRVFmREFNdy9iQitrQTBYaTA5Wk03ZU1QSWpnVFNOZFY4bURSRVI2QWVoMVQ5YmN2Q3VqRzZiUW1iTm1uV1VpTXhRMVZQemw0dklWd0I4ZWJEOVZmV3pHTUlOTVFDUXlXUzZqREZBOXBwb0ZFVW5XMnRYcXVwWFk3SFl3WWxFSWxFNE1CR0x4YllYa1V0VXRSZEFYNW1IcWhXUmhRQ0tEdkprLzNaL04vdnlQR3Z0T1VNNWo2enZSVkYwNFdBYnBkUHA4Mk94Mk1FQXpnVlEwVUdlNGJ5Zm95V1pUTzZrcXRjQjJFSlZrOGxrOHFiVzF0Wm5COW5OSkpQSkFXY1dkblYxUGRmUjBkR2JUcWU5cXFvcVpHL01Lc3ZNbVRNdkFkQUU0T0JGaXhhOWxrZ2t0bEhWYlJjdVhMaHdnTjA4My9jL0t5SVhpVWk5dGJZNWlxSTNTbTJjblVsVm4zMjVBNEE2My9mM3pkdGtsb2hza2I4c25VNC91MmpSb2hmTFBZOHMzdWd3am5DUWg0aUlxQUkyUkxSTmlCazhBbmh4UUFSSWQ2UC9NVGNUVW45MG00ZmZkMTJPQTJ2UHdQTmozU0dhWERvNk90WUdRZkI3OUQ4MklBUGdkRlc5eWpuM2E4L3pYbjNqamVGbDlLanFoNDB4MTVleDZRSEdtQUVqRUl3eEExN2NhRzF0WGUvNy90bkdtSnVNTWQ4QjhKa2hkUFYyNTl5R082cEZaRDhSZWErcS9sUlZYeW5SbjRNQUJBRGVHcXp4TUF4Ymd5RDRNSUFIQWZ5K3BhWGw0MjF0YlgvSzJ5UUc0T2NpNG1VeW1TUGIyOXVYRmpuZVkrZ2ZYRDhEd0s5Vk5UZEw1Tk1pc3FPcVhtNk1DY013YkErQzREc0F6dkY5LzlKVUtwV0t4V0pub3Y4dXhvTVdMMTY4WmlUN0NRQlJGTDBTQk1GcjJlK2wxUURXWlA5YkRlQWRBTDZzcXN0RTVCam4zSXRkWFYwckJ1b1gwRDhES0pQSlZJdkk1d0RFVmZWbnZ1OXZtVnVmU3FYV0FNaFlhOThqSXJ1cDZxK3FxNnQzOEgxL2s3WlNxZFR6eUdhTXBsS3BIMXByZHhXUnQyUytkQUFBSUFCSlJFRlVVNnkxUDQyaTZOamNPbFUxQUZ4UFQ4OFdoVzNFNC9FM2kvVXpsVXI5UFFpQy93SndoNnIreFZxN2I1RzdVSW5HdmM1UE5MM0h3WHRRSmtTOWx5VUM2RVNJRHhZRFlDL2p4VzU5N3JBNW45emxqcVdzNnlZL1FYOXQ5VlFVUlRjQi9UZGc1QThJWkdjUmJMcWp5SzRBQnJ5WnBKVGUzdDcxOFhnY0FLcXppOUpSRkoxanJiM2ZPYmZiUUFNU3FucHVLcFc2dkp6aldHdEwzWFFCQUlqRllqL096dFM5UWxWN0J0cTJGQkg1QndBRVFmQkxWZjFFR2R0LzJGcTdkcUJ0MHVuMGV3WVpjTmpJNXJ5Zkk4eHp6djFjUkxaUTFXc0JmTUU1ZHd1QTl3RW9PU2pqKy81MFZmMzNRQTNIWXJFRkFCYUpTQlVBR0dQS0d2aXoxbjVJVlU4SGNGVVVSWGNERU0vekhnU3dSVEtadElXejBwcWJteHZpOGZpeHF2b2xFZGtOd0FzQUxsNjFhdFdBOWFHSVhDOGk4NEVOZFpzWVl6Yk14aW0ycktxcTZpd0FSV2Y5RDNDY21FNkl2eTlUdzhRcFRFYVp0ZmJiSXJKakdJWkR6a0lQZ2lDeGV2WHF4WVhSQmlObDd0eTUwMnByYTcrZ3FxMXRiVzBQdGJTMHZFTkVka2lsVWsrT3h2RUxXV3QzaUtMb1pRQ1lQMy8ram0rKytlYnlaY3VXZFZXZzNmL0taREtQNSs1V0xSUUVRVkpWSllxaWZ3MzNHTmxJazc0d0RIODkxSDBiR3h2amhkTnJneUQ0aEtxdWlLTG8wV0w3SkJLSjJhWE9aeUxKZnMvOWg2bytXZUlPNGNuS05EYzMxM1YwZEhSaGtFZ2FtcndtVkVSYnJCNW11M2ZEYlBkZW1HazdBV0tnNjErRGUrMmZ5THo4S05DemNxeDdPRHlDdVl4dW81RVNodUdwQU9EN2ZxT0luSzZxYmZtUlhkYmFnL0gyaDFxb2FsSkVZSXo1Z0xWMlE5U1VpS3dNdy9CQkFQQTg3NWErdnI3N0JqcHVMQlo3RWNCTjZYVDZhd050VjFWVk5lZ1BiaXFWdXNWYWU0YUlIT1g3L3RXcFZPcnZSVGJiNUJOYUZFVzM1cjhPZ3VBS0FPOFZrUjlHVWJUSlRJeEVJbEZ2alBtQ3FyNjBaczJhTzByMXA3R3hNVjVYVnhjRGdPN3U3c1hWMWRWSEdtUE9WdFdPL09mRjFOVFVuQ1VpN3dKd2NWOWYzOS96MStYKzlvWmgrSGdRQk12UlA4anpoOXhGb2lBSTVnT1lGa1hScGNsa3NxNjV1YmxCVmE4QXNLaTN0M2RKOXZrOFo2cnFMVDA5UFk4MU56YzNyRjY5T3BOZnMxYXluN24zT0F6RFR4ZStIMEVRbklUK21URXJuSE5udDdXMS9iVmdFeThJZ2xOVTlUZTVHanZIT2ZjTFk4eUcyVllpOHZQY0xLQnMyKzhKdy9CeEFKL1ByajlTUkk0czluVnBhbXFLNTM5K2lhTG9WR3Z0YmdBT1RDUVNqWG1EVnpzRGVLV2pvMk9UaTBSQkVCUnJHZ0FRaHVFZmZOLy8zK3dBNXdYSXpxZ2ltZ2h5RVcwSzd5Y1RaWURITkd5QitPNUplRnR0aTk2bFQ2UG5tWGJBamYrUExBSU5GRlUzTUxwdC9Fb21rM1d0cmEzcnk5alV3d0NmazYyMWg0bkk3cXA2Q0FDWFNDU0NXQ3oyY0JBRUcyYndSRkZVTkNiSzkvM2wyZGtqR3dtQzRHT3FlbXVSWFRZaElzZFlhNDhvV0FacjdSVUE3bzZpcU9qZnkwcXcxcDR0SWtlbzZnVlJGRjJ5dWUycGFxMkkxQU1ZTkk0c3YwNG84SDRBKzNtZXR5R3FkNks4bjhXNkV3VEJEUUQyVmRXZlJsRjBZaEFFYXdHY1lhMjlLb3FpRTFIaTRibHIxNjd0bWo1OStsZnlGbDJFL2h0eXZnOEFxdXA1bnJlbXVibTV3Zk84M094cUtmWE13NDZPam5VQU5QdmNudHNBL04wWWMxcDJ0UUk0VTBUdVVkV2JBUnlFN0IyWUlySkxQQjVmaHY1RWdhZFU5ZlBHbUYrMnRyWTZESEw5S1lxaS9PakRhd0hzRzRiaHZMeGx0NnZxZGxFVURSVFh0b25zTmRQOHIvR3VJb0lnQ0FwamlsOE93L0IvaHRJMmJiNEpVWnlNRWVhSkZqRllubWdRQkVrQWp3ZEI4S24xNjljL1dsMWRIYzJhTmV0dnk1WXRPd3liY1JGOC92ejVPNHJJTDJLeDJKS21wcWE5bHl4WnNqcC9mVEtack1xTzBNOExnbUJCR0lZRGpyb0RnTFgyRVFDUFJGRjBRZDdpaTFSMUxZQWhEZkw0dm4rc2lGelMwTkR3M3R6MHhtUXlXYWVxVjRpSStMNmZTS1ZTRzkzWmFLMDlHOEM1UVJBY09keDgrZkZDUkE0eHhsd040RUFBSXpMSUV3UkJJcFBKVEM5M2UyUE00dnpwcTc3dkh5b2k4d2JhWjRDMmJpajJjNWxJSkpwanNkaENhKzNoVVJUZG5sdWVUQ2JydXJxNmlqNzBPRjl0YmEwcnN6aW1jV3hDUkxTWkdwaloreUcyeC8vQWJMc1hwSFlid09TVkFOMHI0RlkraGZTL2Y0Yk1zN2NEZlFQZUdEUWVNYnFOeG95SS9BTDlINzRLWFZUd0lib1Z3THVBL3RrMUFBYjgvUjhFQVZSMVhZVnVCbEZWUFZkRS9pZ2lYd2V3ZjhIS0dwUXg4MFpWNjBXa1pDU0Y1M2tuQTloYVZVOGE2R2FubVRObjNnN2dQd3VYeDJLeEYyT3hvaDlQTG96SDR4dEZrUVJCY0ZBWWhnTU9sT1gxdXowZWorK2FlNTI5MnhRQUlDSkh4ZVB4b3dDZ3BxYm1rV1hMbG0ySXJSanBmaWFUeVhtcWVyV3E3Z2ZnUmxVOXM2MnRiYU42TVR1NGVCUDY3enJkRy8zUmFZWFNxcnJSUlIwUjJRdkF4NEQrdWw5RVBxT3FUMmEvWHd1ZEJHRGVraVZMZWd1V08yUE1FWmxNWmtaN2Uzc24wSDh6bDRoOFVGVWZLblpPQUZSRXFrdXNReXFWdXNGYXU4b1ljMWVwYllqR283Y2oyblNuQ1pGT1l6eE0yLzl3YkhIdzV5QTF0VWl2ZkExdmZPOHI2SjBJWXlaNTBXM1BIVHpubUYzdVdzcTZiaHhwYm02dWRzNHR0ZFkrRUVYUlVhVzI4MzEvWHhINXFhcWVuRXFsN2lteVNVeEV2Z25nd1NpSzdnS0FXQ3gyUG9BNGdNY0J0QlRaWjFET3VaZ3hwbDVWN3hPUmtyRmNxbnE4aUx3a0lwdEVzR2JiYVN1MlhFU0M3SVh1UWFucUZ1aVBXdDJJNy9zbkFQZ1dnSWVjYzNlVTIxNitkZXZXM1Zsc3RtOFloaGNOdGEwY2ErMTVJckpmL3JLUmZqOUhTblpnNlZoVlRSbGpUZ0VBRVRuSE9mYytFZmxDRUFTWk1BeFBScEdCbm13TmUwVmVXMmVJeU90aEdGNEJBRUVRSEFpZ003K2VSSkVhTUdmZXZIbGJWMWRYNzJ5TWVVQkU2bFgxWnVmY1ozM2ZueWtpdWVjUHJnYndFV3Z0cWJsbmFLcHFQWUEvQUxneWlxSUg4dnJ6ZHdBUHFPcHlZOHlKMmNVN0FJZ0ZRZkIwZHQ5dlJWR1VxL24rRE9DNWdtN2RKU0tieFA5bTIvK0FxZ3JlL2hsczhYMC9uVzNYaU1pR0lqajcybUhqOFlVa3l2aGNRWlhIUVo0S204cDVvdG4rSHk0aTJ0dmIrL2VubjM1NmhlLzdseGhqcnNpTmxDOVlzR0JHTEJiN2JvbmRYNCtpcUdnRzZhSkZpMTcwZmYvTHhwanJwazJiZGkyQWpZb0pWVDFUUlBad3pwMlRTcVVHSGVCSkpCSjdpY2o3VmJVaVdhVEdtQ2NBYkZGZFhYMW5NcG5jdTdXMWRYMXJhK3Q2YSsxeEl2SVhFYmthZWZFbzF0cURBSHdUd0NzaXNzbWRzTmJhZTVCM1YvQXcrM1JjYTJ2ckMwRDVVM2NISXlJL0RNUHczQ0xIZWdmUVB3ZzQzTGFESUdncWZJNUFUanFkZmc3QWRaN243VFdFSmpmNldSS1JvMFZrV004VjZPdnIrd09Bc2dkZm5YUFB4ZVB4YmN2WTdua0FSYytaSm9ZSkVkRm1xdUc5OHdoVXZmdGJrTHJ0K2lNN0NpOU94TGVDMldFZlZHK1ZRRi9EYktTank0SE1aay9BSEcyTWJxT0tzOWJPUXYrc0JlUnUxaEdSbmEyMTd3TDZzNnV6bS81WVJDNEVnRXdtOHhGanpNM091VU05ei9zYkFEam5maW9pTytTM0hRVEJGYXA2L0VESEY1SFBXMnNIK3VCL1RoUkZWNVp6THFsVTZoNXI3ZW5HbUdJWCtXdEZaTkMvNGJrUGd5THlNUUFiUlcwMU56YzNpTWdacXJwczdkcTFnejJuNkZiblhLcllpbXhOY1N5QXg1eHpBOVZweFM0MEhCQUVRVzcyVlA2TkhWYzc1N2JLTzhZaHF2cE9WZDJvSmhXUndwaTFFZWxuOXZ2cWRGVTlUVlgvcGFwN0ZabUJMOWJhTHdMNGpvakVuSE5ucGxLcG9oRWFxcHFKb21pajV4SUZRWEF5c29NODFkWFZwNk0veXUyc0tJb2VMdEtmUTdPeE41dGM2R2h0YlgwTDJRL3FpVVNpSHNDdjBIOEJybWhFanFxdUJIQ0l0ZllTQU9zQWRCYk9DSXVpNkxmRjlpVWFyeVppUkp0VXh4RnZmaGZNRnYyLyttSmI3NEQ0L0QwbnhpQVBnRngwRzJKVnYzL3VzRGtITXJwdC9LaXBxVGxZUkxZcEZkdWE0M25laTZxNkkvb0hNKzVGd2QrWUlBaE9RLzl6U1Q2VmZaMEVjS2h6N2p1cFZPcmZBODBNTGRPTllSamVYbXFsdGZaUVZmMi9LSXBPSGtxajJkbXdaYzFJeWQ0WXM5RWdUeUtSbUcyTXVWcFYyNXh6aDNtZWR4SEt1RlpZcUtHaFlXZjBSNzdtanJWVVZUZHJJQ1Y3UGFmTk9WZnNnK0NJdkorVjF0emNYRjFUVTNPMWlCeXZxaDBBUHBLN3NiYTF0YlhQOS8yUGlzZ0RBUDQzQ0lLNjExOS8vWCtIbWp5VXlXU2VNOFpjQmdBaThnNzBUdzc0azZwR0Jac2VLQ0l0cXRycmVkNnIyVHJhRTVFZlovZnRWdFhsQUZhbzZwTUFySWg4TTVsTTNwT05RRnNZUmRFaFJiclFoUDdyVTVjNTUyNHd4dFFBK0lhcWRxcnFEUURnbkZ0a3JmMFRnUGNDZ0tyQ1dwdC9nM3R1MldYWjdmZHBhMnVMc3YxNlFFUTJ6T1lTa2N0ek42NkZZU2dBTm55V3NOWjJBSGdyRE1NRGM4dUNJTGd2MjBjYVpST21TSmtncG5TZUtQcC9XUjBGNFBlTEZpMTZEZWpQOHc2Q29FVkV2bWl0ZmRJNWQ3K0lIRnRzWC9SL0NENEhBSUlnT0V0Vk54bmtVTlUzQVZSWmE4L0xMUk1SVC9zZmRMdEtSR0w1NjdMclhSaUczOXJvWUo1M2dxcHFPcDMrV1JtblBxZ3dEUC90Ky82SnhwaWJuSFBYQURnR0FLSW9lc0JhKzBzQVIxdHJmeEJGMGI5ODMyOEVjSXVJck9ucjZ6dG80Y0tGTHhTMkp5SjdxbXE4Y0hrNVJLUUdRQ3ovL1ZQVjV3QU1LOFpPUkhZRXNFdTJuYUlQWmxiVmQ0Z0kwdW4wbWxKVFZBZlMyOXZibDczejQ2dkYxbGRWVlYwc0lzYzY1LzQvZStjZEhrZHgvdkh2Tzd0WFZMRmxtMnJBQmlVeXNuM2FtUU1NR0FnbElVRG94SVRlUWlkMENDVjBFa29Dd1RFUVN1QUhJZFRRUXcyUTBFT0xkbGN5RmdZTUdEQUVNRGF1a3E3c3ZMOC9kazgrbmU3VUxObVd2Wi9uOFdQZDdPek0zRjZiZmN2M3pSLzdCMFIwSHpNL0N1Q3FJbU1XUmlyazFqb21sVXAxaWFZcFJqd2V2d2JBU2IzcFcyU2VOd0dVTkx3UjBlbnc2d0NFREVHR2trU2JXSGNyUkxhNEdGU3hmc0dSM0gwV0xmcy9OZ3dSOVd1Z2ZSNnk3OTJDSVZtcko1UnVDeGxZOWllaW0vTWJpT2hDQUJjQ2dHbWFVd0NBbWR0czIvNE9BSlJTdVd6amhia3NVQ2xsWVlZRTRCczh1bk9zWEFVLysrZnhVaDIwMW0vMThua0FBSEtSZ1VXb0NES1plMkp0QUdEbVl3SDhBWGtHbTFnc2RoeUFrVVQwV2xWVjFUbFN5dHdhN3l5VWNyVnR1MlJBVTFBNzVraG1mc2wxM1l0TDlTc0dNMDhCc0MvUXNSLzZMSmp2K29JNU5pV2lqUnpIdWJEcktJTzdUaW5sdVFBdUo2SW9NMzhhQkZDZEthVWNSa1REQUF4ajV1RkVOQUwrZnU1ZjJXejI1T2JtNW41RnNqUHpHQ0k2QmNCTHJ1dDJjZkFFR0J6VUFtaG9hTmpTTUl6TDg0NTlaZHYyMFpabFRTWmYzMzB6WnY1Ykx1cTZDTDhGOElmZ2N3Sm1mbURpeElrelROUHNsQkdWeTVKV1N2MlVtWWNYV1hjVkVVVUxaVjhBZ0loU3RtMC8xb3VuSHhLeVhBeEZpYllPQ0lDUnQyUWlVTHlpWlBkVkZXTFVNWVhTYmFzU09Yc09FWlVNL2dXQXhzYkdqNldVZnlXaVgxcVdkWkRydXZmbGp0WFcxc1lBWE1iTUM0bm9RcVdVeWN3VEFjelJXdWYvQnVVVVVJclJvMUpPRHl3Q1VLZ1Vrb3VHNjNJVHhNd1padjZHbWE4MURLTlhkaVJtZmd4QXA4em01dWJtT1ZMS1h3SjR6blhkQlVxcEJETi9JNFNZa0hmZXVWcnJHWVpoZEZGOENhUm5EMEZCUnJodDIrY0FIY0d6L1pKRHpXYXpOMDJmUHIzYjE3VWIrblE5QjROQXNlaFJJdG9Hd014VUtyVnpTMHZMM1B3K3J1c3VHRDkrL0UraTBlaS9pT2pJVWFOR1RSbzVjdVRCcnVzV0Rlb3BSbE5UMDRjQXpnUDhyQmNpT2xSci9WQ2g2cEZTYWgwQURZWmhwQnpIV2F5VTJvV1oyNFFRMzdhMXRYMVRLSHNycFR5YW1VOEZVQUVnRTJUNWRHTGl4SW5EaVdnVWdFOGN4M2tEd0J0S3FUMkR3MS9tMjNlbGxPVkU5R0hoWnlvZklrb1EwV1ZDQ0NPdmVSSXpFek52S1lTNFNXdDlNaEc5VTJJSWsvdFpUeXBrNEJsYUc1VkJJdFFUSFJnc3k5b1B3SWJNZkJUZ2U5REx5c3FxUGM4N2s0aWVEK1Nzc2lqeXZwTlN2a2RFSFU0TlpqNFRRQ2xud1c1QkJHbWNtZFBNbkFuR2pRSW81aVRJd284ZUFRQWtFb20xQVJ4S1JHU2FablBPQ0JITVd3NkF1eXRFUjBSbjJyWjlXMkc3NjdyM0txVitFRWhxZEpESlpNNkpSQ0xUY3JXQ0RNUDRVbXY5S0RQZlhhcVluVzNiWGI3TWU0dVU4aUVpK25sd1hRQUFqdU1VVFJ2dENjdXlqZ0V3TlloQWVVVUljWE9KcnFNQklCS0pmQnlKUlBvOFR5d1d1MVZyZllVUUloY1pNbzJJeGpEelhzSGpyMnpiN3FSQnI1U2FDQURNL0lqcnVyMTJZQWtobGhiVGtDK0dVcXBMbGxzeW1keElhNTJMaGhnTkFFUTBXVXBwQW9EbmVhOEhiWi9idGwzeXN5dWwvRGxDSjgrUVpVaEl0QVdZNDQ4RFZlWXRrelY0eWVmZ0JiTUFuUUZWandHdDlZTmw4bTJSU3BnVFRvRDMrWFBnUlVWOXBhczZGRXEzaFF3Zy85QmF6d1FBSWNUUDRjdGFYYXUxZmhvQWlHaEdmd2UyYmZ1ZkFQNVo2cmhTNmlwbWRoM0h1YnEvYy9TRzhlUEgxeEJSSllBZVplR1llUjM0Y2x5MVNxbGRndWNBd05jTkQvN2Nqb2kyeXp2bkJmUlB5clhQVlZ5SjZKaWNZMFlwZFErQXJVcjBFOHc4VUlVcCtyck9XWUdEWno2QWRtYXVBekFYd0tjQU5EUG5WQUcrQkhCMllSWk1YOUZhYXlIRTR3Q3VUaVFTZFNXY1JSRUFhUUFRUXNUejlqY2JBZmcyYUc4SE1KcVpiMHlsVW1lVm1zOXhuQnNBM0ZSZlgxOE8rSUU4bFpXVkJ4RlJwNENjWEpZME0xOURSQ1VsZVlqby9pTE44d0NFVHA2UVFXZklTYlN0amhDRjBtMnJFRkxLalpsNU53QnZPSTdUbzRKS05wdTlNaEtKSENtRXVEeVpURDdVMk5pWUFYdzVMQ25sWTBSVUU5Z3ROaWFpV2dEN0Z3WXBFMUZSSnc4ekc4WGE4ODZMRnd0QWJXbHBhUVdnaVdoaFlaQ0JsSEkvQUZkcXJVOW9hbXJxSkV2YTFOUTBBMzIvZjkrdVdLUGpPSC9MZXpnUlFGTXVNQ2pJUk5tZWlNN1NXbDljbUtrcnBTUWl3amZmZkZNcW1Mc1dnUU9pSDl3SDRQdGlCd2I2ZWc0MFFUM3NHNFBNK1g5cXJROXNhV2xaRUt4ak55STZHWDQyMG1NelpzeVluMGdrdGpVTTR5OUJadGJiU3FtYm1mbjNoYlVQZTRLWks0TXNseTQyNVNCSW1sdGFXdEtBWDU0RHdGN01qSGc4M3FXT29kWTY1YnF1QXFDbGxET0lhTnVnbnM3czRIeURtWGNQdXIrWk44K1VYS2FObEhKcngzSHlqeTNVV3BlMGx4bUcwU1c0M0xidHhtQ3NZY0c4SDNaVCs3d013SkNUQUZsZFdlT2RQS0dlNlBMcmllYU5kVG96Zis4NHpyOEJJQmFMN2NmTTl4UFJRWDI5UVhVY3A5c2ZUNlhVVVFEK0Q4Q1ViaUlKaTJLYTVzVUFZc3g4T3hFVi9qQWVDVisrN3Q1UzUzdWUxeUZQb3BUNkJUTjNTSklFS1pWbjV6dU9jdVJGdE9hYWZsSFE3NGhDK1lxNnVycXFlRHkrWGhBcDBDc28wTWNVUWhTTEd1NFZnWXpJN1VTMEY0QkZ6SHlpNHppM29vUWhJMGhSWGFTMXZxRS84eEhSTzBHVTc1ZUFId1hOek9uOEg1SmtNcmxlTnB2dDBOTm41cCtSWDlpNnZhR2hvVk94dUZRcTlmN01tVE43bGEzVFY3VFdXeUNRTEJUTFBMTW5BRGcyYU91em5tN0kwR0pJU0xRRlVOVllHSnZzdTh5Qnd4cjZxMWVRK2M5NTBJcytCclFIS2h1RnlPWVh3aGgzK0xMemhvK0RXWDhzTW05MVcrOTlWU2FVYmdzWkVJSWJ2YStBRHAxeWFLMC95TStJNkllY0NGbVdkVVF2KzlaWmxsVXNBenFmak91NkpmY3RQV0dhWmkwQU1QTVh2ZWkrRWZ6c29oZ3pYNDQ4SjFWN2UvdVpDSXdLbnVkUlJVV0ZHOXpzOTVRSjNnbXR0V0VZQnNqWDl4NFVtSG01YjBqN3UwN0hjUjZ2cjYrdnlnODRxYTJ0alZWVlZmMkttUzhNYnVBdjhUenZ1dWJtNXRaQTFtOVlLcFU2TG1jazZBdUdZWHh1Mi9aQmxtVWRZeGpHclVxcGZXemJmcktnVzRTSVVzSDZYZ1V3QVFDa2xJOFQwUVRBditGWFNoMUNSR3ZGNC9FRGVucmZhNjNmeTR1S3ZTdjRseXMwbmUvdzJWMXIzU1Y3WHdqeEwyWWV6c3hkSnNwbXM2dCs1ZmlRSWM5UWxHaGJmUW1sMjFZVm1Qa2tJWVRRV3ZjcTIyUDY5T21mS0tYdUIzQ28xdm9ZQUIxQm96bjdXMTFkWFZWRlJjVU1acjdmY1p4SEM4ZXdiWHRZc2JFdHk3S0lxRkFlSy84ZS9XOEZOVk1BQUEwTkRaT2FtcHJlWWVadkFOVGxIeU5mZHZZSFFvaHZDdWJhUndqUjcrQUNaazQ1anRObE1WTEs5ZUZuUVhmc2xWcGFXdEwxOWZVN3gyS3hSNG5vQ3FWVVU4SHZkcHlaZFNtSnNhQU9ZSi9WVlVveGtOZlRzaXdyTDdCM1FNaG1zMGNaaG5FV2dMM2gxNkM4em5HY2M5RTVRSDlqQUQvVFduZnMzd05uNHNGU3lyZUk2R3I0a25rblNDblBDUUpXZWdVUnJRTi80bUx5L3RIYy9pcm9Vdy9naGlEUXA5UHJSMFExUW9oV0FIOEJBQ0hFWllGaXp2N0J2aFh3bldsem1mbTNqdU04QlBnMjdjQnUxd2JnaHdEZXNDenJ1RnhXRVJIdFlKcG1iL2I0L1lLSXFoSFczMWxsV09NM0xLR2U2UExwaWVZSWRDMjNDYjdZK3h4NTJWZVllVHdSZVVLSVB0WFVhV2hvR0EvZ2VHWit4bkdjWXd1UEI1bFRTeHpIT2IzSTZjV0lFRkVGZ0wvMzBqaFNqREhCRjNlWEZKank4dkxmQXpoZUtmVTBNMS9yT0U2UHo1ZVpEU0xDMHFWTCsrWGtzU3pyRUNLYUNyLzQyMVBaYlBiRVhoUjkzZ0RBUjY3cmRpdDdzand3OC82R1lSVDdzWDNFTURvSDhaU1ZsVTBCVVBUemtrNm4xMHNrRXIyU3dzdUx5dWdnY01ROUFnQ1daUjBwaExpVG1ROExNdFVBQUVHMFJjaHFCZ1BVUGczYmduRW5ENUViZm5QOE1ZQlp2cXloYlM2eTd2WFEzeTdMdHViMEFtUWFyNFFZTVJFMEtuQThpd2pFS0F1SXJnV2toL0NlalZDSEdHNXFuNGJUNHFjV3JkOFJFdElyR2hvYU5pQ2lIUUNBaUxhVFVvNXpIT2ZzZmc1bkNDSHU3RTFISXRvaE4yOHBtSGtwdWdsTzZRa2hSRzZUMnEyTys0UUpFellNTW40K1lPWi9FOUVkbG1YdDQ3cnU0NEJ2bEVDUURXSloxajd3cFY2dkxveklsVkplQjJDdGJxYkt5YS9zS2FYY3NMczFNZk5qcnVzK25mZDRIYVZVem1sVlNVU3dMT3NRSWNSRkJlZU5KcUpZcmpodHdiRXJIY2U1ZXhEWDZlVWNQUFgxOWRGNFBINFVnTjh3ODlvQS9wTE5acTlvYm03K051aEx6TnhHUktmRllySGFSQ0t4WDk2eERvakl0Q3pydHdYTm0rYy95R1F5ajhaaXNZc0EzTnZRMExCMUVKR2NPei9TUzZtTlh5Q3Z4bVIzRU5FMUFIcVVQaWtWTWF1VXloQ1JkaHhuZG0vbUN3a1pLSWEwUkZzK0RNREw1ajFtY0h0SkZmY2hRU2pkdG5KSkpwUGx6UHhMQUlzTXcvaDdiODlqNXF2Zy8zWmNVRjlmZjBkaHdFSjVlZmxOekd4a3M5bVRCMktkZWZmd2R6RnpmdWJYZGtTME96TzNBZ0FSelFFd1BLZnNvNVRhRG40RzhLT080N1IwSFJtQUg3RFFwN28zekh3azh1b0UxdGJXeGlvcUtyWUlIcXFnVDdZd2NEVndQSHpxZWQ3M0JjZldJNkpVZnR2Q2hRdi9PM3YyN1BhK3JLc1A2eC9JNnhsaDVnRlZNekVNNHlkRXREY3p6eWFpWDlxMi9lKytuTzg0enJSRUl2R2tZUmhUQWV6QnpIMlNRa2FnYXFPMTdtSlRKcUlZTXhkN1hZN1B0eDhCZ0pUeTRmdzl2OWI2WUFEUE80NnpaNWV6ODRqSDR3Y0FpQUY0QmI1ejd4WWh4TTFTeXRrQXdNd3ZlNTUzV0tuekRjUFl0a1RXZEJmR2pCa1RMeTh2Ny9oZDFGckg0RXYwTGNyUDhncHNrbFJmWDE5cG1pWjNWMElrWkdBWnVwdVdBWUpDUGRIbDBoTU5FRVIwWlpIMjVVWXA5VHRtN2xLRUx2aXlGTXo4WmJHc21ZQUhITWZwS0dpY1RDWWp6SHczTTJ1dDlhOEhjcDFhNjV1NzBUbnZGcVhVcmdEMkwzYk04N3lwcG1uRzRjdkw3U0dsZkplSXJnNTB5RXM1MHlJQUlJVG9reTZtWlZsamlPaG1JdHFWbWVjeTh5SDU3L05TMU5YVlZRR29DbVJGVmdRSE1uTlJZeTBIbXFIZG5SeUpSSm9IYWlGQ2lHSkY4SExzcDVSYTBNM3hjbWJ1VXlwd3lNb2xleU8yQXVNMkptelNjKzlWQXpHeTgvZWpYdndaOUx5dUh3RmU4Q0c4LzcwT2MxUmUvN0pSb0ZnTmVDZzdlUUJpd201TUdCbEt0NFVzRDBLSTQ3SHNkM2N6SWpwY0taV3liZnMzL1JndU8zLysvTEpTQjJ0cWFxNEFjRGFBcjVrNTFkcmFPakdWU25XUkR4MHhZa1RsdkhuemxwaW11YnpCTmJsQ3FXOTIxOGswelNRQU1QTjdRb2kvYWEzUEk2S3BkWFYxLy9yZ2d3ODZDdjhHKzYyckFTd1VRbHhYT0E0UjdSUEl2aFdGaUtMQlBCSjVScEZpQ0NFK0JORGg1Q0dpYXdGY0cvd05BQjh6ODF4MGRUYU1objhmTkF0QW9ZVHIzTUZlNThTSkU0ZWJwbmtvZ0xNQXJNUE1mOUZhWDFOUXU0Z1NpVVI1S3BYNlV6d2VqeFBSNllaaHZKMU1KbmRyYkd3c05HNGE1TmY2NjRDWkkvbUJLak5tekppdmxQb0ZnRmVGRUkvVjFkVWxjNjhiTThlSXFFZmpFQkVkcDdXK2pZaGVZZVlUdWJpazlObENpTit3WDVzd0pHVElzZElsMnN3SVJLd003SG5MNVpUaFRBcXBXZE1SSDc4RktGb0diK0YzU0gyNFhEWFpBV0hBcUs0QkFIaUw1Z042QlNmVmhkSnRLeFhQODQ0VlFvd0lBcGw3VSs0QUFPQTRUb3RTNm1rQWU4UmlzYU9SVjR0YUtYVXlnTU1BN0RaOSt2VHZBZCtRdkR3T0MvS0wyME5yL1JmWGRmK1RONWNCWUhjQVM0UGpzNFVRWU9aYUFOUGhCM1JuUGMrN29OVFl6UHgwb1hFK3FDMzNDSUJqaWluWVNDbTNSZDQrb2JLeWNqMGh4R3NGYXo0cnlFYnBnbUVZeDVWbzd4aWpwcWJtQjhPR0Rac2toT2hTNDY0L01QTnJqdU0wQldzYnNPdnB1dTY3R01Bc293QmhXZGFpZERwOVMyOWwrUXRwYm03K0ZNRGVpVVJpUW5OemM1OHkwT0U3NnJLTEZ5LytxUEJBc0wvcWtuSEZ6SlpTcW5DdGhYdk9vNGhvQ1h5SitBNkNETGJMdE5ibk5EVTF6UUx3R3dEUE1yTUdVT2s0enFWS0tSbk1EU0phU3dpeE9Vcnp3OTQ4U1FDb3FhbDVITUJQaXh3Nk5oNlBkd21pajhmamkrRm4rUlROeGdzWmVOWm9KMCtvSnpvd2VxSktxWk1BTkFTUnBBTks4TVZVb2JVK3A2QzkyL09FRUJmRGw4ckxwNXlaNXhEUkkvblJpd09GbEhJVU0vZFdmZ1ZFOUwzak9IZDAxeWZRVFQ5S1Nua3BnUE9JNkpjQUhwRlN0Z0M0d25HY0IxSGc3TWtaSGNyS3l2cms1Q0dpQjRsb1MyYStUd2h4V2s0VHRpY3FLaXB5UDBZYktxVXU3Y3VjQUpETlp2L1FGODkrTnB1ZGtmdmhEUW9XcG5PYXRqbk4wQjQ0bXBrWDk5eXR3d244czJMSHhvMGJONEtaZHdzTUtLYVVjdjJDYU5UcEFFcEdhZ2RSVUFPeUNRc1pmSlpPeFJZWnhzc2dkSkdVV1pXaDhvS3YrZlFpY0tiWTNwZkJiWjFxVW9KRVpKbk0yOUNtUTdxdGZScjJDRE42UXZwS0lwR29BSEFDTXo5TFJIc3k4MjBBM2llaUN5ekwraEFBaU9oVUtlVUp3U2tHQUFnaG5wVlNlc0h4T1BJY0RhV01GNVpsblEzZzdFQUs5aFlpZXJlc3JPeXdEejc0NE0rNVByVzF0ZFZWVlZXL1krWURSNHdZc1ZWalkyT1A3K2xrTWhuUld2L1ljWnhPc3I3anhvMGJBZURIQUp5ZU5NaUphR2NBMEZxLzdqaE94cktzYzRRUWo1ZVhsMDhGOE10Y1AyYStGRUFkTTU5bDIzYVh2WVJ0MjVzV3R1VWpwWHlEaUxZaG9uUTJteDNYaTJ6aWZLN1VXcjhRclBjM1JEUzJxYW5wZVFEUDV6clUxOWRYeHVQeDc0TzFQdTA0VHRGNmc0TzFUcVhVclFDT3hyTDdzSmxFdEtWaEdNOHFwU3FZdVFLK0FhU2NpTWcwbDMwUEU5RVlyZlVibG1YdDVicnVHN24yUUFhbXNtQ2VYNkhBTUdEYjlsdEtxU3VKNkpMeTh2SmJBZVNrcXFPOTJjY0hOVXhmVlVvNUFINFZTSUZ5aC8yY0FBQWdBRWxFUVZSMHBBcU1IeisrSmhhTG5RREFkbDMzaWQ1Y2o1Q1FWWW1WTGRGR2tTaUdIZkFyVlA1b2IyVG5mWTBGRDk2QXRxWTNnQjd1Zll2aVpiSG82Yi9CV3pBUGtmWEhvTTE1RGFtUCtoL3JKcXFHb1hyWGcxRzl4K0VnSTRMdkg3d0JpNTkvRUp4YTBhVVlRdW0ybFVFZ0NYVTJnUFpzTnZ2SHZwN3ZlZDQxaG1Ic0FlQzhaREo1UjJOalkwWXB0Ujh6VHdQd0RZQWpsRktYQUJqRHpQSFpzMmQzM0NjWFpyamtVVnVza1ptSEJ5bzBoWHVRY2dBd0RHTkowSzhaQUxUV0U2U1Uyd0RZRnNEVUVyWHJ1cU9DaUNvOHordVZmT3VDQlF1K0hqWnMySTRBUUVTWEFQZ1JnRjJZdWVQM1ZBaHhNSURudE5iekM4OG5vbHNCVkRCemgwejhkOTk5OStYYWE2OTlFUXJrMHZvTEVaMkJJR05wSlZ6UHZxSmQxNzEySUFicXE0TW4yRjl2QjZDNXhONitBa1hrZ1lVUVp6RnpwK0NjNEY2aFpKQ3dsTEtlaUM1bTVnT0lpSVFRTTZTVXpmQWRpT2ZBTHowQkFOcTI3VDJEYzg0SGtLQ2diamo1eHF0eStEVWhjL2NvM2RxaUM3aGVhOTNoNUNTaXZZZ29sMmwwbWRhNnkxNDRYNjR1WlBCWkxhdzMvWVZEUGRGK3dYbDZvb2xFWWpTQUs1bjVSU0x5bU5ucTc3amQwZGN2YlNubDJZVXlXOTk4ODAyNnVycjZrSFE2TFlvNXpBS0lpTG83RGdBb0t5dlRqWTJOclpsTTVtbkRNR1E2blo0VmpVWnJoUkIvNk1NeVB3Wnd4OUtsUzk4b0t5dVRDSXFwRmNOeG5NOEFuRGh4NHNRL1JDS1J5K0ZMN0owQW9GZ0VaWVNaMmJidExsRy8zWkg3Y2srbFVzZjNKUUtDaUV4bUJoRlpBUHJ6K3ZmbG1oVnlSaERkOExjZWV3WVEwWlBGakU3RlVFcVYybENpckt6c1NLREQ0SDhGQUV5WU1HSGI5OTU3TC9kNSs4aTI3UnRMblMrbDNBRUZVaW9ocXg0TVVQdU4yQW5BTFl5aDVlQUJBSWpDUFJ1WE5oUnd0cUNCQUZxTmlnd1Q2anpDelF0dXdQSERUc0duSzNzNUlVTUhJY1NwQUVZeTg2MjVHeGtoeElsYTYvVzAxdE9EcmRwYkFKNEJBR1llUjBSSHdQOXQraVFZcGllSksxTktlVDBSL1NyWVF4NFB3Sk5TM2llRXVNcXlyQmRjMS8zWXNxekRpZWgzNUJlVmZkdnp2SFdBN2gyWERRME4yMnF0YnlXaVJmQWxoenVJeCtObmtDODcyMU45UTRPSWZnNWdVU2FUZVFjQVhOZDlRa3A1SHhFZExhVjgxM0djV3l6TCtoa3pud2MvZ09wUFBZelpoVVFpTVlsOCtkODNpR2dyd3pDdUJ6Q2xEME84bjh1c1Zrb2RBMkJzWVlkb05MbzEvSHVnaFVSMExQTDI4eXRvblkxQlVOQVhSUFFOL05xSGk0TC9Gd29oRGdJd241blBCckJFYTcyRWlCWjducmZFTUl5eFJIUUhFYjJRU0NUR0I1R25mWUtJZnFlMTNnZkErdlgxOVpYQm5xK01pSHExTndxNGhJaitJYVU4MjNHY3EzT05zVmhzV21BTTJxT3Y2d29KV1prd1FKL3VQWFpiaHJoelpVcTBsYW50VWIzSEVhQm9ETWFJZFREaW1JdncvWU0zWXVsL251MHN2ZFpMOU5KRldQejhBLzUrcmorT29nQmoyRWlzdGQ5eHFQcnhGRkRNVDBSZGE4OGowZjUrSTlLenB2ZDczT1Voa0c2NzZhTjlhay83d2VPendnQ2VRU1lXaTUxQVJLT1orY2E4KzkxZTA5VFU5THFVOGgwaTJ0THp2Q01BM0s2MXJoSkNhUGdadFRYTTdBQjRtSWc2QmVUbVo2ejBrczBBd0RUTnduVU9BNEJVS3JVUUFJUVFUdkQvRkFBN012TnN6L1A2TEQ4ZlBBOVExM3JQUlFtY0FibTl5alFBbjlxMi9XTHVlRU5Ed3diTWZEQ0Fud2doOXJadHU1TjNWaW1sQWN4ekhLZVRra3gxZFhXaXRiVlY1TGNOSHo1OEVoRzlET0RNK2ZQbjM1elgza1JFN2ZQbno1OVVZbzM1dHFRVmVqMVhWWmpac0N4ckd5TGFDY0RPUW9nanROWVdFZFVBbUZic0hDS3FaT1ppbVR5SDlTVFhGdlFqeTdKK0Z0eUw3TUxNVEVSUHN5OHQvS2FVOG40QUg5aTIvWXlVc2tzTlQyYStXV3M5cmFtcDZlL0JIUFhCNTJzWHgzRmVDOW8yQm5CUUtwWHFNVmlKaUY1THA5UFpRSEtSbEZKbk0vTzM1TmZsR2VtNmJwK0R2a01HbGpYV3lSUHFpUUlZQUQxUkljVDI4T3ZTbkFpZ3BFRjdlVWtrRWhQNjBwK0l1cnkzUjQwYTlTNFJqUy9tTENza1NDc3NTZkJhakF0U2lyOFBtcHZyNit1clNwM2plUjZWbFpVZExZUzRESDdCNHI4QVFDQ1YwYU5tT2VBN0dnRWNta2drcmpaTk16OVN3RkJLamJkdHU1bVo0eXZTVzk3WTJQaEJkOCs3RkxGWTdFa2ltandVOVRrRGljWXppT2g1QUQ4bG9uc0JuQm1KUlA1cFdWYTN0Uk5DaGhiWkc3RVYrNUlDM1VaMHI1YXdYaTZEd0NvSUViQnpsSEJQKzAwNEluNHlacTNzQllXcytpU1R5WTIwMWhjRU4xUWRSb2NnbzJFWEFKQlMza0JFYnp1Tzh4VGcxL2NEY0lUVytyNmN3MEZLK1ZWaHhuV09ob2FHSHhxR2NUdUNqR25IY1E3RHNtS3hwelB6emtUMGhKUlNFOUY0QUs5NW5uZFVrS0ZTa3ZIang5ZEVvOUZyNEdmWnNOYTZVOERNeElrVEp3b2h6Z0lBWmo1VktmVm9vU0VoaDVSeVh3RHJNdlB0K1h0ZkljUkp6SndFY0pPVWNuMGlPb3Y5K28ySG9IUEIyeDZwcmEyTm1hYjU1K0FHOWpSbVBvYUlUbEJLbld6YmRyZFNyTjFBU3FsYXJYVmRyaVlPRWYwaXlGbzVoWWp1dGl4cjc3NWtuU3p2T20zYi9ndUEyd0RBc3F5ZmFhM2Z6YSt6bzVUYUhnQWN4N2tsZUp4TXA5UGZ2dmZlZTE4QWVGdEsrUm1BemZyajRBR0F4c2JHVEgxOS9hNHRMUzNmWXBta2M5RkkwMElhR2hvMmFHcHErdEsyN1NlbGxFK1FYeEQ2SGR1Mi94MWtvUjNDekw5M0hLZXZldlloSVN1VnovYXQzWXBJM0FaZXVaSzhvcXdTbEZkcjFGeG5Rd3cvNkZTUWFXTEpxMC8yeTlFRFlMbjJjNkpxR0lZZGRCb3F0OTI5dzhFRFpuQTJDK2hlSlM0TURyNTAyMjZtRUNORDZiYkJKWmxNcnNYTUZ3SEk5REdvdFpEckFkeFBSTDhHY0lmcnV2Y0N1QWM5N0JleTJlekVZdTJHWWRRUlViRTZ2T01CZk5MWTJGaW9PVDBDUUZ0dUgrTTR6bHlsbEExZ0h3QlpJdG96WjV0SUpCSnJOemMzeit0cGJRQkFST09DLy92MHUxeGZYeDhGTUk2Wk93WGdORFUxZmRuUTBMQ1RZUmpQTVBNYmxtVXAxM1U3cE1DWXVSTEE1NFhqRmRvbUFXRDQ4T0diQlgvT3lzODBxYW1wWVdibVhzcmlyZERydWFvUTdHdTMwbHBQQ2h3NUd4RFJHd0RBeko5bHM5bTRZUmpuTTdObTVsSmxEaW9CZEFtaUlhS2FJR0Erbnk1U3prUzBKUkU5QldBeE05L2llZDVOQmRsR0QydXRIMFZCaVk3YTJ0cnFpb3FLQkROL0JuVEtoc3ZWZ05vZzE2Yjk3L0hYSTVGSXJXVlpjZGQxdXdTZkU5RVJTcW56dGRhVERjUFlBc0QwaG9hR0tRRHFpT2hDQU9zejh6RktxYW0yYllmMzJDdVJOZGJKRStxSkRveWVhRHFkL2tjOEhyL0F0dTFaU3FuQzdnT0dhWm9ERVNKMFBUT1BLbWdiUmtUbk12T3I2QnpkdWpVUjdjWE10d0Rva2dJZUdEQUswYVV5WUJLSnhLUllMSFlERVcwQjRLbHNObnRxZjIvT2dZNDBVcEpTYmcwL3ErY0FBQjhDMko1S0YzY2JMTGcvMnFkU3lrcG03cTVtVGEvbkg0QXgra1IxZGZWSnpMd2VNNTlFUkQ5bDV2ZVkrVUFoeEQ4QURHaTlwNUNWeDFDVmFPczNJdExwSVhNVzRDR3pEKzh0QXNBMnpIaTg3V2JzVVhaaTZRektrQkFBOER4dlJ5RkVtZWQ1NXhWbUNPZHdIT2VpbnNaeEhPZnV3clpBTnV3c1pqNmZtVE5FOUJiOEFCMHY3N3k1Z1lQbEpTS0tBVGpldHUzYnVwa3FBb0FzeXpveU1NU01CUEFlZ0dQekRlOFRKa3hZSnhLSlBBUmYydlphQUtjdzh3dUpSR0w3SXJJYUpoSDlsbjJ0M0U0QlBZMk5qUXN0eTlwVkNQRmZBQmNCOElob1o5dTIreXFmWTFSVlZkMEpRQkhSbjIzYmJxeXJxL3V3b3FMaUo4dzh6YktzSmE3ci9yV25RWmk1UHBETmEyRG1IWU9NcDQrSWlBRkVKMHlZc0I0UkhjN01Eem1PYzcrVThnb2h4TFJFSXZGaUw0Tk9CbUtkREFCU3lnc0JYRzRZeGxzQUpxUElmaVlJU25zc0dvME9VMHFkYjl2Mm54M0hlUk05MUUvcWlaYVdscS96SHhOUkpZQ1M5MFBCZS9VNkFCc0F5R1hwSE12TWJ3TjRRaWwxSDREam1QbFoxM1ZMM251VVFFZ3BmeVdFdUsrM1VzSDVKQktKU1laaFhFeEU2d1JaY0YzcVFJV0VkTWZIKzIyeWhZYnhNZ0hSbFZHQ0o1OGxyeitOaXNtN29jemExcy9HRmdMbU9odWk1cWp6NFMzNERtMU9MeElhREJQbXFQVmgxS3dObzZJYW9yd0tvcUlLckRWMDJ4SjQ4NzVCZHQ0M3lINDdwMGVuRWNVclVIUDRPYWpjWVo5TzJlRzZkVEVXUFhjZjBwOS91THhQZVRsWkp0MzIrVDYxZTJ3VVp2UU1DcGxNSm11YTVvM01QTksyN1M3T2hkN2lPTTdEU2lrbGhMZ1YvbTllbHplZ2xISmpyZlVrMHpUL3pZRnpzcFNFbG1WWlp1SGVURW81aW9nbU1QTkRSVTRaRDZCRG1yYSt2ajdLekl1Q01hYmF0dDN4QVROTjh4SXA1ZjZwVkdxallzNlRQRXdpbWdMNG1iSlN5cHNjeC9rWGVtR2ppTWZqNCtEdjIxcFFZSnR0YW1xeUU0bkVEa0tJQTEzWC9iVGdlQVY4TzJDdXJkUUhtWWpvV0daT0NTRmU3V2s5T2FTVXJ3QjR4bkdjYTFiQzlWd2xhR2hvMkpLSTNnYUF3TTQ2QjhDL2lPZ1ZyZlZMcnV2T2xsSWVEV0FySXZxNzR6aGQ2dkVBQUROWEVGR3hQZkd0K1hLOGVSVGFHZWNCdUtDOXZmMitmSnVibFBKdUluSnMyNTZHSW82emlvcUtSSGNaY0VSMHYyRjBWV2xqNXV1U3llUVZudWNkUXI1TTg0N0JvVU9EYTNDdjUzbHpFNG5FYUNIRXpjdzhQNTFPM3h5TlJxdUk2Q2htZnJ5dXJtN3IvRnFkeFVna0VoTUMrY2IvT0k3VDYvZG1TTStza1U2ZVVFKzBXL3FrSnhwODBWemZ4em42ak5aYTl0eHJHVUtJRnd2Yml0Vy9rVkp1RHVCY0JEOWl1ZlpBeDN3dnJmVzlUVTFOci9kanlmbHpIQWJncjBGa3g1NjJiVCsxSE1OUklwSFkwakNNQTRMTnhJWUF3TXp2YTYxelRybWl4ZDFXUVlaaFdSWlVmNmtFOEdXUHZmTFFXcytXc3RkdnB5N0dmU25sK2dBdUJmQzA1M21mNUg2Y1hkZDlSa3E1MytMRmkvOVpWVlYxTkROdllsbldNYVVHSnFJeHZIcGxTYXcyREhtSnRuNVNWSTUzTlgyUE1yQVpaWEhyZ2h0d1FpamRGdElkV3V1SGhSRHJORFUxemJBc2E4eEFqQmtZN3M5aDVsTUIxQkRSYTVsTTVralROQThtb3EwSyszdWU5NFZoR0hzdzgrTkVkTDJVc2lhVlN0MVlHR0F4ZXZUb01nRGppS2ljaU80RTBBN2dRaUw2ZmE2T0pBQWtFb214aG1FOEQ2QldhMzI5NjdyblNDbHRBUGNhaHZGaU1wbWMzTmpZMkdIRWtWSmVBRjhTK0w1Y0VkNGN3Wjc2Vjh4Y0U5elVHOHg4VFRLWlBMNnhzWEZtTDYvSFdscnJ1NGxvTHdDdnRiZTNud0g0bWM1S3FUMko2RFVpdWtzcE5iNjl2ZjNDUXVOQWtFRnlDZ0FRMGZsQmM0YVpVOHo4UFRPZlM3NGtzbzVFSW44RUlEelB1d3ErVWVRc0FBK2JwbmtuZ0FOUkVBazVrT3ZNTVhyMDZMSlJvMGJkU2tTSE1mTWJudWZ0aHhMR29NYkd4bGJMc3JZbm92dUk2RWFsMUlIWmJQYnc1UWtVS3NTeXJHSHc3d203T0xtSXFKcVpSOFJpc1dZQVk1bTV3NEhpT001Y3k3Sk9FVUk4QmVBNEFKOTduamNGZllqU1RTYVQ0N1RXdHhQUjVHdzIreThVaVhidGprQmk1RjhBL3NkKzNjMXJsVkpMYk51K3RTL2poS3laTUVDZjc3UEpUaDdNVzJoVjJlOWxNNWozZjFkaStKU1RVVEY1TjhEMEEzQkVSVFhLRXR1Z3Jlay9nTzc2RVJNVjFZaHVYSWY0eEVtSWpxMUhkUFNtRU9XVlFDUUtNcU9nWUJ6T3BzSHRyZEJ0cmZBV3pFVjd5My9SL3Q3YmFKOXBnOXU3K25talkrcFFwcmJ2NU9EeDVuMk5CWS9laGlYL2ZnVEk5a2tkZk5BZ1JsMld4TTB6OTZ3N2Z0eVRINFQ3dWdFbUNJSzRiQUNHeXRxMjNSRVFxWlNxWmVZR1pwWkVwQUJzVGtTakRNT0E1M2xqbDFVdTZEM01QSVg4bTVvWEFtbXR3NGxvSG54NzJ3UUVtYlMxdGJYVnNWanMwVHg1ckgzcjYrc3Z5KzJ0bUxrZWVWa3FBR1l6OHgwRjJUcWtsUG9EZk1XSHR3SHNTRVQ3U0NsbkVkRnR6SHlYNHpoenRkWi9GMEowVVc3Uld0Y0VNbS9uS2FXSzF1NE9ydE52aWpUL1JDbVZDY2FScnV0MkdkK3lyQ3ZnWjI3Y1dDUUxweFNDaUxZQlVBWGdta0c4bnFzMFRVMU5qVkxLKzRub2pXdzIrMktoWFZVcGxXVG1Qd0ZZVEVUbmxCaUdnbjFVbDRCb1pqNnBNSU9MaVA1TVJGc1dkSjFWTExncmVJM0dvSVF0dHFtcDZhMWtNdGtwd0YxclhRKy9SdVZNSXFvSGNCZ1IvYXRnM05aME9oMkxSQ0xUL0dYeUcxcnJwNWo1MlZ4ZDgzSGp4bzB3VGZOcCtCS0xQNTh4WThaOEFQTXR5enBOQ0hGYmVYbjVvNVpsVFhGZHQyUkF0Mm1haDhPdkk3UmJxVDRoL1dPTmRQS0VlcUtsNmF1ZTZJcWkySTlXZDBncHM2VWliZ3RJQlAvM09lcW50clkyVmxsWmVVb3Z1dTVJUk1UTVR6SHpPTXV5eHBYcTZMcnVkZWg2bzI4ME5EUnNMNFRZRDhBK1JEUWFBSmo1STJiK25SRGk3NDdqNU11cmxLTVhraHZMZzFMcUtHYWUzSjl6bWZuZnJ1dmVSMFREbVhsNXdyK01JR3J6alo2N2R1S1A2Q1phTlI5bTNvT0lDcC9uNGZCVGFjK0RueFhRZ2VNNC93QUFLU1dJU0FLWTJzM3djUUI5S1NZZHNvSllveVhhMWh3RUUzNGNSU2pkRnRJOWdXSGo5d001Wm1OalkwcEt1UXNSTFdEbWt4M0hlUkFBNXdjZ2pCNDl1bXp0dGRmZWk1bC9TVVNUYk50ZUs1RkliR1VZeG9ORWRGVXNGanRIS2ZVQU16K2FTcVhlYm1scFdiTDIybXRmaUNBSWlKbGZadWJqOHVVOUFNQ3lyQ09FRUg4Q3NCYUFQN3V1ZXpZQU9JNXp2MUpxTElEZk1mTS94NDBidCszTW1UUG5CVGYwRnpIemZQZzNZL2xqN1UxRTF4SlJMVE8vQytCRUFMOG1vZ09ZK2IxZ2ZWTWR4L2x2cVd0aFdkYnVXdXNiaVdnc003K1FTcVgyeXpjQTJMYjlmaUtSMk1FMHpXY0FuQk9MeGZaUVNwMXIyL2FUZWNOazREdDE3b052WkhuMysrKy9kMnBxYW00SHNKWGpPSDhCQUNubHVlVFhGYm90RnhYc09NNGpVc3AvRU5FVUtlVTh4M0ZPUWhHSHl3Q3RFNGxFUXBtbWVTOThlWmJiVTZuVXlVVU1IbEZtN3BEZERXUXp0cmNzNjFJaXVzQTB6U2FsMUdtMmJkK1o2ME5FTVNsbEp5TUNNMGQ2c3hjbW90MkMvcDBNbzFMSzlabDVDL0wxNUZNQTluSWM1OG5nZVl3MVRmTnMrTms4YVNLYURpQnBtdWFiVXNyTEhNZDVES1VkWm1VQVlKcm1XVnJyZzRLNUwycHFhdXF6MUJJelR4WkNWSGllOTdPbXBxWVBnL3V6bndJSW5Ud2hQZkxadnJWYmFSSzNFR1BUbFozQmswLzJmNS9oK3dkdkFFd1Q1VnZzRElyR3dPbDJaTDc1d3BmU3pZUGk1WWpYYjRIS0hmWkdmSnlDTVd5a245eEN4ZXNxVWpRT2lzWWhxbXRncnIwQllwdE9RT1gyZXlIMVVST1d2UG9rMnQ5N0czcnBvbzcrZXRIMzhCYk9oN0hXU0FDQXQvQTd2MGJRNjArRDA2dFFMVzBpSXZETzhRamZNMnV2VFkrby9jZkg0YjV1QlJOSXVvMkdIMkRTSzVqNTNrQ09xcFdaM3lXaXZ6THoyOHo4WDlkMVovZERLY1lrb3BNQkxFNmxVbjgzREdOc0pCSTVQcGhMRTlGTDJXejJva1Fpb1F6RHVJZUlOZ1B3QjJiK2dvaW14ZVB4ZnlTVHlRUGEydHJhQVZoRTlFSnU0TUFlMVJIQUthV3NCM0FkZ0YwQk5NK2ZQMytINnVwcXd6Q013d0Q4Q3Y3ZThiZFN5Z2UwMWxNZHgrbFNJb0taUDBJUXBOSUhOb1V2NWZzY0VUME5BSVpoZExJcGpCczNia1I1ZWZtMUFJNWs1cFpVS25WK2tYSFNBS29MR3hPSnhNWUFUR2IrR0lONFBZY0FYcTd1ZWlHV1pXMEQ0QW40R1ZVSDVRZEc1UlBVZHk0RFVDekxaMjZoTEpwU0tzVzg3RXVlaUR3VUNVQVlNMlpNbkprM0JOQmRNSG8yUHp1Nm9hRmhTeUhFM1FDKzhqeHZzbUVZVTRub0xtWStyWWdUcVZWS3Vhc1E0bDNidGpzNUJ4c2FHallRUWp3UG9CN0FueHpIZVNSM3pIWGR2MGdwSnhIUkw0bm92dzBORFZPYW1wcTYxSjBIL1AwYkVTMXFiMi8vZHpmUElhUWZySEZPbmxCUHRIdW9uM3FpZzAxM0dSSEZJS0l1ZXBZbDJBMEFNcG5NMjcwZE81RklLQ0phUWtUZjl1VTlSRVNuOXVKbWV5cUFiQ0NMc1FzejcwMUVQNFAvZWdQQUo4eDh0ZGI2NzZXK01PSC9rUFEyVXFOZk1QTWsrQkd2ZllhSUZnSjRrUDNhQk4xRmJKWXBwVTRIc0EwemI2KzF2alkvbWtmNjFyQTRFWlUwSGhWRENER3R0M0lnU3FsMTRVdW81Si8va09kNXcxM1hiZW1oVnRRamp1T1V2RVpTeW9jQmJONnJSWWVzTU5ZNGliYnUwTjdxS05lV1R5amRGckt5OE5yYTJ2WVNRaXpPTi9EbnNtR2tsSDhsb24wQlZCRlJPNENIQVYrdUpKbE1Xc3o4cXlCcThDUWlPaWtlajcrWFRDYVY1M2wzRWRGSlJIU1o0emgvUXA2ekluQXVYQVcvYUd1YWlINXQyM2FuUFl4dDIxY3FwVFlEY0doWldka3pQL3poRDQ4Z29zZmgzK3lmNExydVYwRVd5czhCbkVWRURRQmF0ZFlYR0laeGJaQXQ5QXNwNVYxRTlIc0FoeERSSVVxcEQ1ajVhV1orMUhYZE53QkFTcmt6RVYwQVlDY0FXV2ErM0hHY3kxRmtyOXJjM1B5ZWxESkpSUDlIUkhzQStJZVVzb1daYjJQbWgxM1gvUk9BUHhXZVYxTlQwL0czbFBKY0FGY3ljNU1RNG96OGZrS0l3N1hXYnhMUkNWTEtUVE9aekdHNUlMQ0JYS2RoR0hVQW5tUG1OSUFqY2hKK1Vzb0RBZXpBekF1SmFDU0FpUUFlS1JnKzY3cnVoVkxLTjVqNUhnQjNORFEwZkpTWGJlN0J2dy9wZ1B6NlRaMFVCQ3pMK2kwUnJVTkVLV2IyQUl3Q3NGL1EvK21DNjJKcXJiTUFuaEpDSERWdjNyd2xTcWw5bWZuSVlHOXFNUE9UV3V1em01cWFQclFzNjJBaHhIVkU5TEJTNmd1dDljTUFubTFyYTN1clFMWmptK0QvSXdHOEMrRElidXFIZG92V3VwbUl0QkRpTGlubCswRWsrTk05bmhpeXhyTXFTYlFWSS92TkYvanVsb3RSL2ZFTVJEY2RqL1FuTFZqNjZwUExNcXlKRUIxYmorcGREMGJGMWo4RmxWZjJmUklpd0l6QUdMRU95a2ZzZ3JMa0RsajZuMmV4NE1FYmtQM0d0eGxudnZvVTM5LzlCMVR0ZWpEQWpDVXZQNGJXeGxkV21ReWV6cEJnWUJ2VEZJOS91cys0UGNZK1BqUGMxdzBpU3Fra2dLZllsN0Z2MDFwdlFrUnI5U1VBMC9POFUwM1R6TnEyM1lROHlURXA1WklnOENXYWUxenNmQ0lTQU1ETXQwc3BiMkhtcVVHR3d0UWdnMlI2YlcxdHZMS3lzbXpCZ2dYdHMyZlBicGRTSGs1RXR3ZHJQalN3NDBFcHRRbDg1OGxuOFhoOElmeWc2azdxTUlsRVlxd1FZamNpMmdmQWo4azM3anhFUk1mbWxXaTRCY0F0bG1YOWhJaE9CM0NZWVJpSFN5bGZKYUtwdG0wL2dTQUlvcW1wNlV0MFU5ZDY0c1NKbTVpbStSc2lXcXkxVHBGZjNINlB3S1owbFczYitUSlhaa05EdzFaQ2lBT0k2SEQ0d1R5dkFkaS9tTFErTTc5SFJBZEpLZThIa0F0TWp3VDdGd0I0UzBwNTRtQmV6NkZHTXBtTWFLM1BBbkFaTTBjQW5HN2I5b01BSUtVOE5ianU4OWd2bldBeTg0K0lDTUZldWloS3FhMlllVzMyNnl4dGg3emdjMmFlUlVSN1N5a3ZCcENyM1Vqd2EwSkgyWmZNN1piQUdYa0dFUjNKeko4SUlYWjNIR2NwZ0JPbGxCNFIzUnE4aG45c2IyOS9LcysrM09XMWFtaG9PTUF3akQvRHQwM2VaTnYyNllWOUhNYzVWa3E1bEloT0ZVTDhWeW4xRUJGZG1wL2RIOVMzVGpMem8wTWxzMnNvc2NZNWVVSTkwY0hSRXgxc2lLaTdqSWd1TUhONVR3NFZLV1U5RWUzTnpHOEd4V3g3aFdFWVU0am9QR2EyNXMrZjM2TXphZmp3NFdjVDBSVmE2OGtMRml5d2UraWVWVXB0eDh3dndKZGRBek4vU1VSVHM5bnNBODNOelQxOWtST0FZY3c4cUlVbkhjYzVBY0FKL1QxL3dvUUo2d1Nic2c1bmkxSnFLd0E3TWZOMjhHc0xsY0YzcHJZRGVKdUk0dmxqRU5HeEFNRE1NZmpQZTRXOFR4c2JHejhHMEZlOStaQlZuRFZWb3EwVG91QnBzOWNsWW5SMUpKUnVDMWtaekp3NXMwdHRQeUhFWHNHZmh3RjRRMnQ5dDJFWWY4OFA5QWtjS2Rjbms4a2JQYy9ibllqMlpPWWJYZGZOQVBobzRzU0ptK1RxUXVaUVNwM096SDhFUU16OFRqYWJQV2I2OU9sRmF4MHVXclRvbUtxcXFrMko2S1hLeXNwYVpoN0J6RmU3cnZ0UWZYMzl1ckZZYkFZUjFUQnptcGx2OWp6dnl1Ym01azRScEk3alBBdmdPYVhVejVqNU5BQTdFZEdaQUo1SkpwTWptZmsxQlBVZG1mbEZJanFySUNPNUM0N2p6QVd3cDVSeWZ3QlhFbEY5c0RmTUFyaXB1M09sbEZjUzBmbk1QQnZBM28yTmpaMnllWU82UXJzRGVJR0lmaEtKUkg2UlRDYnZHK2gxMnJaOWkxTHFKaUs2emJidDkvTk9xeUNpNDRNOW4yWm1WMnQ5U1lueG4wMG1rOUx6dk8zeTVZU1pPUnZzelRvSXBJYzdPWG1FRUdNQUhBSUF1WDB5TTg5bDVrc2NwM094ajhiR3hzOGJHaG9tTlRVMWZhU1VPbW40OE9IWHdJOWFUVFB6MzRub09zZHhHblA5WGRlOUw1bE1QaDBZUUk0S25HbG5sSldWWFFEZ0tnQ29xNnVySWovVE9jUE1WemlPY3lXV293aHo0Rmc3RXNEbGdTSHE3dm56NTEvVDAza2hheTZycEVSYkNiaDFDUlkrZVNjb0d2ZXpabkl5YmNKQStSWTdZZmlCcHlBeXVoWW9sTFRLWnVBdFdZRHN0MThpKzkzWDRKUXZ6eWJLeWlIS0ttR09YQitSRGNhQzR1V2RzbjBvRWtYbDVOMWhqbGdYQ3g3Nk05cmY4Mjg3Mjl6WGtmclFWK3JVcmQyV1dWaEZvTTFBZk92TVBldE9DS1hiQm85c05qdlRNSXdhSWxvWEFJSjl3UnZ3NVR0N1JTbmJCak5QRGY3djl2ekM0NTdudlVCRSs2WlNxWTVhaWJObXpVb0I2RWc3YTJ0cmU3cTh2UHd2NlhUNjZud2JrRzNiWjFpVzlSOGh4RmtBTm1YbUorYk9uZnUzd0NaM0QvdVNjam41cTB3UTVIQk5mdDNzZkZ6WGZRSEFDdzBORGVPRkVPY1EwY0VBdHBkU3Z1dzR6bzdGemlta3JhM3R1K3JxNm9NQnhJTzZNRXhFbnpEemFZVjFUQktKUkkwUTR0RmdqWjlvcmM5eFhmY09sTWlxWmVZTEFLd1hPS3dPekd0ZkF1Q1IxdGJXMjZMUjZCalRORnNHOG5yMjVubXZ3b3drb2hPWnVSVitEZk9PZ0J3aW1nT2dBYjVORlFEQXpGOENPRGZmTmx1RWhzQVpxSm5aQ1Y2WDNKZ1hBdGlZaUM1Q1o5djlJZ0QzenAwNzk2NVNneXFsZnNQTUJ3ZDdvd3d6MzVMTlppL091MGZJT281emdsTHE3U0F3NjVGNFBONG1wYnpRY1p3dUpVMmtsRDhpb2dmaEJ6eWQ3empPMVNXbVpzZHhUcE5TTmhQUmRRRDJ6SDJlYzFSV1ZtNU9SREd0OVdQZFhKZVFmckxHT1hsQ1BWRUFnNkFuT2dBUWQvTXI3amhPbjhLVHBKUmZkM2M4a1Vpc0RlQXhBQkZtTG5vajNRM0RBY0R6dlAvbFJXeVU3ang4ZUJZQWlDamRtLzd6NTg5L3Q2YW1aazdnNkhrZ3VPbnVsYVZWU3BtQS83bnVqd016QmdDTEZpMGE5TkQ5YURRNk52anpmN2syWmo2QmlJNElvcGJmQlBBS003KzBlUEhpdDJmTm1wVUswb0N6a1Vqa2E4dXlmc2JNeHhCUk94RmRwWlRhQjM2a3lFZk1mTDduZVVXTlZ3UElhcDNlc0NZU1NyU2hxS3pIR2tJbzNSYlNLd3pEMEZycnBmRGx3UWFEWDJ1dHQ5VmEzOUJUelpYQTJmTkU4SytEUWdjUEFHaXQ3eUtpN1FEYzZUaE90M1VCWjgyYWxSb3pac3hPdWYyS1VtcDMyN2FmQjRDV2xwYXZMY3U2Q2tCNUtwVzZyYVdscGJ1OUZnYzFDSjlxYUdqWXdEQ01iWVBBSVNpbDdnR3d1ZWQ1MS9XMTdtRndRLzI0bEhKZklsclh0dTF1SFR3QXdNeTNFWkhLWkRKSGxKSnBEZ3JvYnNQTXh6dU9NMjJ3MW1uYjlobEYrdDRCNFAvcTYrc2pMUzB0SG5yWVl3U3lJUGZtSHFkU3FWOFpodkhyd242MmJkK0lnZ2hoMjdZUFRTYVRSeTFjdUxDc3ZMdzg3bmxlTnRCU0wwcFRVOU9IQUpETlpoOEs2a0k5NDNuZWc4M056ZDhXNng4NEpDOEdjS21VOHFkRXRLM3J1aDJHZ0E4KytHQnhVS3R5Ym5jeWZuM0JjWnkvQVJqcWhxT1FGY1NxS3RGV0VxMDcxY3FoYUF6bGszYkI4QU5QZ2JuMjZDVEhMK01BQUNBQVNVUkJWR1VPbnFCZjZwTVphRzE4QmFsWnpmQysreCs4QmQrQk0rbU9EQ0NLbDhNWVBnclJqZXRRMWpBWlpZbXRZZFNzRFlyRU9qSjc0aE1tWWVRNm96SC9qdCtodGZGbFFPc2g0dHp4WVpBQThZL2pFWVRTYllOSVlGZUxBUkQxOWZWbVMwdExCZ01VZE9tNmJwL0xEdVJJSkJKYnRyUzBsQ3c5RUFUWm5GeGkzb2NBZEFxd25qTm5UcHRTNm5zaStvS1pIMlhtVnczRGVMcFF4cW9VUVIyVEk2V1Vsd0E0ajVtZjYrMXptVFZyMWlMNEtpMFU3Qkd5S0dFWGFtNXUvcmFob1dFL0lZVFJHL3RSSUJYV2s3TnAra0JmejZGTVkyUGovNVJTdTJxdEZ3VlpXQjNZdHYwb2dBaUN6d01BRkF1d3QyMzdPV0RacjA5UVE3Q294R3dRRU5RdjVSZG16c0szZFY3aGVkNmRwZTRyYk51K2MrTEVpWTlISXBGam1YbEtKcE81dDFnL3gzRmVzU3pyQWlKNjJYR2NOM3VhMzNHY082U1V6eExScHJadHY1Vi9UQWd4bVpsVDZYVDYyVkxuaC9TZm9iQzFXZUVFa202ZkFZalp0dDByMlM4cDVkdmtGOG5LNlltK3k1MzFSS2NDT00yMjdhTFgzTElzSzZpcmM1aHQyL2NBTUtXVVRVUzBZWHQ3Ky9xQi9tVXowS0YvK1VvMm16MFF3T2hpK3BjQVhpS2lBOXJhMnRwanNkZ1hSUFNDYmRzSGxGaDdQWURyaUNpbkp6b3BYMCtVaU1ZSDBoSVBhSzJubHBJSlUwbzl4OHlXNHpqckJ1TWVTRVQzTS9OQmp1TTgwTTNsSTZYVXQ4ejhwZU00VnNIYXJpV2lzMHBkdDFKSUtiOG1vaGR0Mno2MHlEcDNEWnhjNnpQemJ4M0h1YWhJbitQZ2Y5bnVGbndSNTQvOUVoRnQxWWYzeHNWRWRCbUF6VzNiYnV6eGhINHlZY0tFZFNLUnlOK0k2Q2RhNnlOZDEvMXJiODlWU20zR3pDNkFURjhkYXYwaGtLSTVITUIrdG0wL0JuUjhCbXJtejUvL24rNmNZVkxLWHhMUmpVSG0ybVN0OVM1Q2lDdmhweVRmbTgxbXp5eG1mSkJTUGt4RSt6UHpOUFMrWnRIT1JMUjVOcHVkV0N3TEw1RklUREJOY3pvelQzRWNwME51TVhBeXZ1MTVYdEVORHdBWWhuRXJnUEdPNHd4SUllK1Evck4wS3JZZ0E2K3ZqaEp0OFFPYlFDTVNIWS8xRnk4ZzljOERnVlJYbTE1azY2dGhxbk9YOWYzNlRhU2ZPd0M4ZE0wcEhVWEFEQmloZEZ0SVNFaElTTWpxeHNmN2JiSUZJZkw2cXA3QlV4SmhvT3JIVXpEOHNMTWd5cXVXdFh0WnBENXF4cUpuN3NIU04vKzVMT09uTjBOVzE2QnFwLzFRdmVlUmZqMmZITXhJZjlxQ2ViZGRodFJIM1NZd3J0SVE5QXpXUmlqZEZoSVNzcVloME10QThaRFZpelV1azZjWW9aN284dXVKOWdXbDFKNEFmZ0ZnYWVDd2tnQkdvaUFhTlo5UzE2MGJ5dk1mQlBxWmU4RXZiUGNqSXNvQU9OTnhuT3VMbmN6TU00TTB5NXVrbFA4a290enpySVd2bS81cXNmTUF3TEtzMDRob095SmFETCtnM1g3TXpKbE1acUFzcGFTVW1zM01IaEV0RGpRL2g4TlA1WXd5ODd2cGRQcitVaWNuazhtTnROWXpBSHhOZm4wY0FCZ2ZuRHRnM25RcDVYVUE2b2xvRVRNdklhSjJabzRSMFJZQUVzdzhaKzdjdVIwT3RLQ1lZVWtDdmRMZkV0SE9nUk4yYjl1Mlp3R1lsVXdtSDlOYVR5T2lRd3pEMk0yeXJETkxPYm5JTHg3WUs1aTU3eWw0eStiWnl6VE52YnJyRXp5UGtKVUVYd3JSUGhJN1lrMldhTXVIQ3QvdWpGVkFyWE9Ga3BOdWE1K0tVK09uWTFCbEwwTkNRa0pDUWtJR242RWswZFlkOGMyU1dHdWZYMEtVTFl2SDQvYWxXUEw2TTFqMDFGK1JtZlB4c3BvOXZVUXZtbytGVC8wVjZka3pNZXdYcHlCV085SFBEaUpDZEtNZllxMjlqOFozTjE4TXZYVFJRRCtkRlVRbzNSWVNFckpHRWpwNDFsQkNKdzlDUGRFVm9TZGE4RnpiQUJ4RVJDTFFINThMNEFIUDgwcldPUW4wS1B2QzVma1BVcW5VdXRGbzlBNW1ybWJtSjRVUXY4NHYvbFdJNHppdkJoazRSOERYS0JXQm5Od1NBTTk1bnRlbHlGZ09JVVFGZ1Azem1yNERjRTRwaVpCK3dNejhDZnpDdGRIQUdlVUIrQXpBSTZsVTZ2THVhaTgxTmpaK0lhWE1FRkZ0WHZOaVpuNG1sVXIxMmdIU0U0SHMyczdNYkFaT1JBU3Y5eElBendJNGU4NmNPVDFtMUFRMWl2NElYd0xSWStiYjArbjB1Zm55SW8yTmpmOERNQ1Z3Zk41SVJIZFpsdldkNjdwZGl1OFMwYnFOalkzZkZiYVhtSHNxZ05ONjk0dzd3OHl2RUZFcHJWSUErQTJBRGZzemRzakEwRjZEeVpveGpXZ05sbWpMcDdBbWo4N0NyOHU5UmlHWThHTTJjT3VDRzNCVVdLTW5KQ1FrSkNSa2FEUGtKTnFLSU5ZYWdiWDJQaHJtcUEwNjVIVzViU2tXUEhvckZqMTNIN2kxci9HUWVXUXphSE5mUitiTFQxRnoxUGtvVC80SU1DT0FHVUdaK2hFcWQ5NGZpNTc2SzZDSG5zMHdsRzRMQ1FrSkNWbVRHS0xibkVGandQVkVsNGRFSWxFUmFKME9HRXFwQndEOGdKbmZ6ZW1KNWhmMDdRMVN5bzBSNkltNnJ0dVJmVE54NHNSTmhCQmxnZTVvYnhEb0lWUjhJT1hhbEZMYmFhMi9kbDMzbzc2TXRSemt3dUlIZTBmYzMxUk1TaWFUWmx0YkczWG5GQm9nek5HalIwZE0wK1RlMUNYS1orTEVpY05OMDN3ZHdHc0Fwam1PMDlKZC8wUWlNZFl3ak1NY3g3bTh1MzREUVNCejl5NHpIK3E2N3VPNTl1RDk5N0p0MndlV09sZEsrVENBelVPNXRwWEQ2aXpSbGsrZjVOb21Yd2ZUT3JQak1jOXJSdnF0MzRDWC9nL0l0Z0haTm5CbUNaQnRCWFFhMElOVmxtVFZJSlJ1Q3drSkNRa0pHZG9NZVlrMkFCU0pvbnJQSXpGc3lzbWdhQXdBd0prMEZqNXhCeFk4OUdjZ08zRDdzZWpHZFJoNXlsV0lqcTN2YVBNV2ZJY3ZUOThEZXZHQ0FadG5aUkJLdDRXRWhJU0VyTzZFVHA2UWtKQ1FrRFdHQW9tMjJoNVBHT0wweGNsaldtY2lNdm02WlEwNkM2VG1nNzJVNzlqSnRvT3pTNEdNNytUaDlHSnc2bnVnZlo3Zm5sNE1icDhIWkphQ1U5Lzd4ekpMd0trRlFIb2hWb0hZaWI2aWlmRWllYUYwVzBoSVNFaEl5RkNDQWZINVBwdnM2QW56RmdJTjZmMmV1YzZHR0hYR2RZajlJTmpQTVNQOThYdVlPKzFjWkw3OFpHQW5Fd2FxZGprQUk0NjZ3TS9tQVlCc0J2UHZ1YzdQNXVtakhOeXFCSUUxTTczSVh2clVUZjd4YWJpdkN3a0pDUWxaN1FqbDJrSkNRa0pDMWhoQ2liYlM2TGt1a0ZrQ1JBS3RkMkVDWld0M2lnYnBGQm5DT3ZqbmRmNGI3QmY5WlErY1hnaGU4Qkd5bnp3Szc4UDdnZXlBSnFjT05xRjBXMGhJU0VoSXlCRGswNzNIVG1ZeXA0a2hMTkVHd0srTk0yWWNJdXR0M05IRXFWWXNmdWxSWkw3K2ZPRG4weDZXdlB3RUtyYmVGZkVKay93MncwVEZwSitnOWEwWGtKMzc1Y0RQdVlMSVNiZVJFYjExNXA1MVI0VTFla0pDUWtKQ1ZqZjZYVlE4SkNRa0pDUmtLTkUyRlJzeDRRVWkxQ1BNWk8yQy92WmRaRC80RytEMVVsR1JoTzhJTW1LQVdRWkVLb0JvTlJCZEM0alhBR1dqUUd2VlFteThHNkxiL2hHUnJhOEU0cU42SG5mVlFvRHdveWpoNFlWL1JNM0tYa3hJU0VoSVNFaEk5M3k4M3laYndJaStLSWpxRWRRRkhhcVFHVUc4Zm5PSXNvcU90c3ljVDlINnpyOEFMenNvYzNKN0s3Ni85NDk1aXlCRU42NURaT01mRHNwOEt4WVNJUHdvSHRGUGZyclB1RkF5T3lRa0pDUmt0U0owOG9TRWhJU0VyUGJ3VFZnWEptNEhJYmF5MTdMS2tsbU16TnVYSVBQT3BkQmZ2d1ZlL0JuUStqWFFQZzlJTC9JbDIzS1pPbjBsVWdWei9IR0liSDRCRUtrYThLVVBPb3dKa1FqTy8rcFNsSy9zcFlTRWhJU0VoSVIwaFFIeDJUNmI3RXd3N3h2S05YanlFZFUxaUcwNkFSQ0czNUROb1AzOS84S2IvKzJnenB1ZVBST3A5eHVYTlVTaWlHNWNONmh6cmxob014RGYrc2xlWTFlbkp4VVNFaElTc29ZVHlyV0ZoSVNFaEt6VzhEVEVXajJjVElSdHcveWRIbWlmaTJ6ekRmQStlaEJVdVNFUXJRS1paWUJaQVpoeFVLUVNNT0tnMkhCUWJCZ1FyUVpGcTRGSUZhaHNGR0NXZ2VJakFUT09Mc2xTUmh4bTNlSFFYNzBLNzVQSE1hUnE5QkNpQUk0YU5nTHZBSGhvWlM4bkpDUWtKQ1FrcERPcmpVUmJIaUplQmxFMURBZ1NramlUUm52THU0TStMM3NlMG5NK1JteXpKQUNBaElBNWN0MUJuM2RGRVVxM2hZU0VoSVNzam9ST25wQ1FrSkNRMVpxMkxFWWlndU5CS0Z2WmF4a2NCR0JFZmZrMEx4VmsyeXdIMlZidzR0bmd4Yk5MZENCL3JzTC9TUVJHQ0FGRXlpR3FOb1paZnd5TUh4emtTN2tCUUh3NHpQSEh3WnY5REtCVHk3Zk9GYzhJQUw5RDZPUUpDUWtKQ1FsWnBmaDRqMDAyZ2pCZkVFU3Jkc1kyRVdKMUV2SEFlWktEVSsxb2YvKy9TSC82ZnVmdVpSVXcxaHF4ckorWFJlYkxUd1ovbmRyejU5R2VuMFVrREVUV0crUC9yWmZ0TTBWMURjcXN5VEJIZEhZQWVkL1BSV3ZqeTlDTEZ3eitXdnVOTDkwV00vSHdGejhkL1pNTi96bG4vc3BlVVVoSVNFaEl5UElRT25sQ1FrSkNRbFpyTkdHVUlBeTVZakRkSXFLZzZyRXdOdGdSTk95SG9Nb05BTE1jdlBnejhKSTUwRisrQkQxditpQk56c3NjU2FXU2NUS0xvRnUvUm5yQlI0aEdxMkhVVG9HZjJVT2c4blZCWmFQQVMrY00wdm9HR0VaK1V0S20vQWRVMERsWXV2SVdGQklTRWhJU0VwTGoweWxqMWtYV3ZCMDVCdzl6UitiTHFrYlZqNmRnK0dGblExUlVkem1tV3hkajduVm5vczE5cmFOTmxGZjdtVHdCbk0xQXQ2NkFMUWd6ZE9zU2NDWU5pcFVCUkJCbGxUQ3FhK0F0bU91dnJXb1lScDM4TzVTcDdaZkp5ZVh3c2xqNjF2T1lkOXRsMEVzV0R2NTYrMHh1QTBzQVlVS212T0w4Lys2NS9pV2JQL2xWNjBwZFZraElTRWhJeUhJUU9ubENRa0pDUWxaclRCUHI2Slc5aUlFa1Bncm11TU5oMUU2QkdMNFpFS2tNTW1vQ3ZCUjQwZUh3UG50MjVkZS9TYzJIbnV2QTJHUWZRQVR5K0dZWkVGc0xHQ3BPSHVyMHQyaVBZQVFRT25tR0VyVzF0ZFZWVlZXN3o1MDc5NGs1YythMERjWWM0OGFORzJFWUJzK1lNYU5ma2NESlpETEN6S2RuczltSG01dWJCMFEySnBsTWxxZlQ2WFduVDU4KzRHSGZpVVJpZEhOejgxY0FkREJYUkd2OWMyYWU1YnB1cjdXRWxGSUpBT1cyYmIrVEc2dGduckdHWVl4THBWS3Z0YlMwTEZuZWRkZlYxVldWbFpVZHo4eU5UVTFOTHpVME5HeEFST3YzWmMwRGhLaXZyeTl2YVdscEE3Q2M2WmNySHFYVVVaN252ZEhVMVBSaFAwNG5EQ205enBCVm1ZOTJxNDJ4Ujc0a0w0QlYvYTFWMXJBTlJGbEYwV09pdkFxVk8remR5Y2xEUm9IekpKdnhuVmdyQURLTVR2dEw5akxRNldVL29aRU5heEVkVzkvVndRTUFob240RHkyWTYyeUk5Q3JwNUVId1ZtR0FLRXFFbzJyTThsQ1N0NDhNaGYxVmYxQks3UVRnOTBUMGk4Ykd4by83ZXY2WU1XUGlOVFUxNXdGb3RHMzd5VjdNdDBMM1F2MWx6Smd4OGRtelo3Zm50eW1sOW1YbWVZN2p2RnJzbkdDLzJLZWJ2akZqeHNTSER4OCtnWWpZdG0wSFJhN0pRSkpJSkNhWnBubEdOcHU5dnJtNStlMWlmWlJTK3pIemVNZHhydWpGa1AvUDNubUh4MUZkL2Y5Nzdzd1dTWlp0dVlqQXp4QUJNblprYXpYM0xvUUVRb0JRYkNDbTl4WTZoQlpDSU1BTENTMFFRZ2t0aEY1Q0N4QjZEK1dsdDRTZEdhMk1zSWtDQmd3dnVOdXlMYTEyNTU3Zkh6c3JqMWE3cTVVYk11em5lZnhZZTl2Y3JYUHZQZWQ4ajJsWjFnVkNpRGR0MjM1K01IUHgxNm1iZXA3M2FWdGIyOEpjdWI5ZUhldTZiaHNHV0RmR1lyRXRoUkFMWE5mOXoyQ3VYUWlsMUJRaWVpT1JTS3dWQTdpVWNsc0EyeXhmdnZ6YW1UTm5kcTZOYTM3YnFCaDVLbFNvVUtIQ3R4b216RUQyVUw0bTZMaTNUa0ltUXJGVFlGcW5BNkZxRkh3aVJnUlVOeEhtaVBGOWpUL2ZGRjUzM29HRUwrbTJEc0xBL0twZjRYT2M5azNQcE1JZ29OcmEybnVKYU5yWXNXTlBuVDE3OXZWcjRpSlZWVld2QVZnRTVBNGFCNGZXK3BkRWRMa1FnZ0ZjdVRybXhNeHZtcVlaQlJBRGtNbXZqOGZqWTRyMS9mcnJyNWNWTzdBWk4yNWNsV21hcjBvcHYzWWM1eWNBdUt1cmEzUTBHcjJkaU40SDhOTkJ6UEY4SXRvN0ZvczFKNVBKNmZuMWhtRWNUMFJuUmFQUnZRRThWdTY0eFJnMmJOZ3dacjZDbWE4SDhJb1E0bmNBamxWS1haZkpaTTVMSnBQOURMaVRKMDllTHhRS0hUdllhekh6VjY3cjNsYW9MaGFMTlptbTJTYWwzTTl4bklkejVmRjR2THFycTJ2QUg4aXFxaXE5SmpmY2pZMk53NGNQSC80MGdLdHQyKzd6dXNmajhZbk1mSWNRNG40QWg1UTdaandlcjJibXV3QjhZZHYycjNQbC9nRlJnVlBpd25pZTkrNWdENHhXTjVabFdVUjA4Z0ROWmptTzg0ZTFNcUh2TU5vUVl3emdlSUI4U1Y0YTBtdTg5TmV6QWEwTEcwWUFwUDdiOTJkUWR5L1BHbmJNRUFDQXdoRkFyS1VuYUpnZ0VUVHlaSUIwejRxNUxaNFB2WFF4ak5IckZleWVXVFFQZXVsUWxXdnI5emtaRFJnVlNkN0JNU1RYVjdGWWJFdkRNQzd4UE8vZ1pESTVaOEtFQ2JYVjFkVlRpclgzblZQY3ZMSlJSQlJQcDlOVkFDQ2wzQnpBeFpsTTV1RGd3WHN4Um84ZUhXSG04NW41WnN1eTVoUFJYNG5vY051MmswWG1zTnJXUWxMS280RlZVN0JnNXM5YzE3MC9XR1paMWhGRWRQR3dZY08ybWo1OSt1ZEE3MzM5R2lJaXk3SmlydXYyK2NKTEtjOEdjSzVTNmlEYnRwOHU4L0kwYXRTb3Z3SFluNW5ueE9QeHpSS0p4QnExRkJ1R3NTR0FBd3pEZUJoQVFTTVBNKzhPWUY4QUF4cDVHaG9hVENIRXVjeDhGWUErUmg3Zk1QcG5BTThIMTM4NWFtcHF0Z2J3bkJEaU1BRDNCdVo0RG9DVExNdXF5MytkZzB5WU1LSFdOTTJIbUhrOXk3SW11cTViVEg5OVFDekwyZzNBMDU3blhRTGd2SlVkWnpBdzgwNUNpSE1qa2NoZEFDcEducFdnWXVTcFVLRkNoUXJmYXRMQTBoRFF5c0JXUTNualB5QWlES054ZnhoTlIvVTM4R1M2c3RJa0lyd2lUNDZvM09KWE44UjRnV2lJdXdsWDZJT1U4a29pbWdaZ09oSDlSeWsxdFZBN3JmV01VaHNoS2VXK1JCUXRWcy9NSXdDRWxGS0hscGpPNGtJZW5iRllySjZJZnNmTUtRRExMY3M2cHNRWXZjeWJOKysrVXA2enpIdzFFZDF0V2RZUmhZd056RHkzV04reFk4ZWVNM3YyN01zSzFkWFgxMThJWUZQZlVNSUEwTjdlL3BWbFdUY0pJWDZ0bEpwaTIvWS9CNXAvYzNOekhSSHRDdUNWUW9jYVBuc0RtTi9kM2YzTVFPT1ZnK2Q1WFNKN2FHa0NnT000SjBzcEZ6RHpXYVpwN2g2THhXTDVoaDdUTk5jbm9vdVp1UWRBdXN4TFZSRlJHNENDUnA1aWFLMC9qa2FqaFU5TSs3YjdGRUFEQURRMU5RMExoOE5uRCtZNmhTQ2lUc2R4L2dRQU5UVTF0Y3c4R3NBamxtV2Q2N3J1SDNQdFBNODdUZ2dCSWhyVWdWNGlrVml1bEtvR2NKcVU4azNIY1I0QkFHYStwOVIzeTI5RFJGbXZCY013RGdMd3dDQ2ZYdG0wdExSSUljUWJoZXFZZVhzLzZxdUJpSTRHc0J3RlBoUE1YRXRFRG9DS2tXY05Felo3eGdLUjdJRm16cUZraUVxMUFjQ1NwKzhHR1NiQ0RSUDdsTE9YUWFxakRaMHY5ejN6NDU0VTlQS2xFTVByc2dXR0NXUEVhSGdMNXF6WmlSb213aHVON3pVdWdSbmMzUVVPR0huU1gzeUNCZmY5R2JVNzd0Y3ZPc2xiTkE5TFgzMGNtVGxmck5sNXJpb0JhVDhpM3ZTcm5kZXIrZDRMWDFlaXRjdGdxSzZ2aEJCakFHeGptdWJiVXNvZGhCQlZ6RnpVZUVkRU53QTRXVXA1S29BUmhTSTFtSG15RUdLcWFab3Z4T1B4SFFjeU9peGV2SmlIRHg4T0l2S0lhQTR6andUd2ptVlpoN2l1KzNpdzdScFlDLzJhaUNhVjBhNFVyd0hvWStRUlFyd0hZRVE0SEg0aUhvLy9KSkZJTEU4a0VzdWxsRWNSMFV2KzY5anIrQ0dsM0FYWlhLYi9SMFFGalZ1RmtGSmVnS3lCNXlVaTJwYVpINDNINDFNVGlVVEo5WmZ2TUZJMEp4c3pQMS9LT0xLMkdEWnNtQ0NpblFIc0Y0L0huWldKRkN0RmRYWDFUUUEyQW5CVjduc25wWHdQUU10QWZZbm9BOXUyZXhQR3VhNzdySlR5WDBLSTM4UmlzWnR5RGpaU3l2UGdyMEVIZ3BsZmNWMzN2dnh5eTdKMkk2SzlBSnpqT0U3Ui9VaUZ3Vk01QWFwUW9VS0ZDdDlxYXVlaGMvbG92RWlFT0lDaG5aQzNCRlEzRWFFdGZnK3EyUUM5Qmg2dkcvckxOK0Y5K1hwV0wzMTBNNHhOOS8xRzUvbHRoWUhGMEhqd201NUhoZktSVWw1RVJLZjdEeWNEZUs1RTh6TlJPb0xtU21ZdUd2a0NvQW9BbVBtbVlnMklhQ2FBZmtZZXd6QnVBekNHaUhLSERXWGhSMXIwR25tVVVxZHByWU5yZTRPWmx3b2hmbWhaVm05U0J5THFjUnpuT24rK3J4TlJyMWNvTS8rUWlBNWk1b0xHSTh1eXRnTndPak8vNzdydVg0SjFXdXZMaU9oWUFEZFBuRGd4UG1QR2pQbUZ4b2pINDlXZTU0V0o2RWdBVVdhK0t6Zy8xM1U3QVhoU3loOFQwWGhtL25zNEhON0FzcXgrWTdtdSt5a0dvYy9VMDlPelBCcU5Bb0N2SDRtTTR6ai9JNlg4cDlaNmZLRkluaHpNZks3cnVtVkZXVWtwaXgzVURBZ3p2d1BndW1MMVJIUWFnTjRzNTZacFZ2dGx1Zm9hWnRZSWZEYktnWWkrQnZBbkFHaHRiZjFpNHNTSlA2MnFxbnBPQ0hHcFVtcGoyN1ovT1duU3BCSCtlN3ljbWZlVlVwYTg0ZmliKzk1RHFVd21jNVJwbWg4QXVDMGVqLzg3a1VoODVqak9NQUJvYVdtWlJFUk5ydXMrRFA4OWJXcHFDa2VqMFdPSjZEeG1qZ0s0S3BWS2xlc052RklJSVF6L05Yd0tRRTZPYmpNaW1rWkVmY0l2dE5iOUR1eUFWWHYvS3d3U05sY1lSWWV3Y1NlSHQzQU9GdHgxR1VSMVh6bGQxaHJjMDVXTjhnbVdaM3JBcVM0QVdTTVBtU0ZFR3B2Ujg4bUhhM1NldWV1c21IZ0c2Uy83bjlOM0pWNUZkOXU3b0p3eHlFZjNkR2Nqa0lZNmZUNHpKSmFGYXlxU3ZHVXdsTmRYcnVzK281VGFGOENqUlBTNjF2b0VJZ0l6WHdUZ2pieCtmdzg4L0NteTk5WitSaDdYZGU5U1N0VVQwWiswMWs4Mk5EUk15WmN0QzFKZFhkMHJwMlhiZHNma3laTzNDWVZDTHdraHRnRHdPTERHMTBKdmRuZDM3MUpzZnFXSVJDTC9LbFJ1Mi9hSGxtWDlVZ2h4cjliNlJnQy9BQURIY1Y2V1V0NEQ0RkFwNWRXTzQ3eHZXVllEZ1B1SnFET2RUdS9TMXRiMldUblhsbEtlUWtTL1orYm5oQkI3YUsyUEpxSWJtZmxPQUVlZ1FGUjZnRnVKYUhTeFNtYVdBTnhpOVlWUVNqM0d6RHNCQUdWenZwbFN5ckxsOG9qb1ZDbmxDZjdEQnh6SE9jWjEzVVdXWlIxT1JDOEQrRWRqWStPUE96bzZVb09aVnpFc3l6cURpQTVtNXJkVHFkVC9CS29lSTZKeVpJbS96SHZNUkhRK00xOXBHTWIzQU9TaXFIY0JFQWNBZjExa0FrajdhODhjUkVSaEl1b0UwTS9JUTBUU2Q1YTVERUEvSTQ5cG1xZEtLWmNVbXFUbmVWZVhXcTkvMTZrWWVWYUNDUk1tMUphakR6aHg0c1RSeFRhNFFlTHgrQmpQODdhY04yL2UveGJ5eU16cG5LZFNxVmZhMjl1L0dtaThXQ3hXYjVybUprU1VMQ1hsME56YzNHeWE1aVRQODU1YWxTK0psTElKd0ZqSGNWNGJiRitsMU0wQWxnZGxHd0xqYmdEZ0JTSzZ5YmJ0dnlpbGp0TmF6M1pkOTltVm5ldkswdExTSW9sb0h5TDZxK000K1Q5Ky9WQktIYy9Nd25HY0d3ZDdyVmdzcGd6RDJFd0k4ZHpLaEtiRzQvRVJ6RHl0cDZmbnhlblRwMzg5MlA1QkxNdmFWUWh4S2pNZjd6ak9wNnN5Vm9VSzN4UjBBWG9XL1JYWGhqUzJJbUNuYjNvK0s0dlI4SFBReVBFckNuUUdtUS92UlBxOTg0RnVmMjFFSnNTR3R5T3k2K09Bc2M3YXM0WWlhUUEzZk5tQlFla3FWL2pHRUZMS3E0bm9WR1orQzhCSm51ZjEwNjhXUWd3bm9rY0JSSVFRSmIwakhjY3A2YkhtSCtvdTh1WEx5c2F5ckhOOFQ5aE9aazREbUNLRUtPanhtazZuaFdtYVZ3RTRsSm1mYjI5djc3TXBZdVl6aEJENTNyQXBBSHVMb09RTzgxTDRSZ1FpY216YnZpYndQRjVpNWxSUFQwOC9nMllzRmh0SFJBOHljemV5bS9zK3Iya3ltWndqcFR5UmlPNnVxcXA2RU1DVS9EWUFvTFcrV3dpeFQrNHhFZjJOQWdkdFNxa2YyN2I5TG9Dai9mcURpT2lnUXE5SlkyTmpOTGM1VmtyOW5KbkxpdkFnb2w5SUtRL01LNE9VOGhvQVR6bU9VL0I2cTBJOEh0OUlhNzBWQUREek9QK2FXMHNwVFFEd1BPOU52K3d6MjdhTFBnL2ZzTkpyNUVrbWszTUFEUE92VWEyMVhrcEVUOWkydmZlcXpIZkdqQm56SjB5WXNFTk5UYzB6QUtvQmNEZ2NQb09JaGpIek1nQW5GT3RMMlRlMEdrQVBnTjd2VmpLWm5OUFMwbktTWVJnUGFxMXZBN0J6cms0SThYTUFGMG9wendkd0NUTkgvTU9Gc1FDdXkyUXlWNVFqazdNYXVUc25wZUsvNXRQVzRyVXJsQWtiM2d3Qll4a0ROZXRDSkU4T3ZidzhGUnE5ZERFeWM3K0VNWFlEQUFDRndvZzJiWUhPRng5YWs5TkQ2SHNiSWJ6UlpyMlAyY3NnOWQrMmdtMjVweHZjVS9TOGUyZ1RqT1JobnIvSjB4OS8vZzNQYUtpelRxeXZiTnQrU2lsMUpJRFRrSlY2QTRBMngzRmV5aHM3UldYK1h0aTJmYm1VY2pNaU9ycXVybTcva1NOSGRnRFlyRWp6bk5YekI1WmxIZUgvZllQV2VvbVVjbHZIY1Y1YlUyc2hBR0JtYjJWejkwZ3BpK2EvY1YzM1BxWFVlQ0s2TjFpZVRxZlBESVZDMXptTzh6NEFHSWJ4aGRiNlVXYSt1NjJ0cmZBUFJ4NUtxWE1CL0lHWjN4WkM3T3RIN3R3a3BaeEVSQ2NycGNZdVdiSmt2NDZPam9JSC93Q09MQkxKY3hnUjdTNkVXSm5YNDBrQU0vMi9kd013QWNCZmlqZlA0aHMrem1CbUI4QXJmcG1UcTNkZDkxVXA1YzBBZmxsYlczczFnQk9WVXVjREdNdk1HL2xHeWNPVlVqOEtEUHRUQUJCQ1hLNlU2Z0dBWmN1V25aTTdsNVpTSGdYZ2NtYisxUE84dmRyYjIzdkRMaDNIS1JpWlh3eWwxRGJNdkJzQU1ET0k2Tm1jWTQvbmVmYzZqck4xb08yWkFDNzNQTy9ucmEydEwrVEtmV25mRC8wOXc4cHdlckh2cHRiNlZsU004VVdwR0hrR2laUnljeUo2WGtwNW9lTTRSV1VLTE12YVRnanhuSlR5MG9HU2MybXREeEpDWEZkZlgzL3k3Tm16KzNsd012TU9SSFIvSkJLNURzQ3ZCcHFqWVJoN0E3alI4N3lTMW1yRE1BNGdvbk9GRUJ0akZiNGtSUFI3WlBVcFRhRFh3TEUxTTU4NlVFZ2tNMDhpb29JL3VPbDAyZ3VIdzVQOGpiQUI0SGdpa2xMS2l4M0h1UUJyTWJNbUViWDR1cHFQbzcrRnV4QkhFcEVKWU5CR0h0TTBqd0p3VWpxZGJnWXdhQ01QTXg4RjRNK21hWjRFNEsrRDdSK0VpRFlDTU1YenZFTFoyMFZqWStPdzJ0cmFZWjduMVFvaFJoUFJCZ0J5LzlZSHNINW5aK2UwMWVXZFVLSEN5akx5UkN4Y2RqMk9BUEFvQ0Z0Z1hVc0tJMElRWS9wR1dmT2lqNUJwdTNHRmdRY0FPQVA5MlF2SXRGNERzL2trSURSc0xVKzBBR1pWMzl4QU9nUG9udUx0aHg0ZUFmZFZMY1hsNDY5SDViZHNpTlBVMURRc0VvbjhqWWoyWnViWFU2blVia1UydW9hVThta0FkY3c4eFhHY0FkMmlMY3ZhUXdoUjZINDRvSnlJbjVTMmo2ZXJaVmtIRTlFbHpQd1VFWjFPUk84eTgvMWE2NjN6cFF2OEpMVDNBZGlibWQ5S3BWTDdJYytBNGpqT09LVlVJek9mbWtxbHpnaHU4R0t4MkRqVE5HOENjTDdqT0lsQ2M0ekZZb3FJZG1EbW0vT2RpbndIa3NjQjFEUHp3WTdqdEJjYXczR2NlNlNVTy9oR2xMdFRxZFNSd1hrRXlERHpoY0VDSXRvU3dNK0JiQjRjSWpxRW1mOU5SSGNYNkg4U2dJa2RIUjI5WTJ1dFRTRkVEVE0vVDBSRjVTK1krUmdpK29LSUNub2VhNjFiQzVVVGtScEFMaVo0alJFQStqaDZhYTIzZ0MvZkpsWlkzVTRBY0t4ZlZ0YllBMXkza1lpSW1XZXM2bGdBTUhQbXpNNXg0OFpObVQxN2Rqb1dpMzBmd09rQVhuRWM1MmVsK3JXMHRFd3lER002RWZWNzcxdGJXeCtTVWlyUDgrNEZzczVzOCtmUE54WXVYSGp0Nk5Hakg5WmFuKzBmZG9VQUpKbDV1NFVMRjM0TjlDWjl6cUMwTjIrRjd4QXA3bGxhUmVGV0FGdUJLSHRvSHppNFg5ZlJuWXVRbWpVRGtZa3ltOGRIR0FodE5CN21ldU9RK1hyTnBLYWlhRFhxRHYzTkNxazJBSmw1cHgyWFdnQUFJQUJKUkVGVVh5SDk2VWNsZXEyTGNCL2xZd1plb0xWNHZyQ3VzUzZ0cndEQXR1MTdBVHdRajhjYk9aQWJWRXJwRXRGTTI3WVBHR2hlK2FSU3FSTWprY2h6anVNOElxVzh6WTlFS01YMlFvanRjdy84UStzSGtaVkRBOWJBV2loSFBCNFBlWjYzZFlFK0JTRWk3VGpPNi9ubFNxa0RtUG4yM0dQL3RUeERTdGx2akZ5WlhoR1JlRUJldTEva3BGcHorT3ZiYXdBY3o4d3ZwVktwdmRyYjIzc2QxUjNIT1ZWSzJVTkVwOWZXMXI0dHBUekVjWngrNnpUYnRwK0t4K09oZkZrM3BkVEJ6TnpUMmRuNWViRW9uRnlVTGhIZEk2VzhDMEM3NHpnL3RHMzd6c0J6K3g2QWpSM0hHVkFldDZHaElUcHExS2d6QUx4UnJMMFE0aHhtM2xScmZaZGZ0Q016Yit4SERBSEE1c3pjRk9neTBqZis3QWIvZDZxNnV2cENBSjFLcVpPWitWb2kra3BydlpQdmRMVjV6dWcyV1B5b3A1TURqMEZFWVFBaHd6RGVCekE5VUJjbEloaUcwU2RZUVdzZDhSVUtWbXJ2bk1sa0dyN3AvSXZyS2hVanp5RHA2dXI2cEtxcTZuTWl1azRwTmRxMjdRdnkyNHdiTjY2S2lHNWw1Z2d6RDZnL1NVU0hBRmpTM2QzOXR5Sk45Z1lBei9PSzFRODFOaVdpd3dCc2IxbldBYTdydnIweWczUjNkM2VGdzJFd2N4aUExOTNkdlcwMEduMEF3TytsbEEyTzQveGl0Yzc2MjRFQWNCSXp6MW0wYU5FZHEzdHdQN3JLSnFKYVpEMDBBUUNtV2ZpbmhKbFR3NGNQM3lRZWovY3djd2NBRUZIalFOcWpTcWtaQUNZd2M1K0V4QlVxckFvMXArREwxUFU0SXNPNG5nZzdZRWluNXMwalBCeFVWUjhvWU9qNWJlQkZNd3MwMXNoOGVBZkVHQXRpbzZKNVJpdVVoOGZBblZYQTJYVDI0STN1RmRZdUxTMHRteG1HOFFTQWlRQWVGMEljRXR3b0JsRkszUXBnS29EREhNZDV0Wnp4aFJBWE1mT21SYXBMeW9rUWtZMkFuSWxsV1VjSUlXNEQwTFpzMmJKRFpzNmMyZG5TMHJLZllSai9aT2JYbEZJSDVoTDBLcVhpekh3N0ViVXc4MU5DaUFPTFBTOC82dUdrU0NTeUZFQ3ZWSU5oR09jeDh5NmU1eFYxUERKTjg3Zk0zQ09FdURSWVBtSENoRnBtZmg1QW5KbXZjaHpuNzBXR0FBQUlJVTdVV2pjUTBjSFJhSFREU1pNbTdmbkJCeDhzeUp1bmw1K1VYaWwxTXZ5RGpYQTQvQnRrNVV0K1crajlrVkx1U1VTYm92Q0IzTzIyYlJkZE8wZ3A5MlRtanh6SE9ibFltMEw0SHJSbFJmajRHL0UrUmg3L1lPTVJvUGY5djVPWkR3dXVjNlNVUmVWb3lvR1pOL01Qa2FpbHBhVXNyMmRtL2lLWlRINFNLREtsbE9jSUlhNUxKQktMY3lvRGhtSDhsYko1Y1U0Q3N2dWRzV1BIL29HSS9wYWZURnFJM3FSd0JmV2Fnb2Nlekh6bnFGR2pEdkgvemgyQzVZZ1IwYXhSbzBiMUZvd2FOZXJDUXZ1dmJ3TGZXRmZaVDMrRDZKbGZkUEptbTcwSVFod3JEc2UrTlhDNkI2a1pDZkIyZTRLcXM0NDdvUTAyUnBYYUZwMy9mQURRL1lJb1ZnMGhVTDM1OW9nMmJiNmlUR3VrUG5LUW5qdkU4K3VzRXJ3WTBCVkozaUtzUStzclEwcDVuT000dHlMckRGRElJY0JrWnFOQStZRDRUaXVQQUVBbWt6bVRpSXJlaTB6VC9JU1puL1E4cjQrVHR1ZDV2YS9iR2w0TGpSQkN2Rkx1YytOc1hzaEN1WkZDUkZRRDRDRm1YdGxJdHdZaTJvZVorK2c2dHJTMGJDYUVlSkNJTEFEL1NLVlNoeFp3REdMSGNYNGpwWndMNEJJaWVsOUtlZVhjdVhNdkNxb2dTU2tQWXVZL3hPUHhMUk9KeEx4QS95WUE3UjBkSFdrcFpjRW9hV1p1OEoyYzNnSXdDMERCSHpzaW9sZ3NObTZnSnhzS2hTSkJ3MkloZk1XZTNvMjZiZHZiK005akZ6OXk1cFJnTGh1bDFGK1FQZWViRkhTa3R5eHJQd0RYQS9pQ2lIWjBYZmMvbG1VZFFrVDNLcVhPczIzN2tvSG1tNDh2NmR3ckc5elUxQlNPUkNJMnNrN2NmZFNiYUVVK3JUNi9CMXJyaUdFWTBGcFhIQ1RYTXBWRjZTQ1pNV1BHL0VtVEp1MFFpVVJlQlhDK1VncjVHNDJ4WThkZVJrU056UHdIMTNXZktEUk9VMU5UT0J3T1Z6UHpaZ0MyQkhCck9CdzJjenFjUzVjdTdlcm82RWlOR3pldWlwbjNBL0NKRUdLQnIyL1poM256NW4xZEt2RXVBRWdweDZaU3FUNDNNeUZFTGtQaTJLYW1wajVoZE9Gd3VIdGxFNVBadHYxYktlVjdSSFFuRWIwcXBkdzFQelMySERvNk9wWXBwU0NFaUFCQWUzdjcwbmc4dmhjejM4Zk1Md3pVZjFXUlVwNE80Q0wvb1FrQVJQUjZxUkRXSE14YzVZK1I4eGI0d25HY0NXdGtvZ0VzeXpvS3dLWUFlTlNvVVV1RG0rSlNNUE1GK1F1TVFqaU84MzlLcVdjNW0zeDRLUkV0OVdWQnBoSFJUd0hzcnJYK3l2TzgrVjFkWGZPQzRiUktxWGNCL0lpWkR3QndhYkZyeEdJeGhheUJaMUZuWjJlLzNBVVZLcXdLa1ZNd28vc3ZPRWxudmFqNml4b1BVY2lvQW96QXVwc1ozTE80YUVRTUwvb1AwcTNYSXZML3R1M2JyOEpnME1TNHI4ckFiK2xFckUySm9Bb3JpV21hQzdUV0tjcm03MUFBbGltbEJ1cDJqMUxxbm1CQk1RY0QyN2FMSmkwZGpKeElQQjRQTWZPdi9XaUxIWE5TQzYydHJhOUlLWGNpb2tlWStWOUtxWE9Rall6OU5SRXhnUE1jeDdrVUpUeU5IY2Q1UjByNVZ5TDZiU3dXZXlLWlRMNG5wV3dpb3FPWitacGtNdmxlb1g1S3FSLzQ2ODBiRW9sRXIzYTY3OXp4T0lBdG1Qa094M0hPSE9qNUpSS0o1ZVBHamR1bHZyNytNUUJUd3VGd1VrcDU1a0RHb1J6K1p2c1VBSys0cmx2c2dNandEeVJXaGlVQWh1ZVZrZit2M3hxUG1kUE0vRFZuTmNudnlxOHZCRE0vQmhTUC9CTkM3RkdpKzk1S3FWSnI4R3BtTGhoVlRrU2IrZitmYlJqR2dONm0vbHd2QnZENzNHTS9HZTVGV3VzamxWTDcyYmFka0ZJZVRrUlRtZm15bkZmMm1ERmpqcVJzVG9aT0FQbE9iYm1EbkRTUVRTeHRHRWJ3KzdQSWRkMmcyc0RIOEkxSEFLQzEvb2tRNGx5dDlSRkNpS0QwOEpQbFBLZTF5Q01sZm1NS1JzeFZXTDFNYWtmUHB4dDNYNnZEa2EwQTJpa2J3Zk10Q3NaZ1JzK25IOEhyWEFqVE4vSlFLSXphN2ZaQzEvdXZJck9hRFMvbWVodGgrTlNEUWVFVmEwZE9wOUQ1MHNQZzVTdWwvalNFNlRVb3A1bHhnOWZkVVpIa0xjSzZzcjZTVXU1RlJIOVZTdTFKUlB1dmpQUjlnVEZQSWFMZXczaXQ5UjlkMTMzTGx3OHR1ajlRU2kwSG9GYzJHbUZWMTBLSlJHS1JVdXJINVY1UGExM3lqRXRyZldPSmVaUkVLVFVWUUs4MG5XODArRFdBM3hGUlZHdDlTVmRYMTU4TXd3ZzNOVFdGQzQyUlNxWCtFZzZIMjRqb05pSTZlK3pZc1llUEhUdjJPaUhFVGY3NzNBNWdRMmErQmI2VGZFTkRReFJaQi9SYkFHakhjWTRwTkxZdnlib0RnSnNHY0RDdU5rMXpRRU5YQ1FNUElhdFExTnNVQldTTkI0UG5lUzhSMFZ2cGRQcWc2ZE9uZjk3YzNGeEhSSDhHMEpuSlpPNWZsYkZ6UktQUi93RXdTV3Q5cE91NmZaUUd0TlpWUWdoa01waytONGljZkxRUVloM1Y4bHgzcVJoNXlpUWVqNGU2dXJvaUFPQWZjTy9OelBjVDBmTk5UVTI5ZWppaFVHZ3JBS2N3ODB2TGx5Ky9QRmdIb0Nkbm1ZNUdvOGNoYTNITmNhd1E0dGpjZzlyYTJuTUFYRlpmWDc4UGdKSElodWNGdmV4NnFhK3Zud3JnOWZyNitoMzhvbVlBSUtKdGxGTGpQTS83Qk1BejBXajArNFg2Q3lIKzVTZWhEZklNZkErQ2xjRnhuRWZpOGZnSHpIeEN2dGRCTEJhYllCaEdMaHgzR0RNTEtlWG1BTURNSFFIamt1ZmZ0SHE5c2hLSlJMcXhzZkdZbXBxYURhV1V1L2p0LzdPeTh4eUFCRlpvYmpZRDJKV1pId0l3WUY0a1pMVS9CVFAvRFFDWU9iakFNQnNhR29wKzk1alo4TDBZdy82TnFTRDV5ZjVpc1ZpTjd3WHpCUkhkVnNZY3djeWppT2dVSXVwelU1ZFNudWZMelcwT0FJWmhuS2lVbXFPMWZ0VzI3YVB5eDFGS05RRDQ2WUlGQzE0c2tZVHdQZ0EvQW5BZ1NoaDVETU00R0FDSTZCOFZtYmNLYTRMb3lmaW8rd2JzcHhuM0F1dUdkQnQzendkM0I1eVNTRURVVFFDcTF3ZVcvMStoSHRDZlBZZjArNWNpRkQ4Yk1Lc0x0S2xRQW8rQSt6TW16cVJmVmd3ODZ3cSs1OTdtQURKU3lvY0JaTFRXNTVUYlh3Z3hDZG5Fcm4zd3ZRTnJDblFKVWdjZ1lsbFd3UTFrNEJvTEVvbkVvMDFOVFZOTTA5VEpaTExQWnNseG5OZGFXbHAyTWd6akxRQi9CZ0JtWHFTMW50TGEybG93R1M2UWxXTXpER01pQUdpdDN6QU1vOFUwelEya2xEc1MwVG1jMWNSK1RVcTVJd0I0bnRmblVKNlpmNTlWK2VKZTNXNWZvdmdwQU45ajVyc2R4emtXWlo2ZXpwNDl1MnY0OE9HN1I2UFI2NG5vT0FEM1N5a1BkeHhuMTRINmFxMjFFT0p4QUpmRllyRUp5V1N5VU1oaUNObDhMLzBnb21qZStoc0E0SHNkYXlKYXpNeDF3VG9wNWQ0QUx0VmFuOURhMnRySDg3VzF0ZlVEQkhMZ2xNazJ4U29tVHB3NG1wbDM4ZGQ2cHBSeWc3eDhqMjBBN2l6Y0cyRG1vNUhMd3Q2ZlhPSzIzYlhXSlpOKytBbWdMeWVpUGxGV3J1cytJYVU4aUlqdUJQQ21aVmtucEZLcHYwY2lrUTJFRURuUFRrRkV2MmJtUmN4OFRmN1kvaG9TOEkwOHBtbkdpZWpGd0hONERjQjJnY2VkanVQMEhyQktLWFB2MzJ1MmJjOEtsR3RhU3pKY1JMUy9VbXF5L3pBb21RSWhSRzRTanpOenYraDBJdXIzTzFKaHpmSDlaejViK05udUd4NlJFZEZIU2RBV2ZUVmkxMzB5WDMrT3poY2V4TWdEVHM0YVg0Z1EybWc4YXJiNU9aWThmUmU0Wi9Wc2wwUjFMWVpQUFJqaFRTY0R2cUlrOTNSajBjTTNJZlhSb1BLVnJ6TVEyR1BnUHU3TVhENytwWW9rYnpIV2xmV1ZiZHNQKzdsZEx0RmF2eDJMeFZiNlBDdEFOVE9QOUpWTVlrUlVyclBIVWdBRFBiZWlyT3BhQ0VER3orbXoycEJTam1YbXN0VjBpR2loNHppM0I4c3N5OXBLQ0hFM2dFMlorUXNBaHhQUnN6VTFOZWVXTXlZem53Z2dqbXg2aE11MDFyOEFNTmx4bkZZcDVVVkVkTEdVOG1qSGNXNGZPWExrRkFDbTUzbXZBY0NrU1pOR2hVS2hvMXpYdlFvcjV3M1F6Y3lIbGRFdVJFVDlEQ3krbkhHZnRaRGpPTnNGMnpBeitldWNzdWJuR3h1M3liVVBoVUszQTZnSGNGUXltZnpFandBcUd6KzZyRGY2VEVxNUxZRHpBRHp1dXU1ZGxtV2RJWVRvdEczN0ZnQXNoS2dEQU1Nd092UEdpZmhSN2QyQnNXWVMwV2ovWVM1QzcxOUtxZUJaWkxVL1hqS3ZQSjh2YmR1T0RlYTVmVmVvR0huS3hQTzhYMFdqMFN1Q1pmNlg3NTBDQmhJQTJMR21wcVpQVWpCbS9oT0FzL1BLYmdZUXRPN1greGI3SEtjejh5SWkrbDMrQlpoNVp5S2E1bmxlejVneFk5WUQwQ2ZxZ1lpdUF3RERNRzRBY0piV3VvL09xUkJpVHdDN01mUForWklTelB3WmtFMWlxN1VPSnZ6cUJ6TTNBeENXWmZXSkJQRno4QzIxTE9zQy8zcGR0bTFmWWhqR3pVUzBiZDR3Ly9ibnZJK1VNcUcxM3BDSU5pSWl6Y3piU2ltZkFQQjlBQnNSVVhCait6c0FBMGFnckF5TzQ3d0dQeHpSc3F3amlHaFhBSDhwUjl0U0tiVWRBTE9RQnFkUzZob0V2QldMWVpwbW9sUWt6dkRod3pjTWVvYVlwdmtuQU9zVDBUNjJiVDg2MFBqK1hINEE0QlRraFRJVDBSSE1IQVZRNDMvTzkyYm1EQkV0QWJCU0hoeEU5QUF6WHcyZ1dTbjFBOXUyQytuekVvQ2NQdTQ5QmVvclZGZ3RSRTlDUitwNkhKSEJPaUxkNW5XREYzd0FOS3pZcTRneEVzWkdPOFA3Nkg1QUYxVEVRU1p4S2NUd2pXRk1PQlFRb1lKdEt1VEIwRXkrUk5zdisrYlVxTEJPMEhzL1kyYlBkZDByOHh0SUtjOENBTWR4L2hRc3R5eHJUeUZFdjBNSUlqcUhzam5uQmlKQ1JBTWxOLzBRd0tQNU9XK1FQZXpmRHNCQlJIUWdnQ3BtL2dEQVdDS3FGMEk4TDZWOEJNQS9oUkN2NWtsUndEVE5QZUU3RHhsR3I1UGdOcmtEY2YvLzN1aHl3ekQyeTd2K0IzNms3WTBORFEwSHpKbzFxOXZ6dks4TXc4Z0FPSitaUDVOUy9yYU0xeURJWE51Mmo1ZFNQZzdnRmlLNkJtVnNXZzNEK015MjdZTXN5enJHTUl5YmxWSjcycmFkSDlrYnl0ZjVEdVM1dWFmUTJyeWxwV1hMMXRiV2Z6SHoxOGdteisyRmlNNWc1dkY1VVNPNXo4UmpBei9Wd2pCenluR2NQcE9wcXFvNkFrRE9VL1ZpQUpnOGVmSlBwaytmbnJ2MmYyemJMcm9wOXo4bm14ZXE4K1hhRmhkNHZmcWhsRnJQNzdNZ3Y4NXhuQWNzeS9wY0NQRUVFVTF0YjIvL0c0Q2dBWEF2SW1vRWNLN2pPSXNzeXhvWlZBQmc1ckQvbWVzQmdNN096amVxcTZzM0JBRFROUHRGOXhOUms1UXl1QitxQWdBaHhEdFNTaS9RYm0zS2NVMWo1bDM5NitaTCsrVGV2OXNkeDNrNnY2T1VjdXJhTWtaVnlMTFJrNTkvK2NrK0RVY3doNjhuNWgzeWRmL1daVGpkZzJWdlBZZnFIKzJNU0dNelFBUUtSekI4eW9IUXk1ZWc4L215Z2lSTFF1RUlodTkrSkladHV6c283SC9OdkF4U014d3NmZTBKb0xTVC96b0tlNXB4WnhqaTdIRXZmVnlSNUIyWWRXSjlaZHYycFVxcDVVUjBwV21hRXRrSWo1WEdmeTUvVWtyOUNNQTd1ZktXbHBiOURjTm9LdFRIODd4bmlXZ0JNNDljMmV1dTdGb29IOHV5eGdzaFN1cDNNL09EK2JrZ2M2VFQ2V2NNdzVBOVBUMGQ0WEM0VVFoeFJhRjJSZmd2Z051WExWdjJWbFZWbFFRd2k0aXFBZFF3ODQyZG5aMW5kM1IwTExFczZ6eVVlVFpOUksvYXRuMWpjM1B6dGFacFhxNjF2aHArRkxiak9IK1VVazREY0UwOEhuOVZhNzAzTS9jc1c3YnNlUUNJUkNLSEE3aENLZFZsMjNhL1hPZ0Q0UnRBQmt3bDRPZms2VmVleVdRK0RvVkNGL3BqblZpb3J4QWlseDlvTUVZb0JnRExzbjRGWUM4QWorWHlDVEZ6VWFjVFgyck5ZT1psZ2JJTS9Eend2b3JVZzh6YzNkUFRjN1NVc29XSUxtWG1sd0RjN0k5ZlIwUVFRdlNKUU05RjhoQlIwQUg4Z1VKRzNXS1JUd05JM3EyVTZ0UjNnWXFScDN6ZTBWb1gxVE1VUXB3TjRFdXRkYUdFYUFBQVp1Nlh5SXlJN2dwYTJHT3gyR1RUTkU4QkFNdXlkZ1VnaWVqQ1FwczlLZVZJQU5PSUtPVzY3dWV4V0d4REFEQU00MUFpK3FQbmVWT1l1VjBJc2JTUTlKcGxXUTFDaU4yWStVSFhkV2ZsMS90TUZVSU1hSkR3bjh0QTF2ZkZBQzd4UE85SVpJMEgxWVpodk1YTTczbWVkd0lBaEVLaEpRQStEUnhRQU1DR1JOVEp6SjhDZUFQQTU4ejhPVE4vWmhoR0lZK0dOUVl6MTVlanc0bnM1bStnMWZBVnpMd2t2NUNJZmc1Z1MyYStIc0NjWXZYQnNwYVdscDM5RzhXemp1T1VaZUFCZ0hRNmJZWkNJVEJ6SHlPUGJkdU5BQ0NsUEFIQWpaN243WmhNSnFkYmx0VmdXVlloaWFzeEFEQml4SWlZWlZsOXZFazh6L1BhMnRyYUVvbkVQQ25sQzc2eDdBQUEvVFJzcFpUYkVORTRadjdFY1p3M0FVQXBkUnFBcXdGY2E5djJhZmw5bEZJZHlJYmgvaUNSU1BSSk5Pd3ZhczVuNXAyUWpZaWJCZUMraFFzWFhsNGk0cWpDZDRSMVM3cU40WDN5Sk14Snh3TVJmNzhRcm9YNWd5T2h2M2dkM0ZrdzBCTmdEMm4zYXRDWUdNVFkrTnFiYmgvV3FYTVdUY0FEVlQwNGkwNUh2NFBQQ3Q4YWNsNTRmeXJaeW1jTmVZcVpzVmhzb21FWTJ4RFJkc3k4SXhHTkFwQm01dWUwMWplMHRyYSs0Q2VrUFpLSWpnRndESUJqbUJuK2dmaDBBSjhDbUpYSlpLNUhWbGF0TEJZc1dEQy92bjVGbmkvSGNmNmdsSm9ENE9hNnVycnJaODJhZFd3eW1ad2RqOGNuSnhLSnhVcXA5NUgxbkJ3TUNXUVB3WitMeCtPYkJKUGhFcEdaN3h5RVBNTkZPcDErTkJLSi9BN0FmUzB0TFQvMkkycHkvVVA1RWlYTVBNdy8xNzJMbVlQcncyMklhRmRtWHU3M25RMmdMaDZQVnljU2llVktxVzJRalRSKzFIR2NZb2RCZHdIb2wraTNGUDdHZW1Ld3JMR3hNWUtzL040TEFLWVEwWDBBVGcrRlF2KzBMR3U3UXVNTUJpTGFqSm5MaW5EWFdvOFdRaUEva2llSDY3cHZ4V0t4TFRLWlRMNGVsRUZFNXdQNGlvaXVrVkplQk9EWFVzb0pnWWlra0grTkhnRHdJN05uQTRDVXNsK09CR2FlRXp6QVkyWUx3TkhNZkdQZS9LNHU1N210RGppUUwwbEt1UzhSL1NOWHA3V09DaUhnZVY0eEQrb0szd0FiUHpKcnhuLzMydVFrd0h5UWh2eTZibkJrNW42Qnp1ZnZSK1NYRndObTFtbkhHUDA5MUIxeU9raVlXUExDQTBDbXNNUFBnQWdEdzZjZGlSRjdIZ1B5eHdZek12Tyt3dUxIYjRNM3Z4d1JpM1VOMW1EY1ovUjAvM2JjTTU5VklyWlhIME5oZlFYYnRxOXBhV2w1dHJXMTlhTjRQRDR4cnpyc0gyU3ZFb1poVEdQbXZZRHNZVGt6RTRCY0Ryc3ZmU2ZxOVV1TnNTYldRZ1d1RVVkZkJhRkN2QXVnb0pFblQ1WXUyZFRVVkZ1b0hRQjRua2RWVlZWSENTRXVCQkJoNWxzQndKY2x6b1VETG1wcWFocmYzdDdlSys5VnlHQTRFRzF0YlcwQWRzbWZnaERpRjh6c01QTzlBQ1lRMFF1NUZBSzJiZjlGU25rTWdNdmk4ZmhUUVhuaU1nbFpsblhHUUkwQzBjejVjLzRZL2htWUx4RUhBRkJLM2NuTUd3TUFNNC94MTdLL2sxSWVuMnZEek9PSkNFVDBkR0FkTmRkeG5QMzg4WFlub3F2OHRnL2wram1PMHkreVBZZVU4aVVpMnFGUW02YW1wdThSMFl0RXRCNHo5MFFpa1QyUVZheGFrRTZuand3MEhRdWdLNUZJNU9ma2lRb2gra1R5T0k1emZ2NTF4bzBiVnhWTVBhS1V1b2VaZDNJY1o3QVI5QlY4S2thZU1uRmQ5eTBBYnhXcmwxS2VTVVN6WE5jOWIzVmN6L2NZdTV5WkZ4U1NRUWkwZ1JBaUJjRExSWFZJS1JmNTlYTmFXMXRYU2dNMGgyM2JKd01vbXBoV1N2a2FaWE94Z0prWENTSEc1M3VYNXBOTDdxcVUyaHVBU1VSTGs4bms5TUNZK3dLWW04bGtab2RDb1llUkRUWDk0YW84ajlXRkVPS1pGWTZpQTFKU2l6dVR5VnhYU0tOVktmVTlBRnQ2bm5kTDhIWEpyODg5dGl5cmdZanU4YU9lcGlxbFNpNWFiTnVPd05mK3pDWEdKYUt5TnFsRWRDVVI3Vk9zM2pDTWZsci9STFFNUU83R2NTK0Fva1llQUFjSDJxMlNvTFpsV2RzUjBkUEloa2wvaU96aFRKeUlMcXlycTl0bTFxeFpVN0dLR3FnVjFuMmlKK09qN3IvaVFLM3hBSUFXREdHTGhKN2Zoa3pIUXpCL2NCUWdUQUFFc2Q2UFlHdzhEWm5rOVNqMmxlRkZNK0hOdkJlaXJxQ3oyUnFIakVoZjVSVDJnS0Y1THFaWjR5a21uRmt4OEZRb2hKVHlJQUNEOFdEc2hZaU90bTM3bi80NFp3TzRJQkNWMEFYZ1ZXWitzcXVyNng4elpzem9qU0NiTld0Vzk2eFpzMjRFY0dNc0ZwdGdtdWJ1eU9xR2IwMUVVd0dBbVM5S0pwUExBQ3pESUFnYWVRREF0dTFibEZJdFJIU2lsUElPeDNIZXllblp6NWt6WjV2aHc0ZjNldUJFbzlHUEFIelczZDI5WTZHeG85Rm91eTlWQWlBcnQ1dlh4Q0NpUG80YnpCd0tPdDkvOE1FSEM1UlNCd0I0WFFqeDJJUUpFK0s1L0VXK0RFUWZadzFmU2dWYTYxdGQxMzA3VjY2VU1wQmRleXp6NjJmNUc4OUdaS1hSTGdXUThUenZmNHE5VnN6OFRMNzNwbEpxQ2pNL0F1QVl4M0g2SmZPVlV2NEVlVWFlNGNPSG44ak02elB6aVVRMGhabW5NL09CUW9nbkFRdzJVcW9QZmw3UE1RQmVIS2d0QU9Ra00vS2orWVBrMXV4NTF6a2VRTFBXK2xqWGRaZGJsdldHRU9KM3lLN3JqdlBIem9XT2x2dGpQeS9vME9idkJZNzJaUUtEY20xWERvVUFEU0lhNC85WjhTUWRZbXo2Mk1jZmRleSs2WDZHYWZpU3ZOOGU2YlpsNzc2STBFYmpNWHpLUWFCb05VQUVVVjJMa1FlZENuTzljVmo4eE8zd0Z2VHpEeXlOR1VMTmo2ZGt4d3l0U0lXaGx5M0JrdWZ1UmZlSEF3cFlySE1RMkFOd2Z3YmVtUnRYRER4RGd0VzF2Z3JTMnRyNlVaRXVOY0dENTVYRnR1MWUyUzcvc0h5WWJkcy9DcFJ0VDBSeWdHRlcrMXFvR015OEZUUG5LNm5zSm9TNHQ1eitQanBvbkFrU2k4VzJqRVFpMXhQUkZnQ2V6bVF5cHhaYVF3RFpYTnVEdU9hZ1NDUVNNNlNVNXhMUlZmN3JlRXVnT3NQTUp3c2hYdEZhWHdVZ1A2cTlKRVFVTGlPaWJOQXdjeXJ3UHVhaXZ4Zmt2YmU1TTc3dWdKR3lHd0FzeTlxSmlCNUEzM3cvSzAwOEhwK290WDRXd1A4RDhGOGkyaFRBSFg3MXZvSEljeUFydTljdlR4RVI1ZVRZaXVhT3R5enJGMEtJaSt2cTZuYnpqWGE1M09ZRkRWUHhlTHc2blU2VHYrZXBVSVNLa1djMXdnUEVrdzF5ckFnelB5NkUrTnpmU0N4QlhtU0kxam9raEVBNm5SNXdBNldVMm91WjE4c3ZCZ0FoeENGU3l1QUc3LzF5Sk1ta2xJY2g2L240SG9ETmllaS9XdXVMQWZ4eW9MNEF3TXkvOEg5NGZ5Q2xmSEhod29YVFpzMmExZTA0emlPQmEvU1QxQWpTMU5RVXp1VTVXa3VjeGN3Zmw5SHUwcld4Q1cxc2JCenVHekxHTXZNWnZ2WCtHV2J1SngwQjRBQWkyZzZCUTJ6RE1DSUFvTFV1UzRPWWlQNklyRGRyUGljQTJBM1pKSGZwdkQ2OVJpY2h4Qk5hNjZWRU5GRksyZUk0VHRBcjFpU2lmZjM1REdheDBROHA1VmpmNDdKR2EzMmM2N3EzQXRuRXY2RlE2RmtpMnRHeXJLTnk1UlcrMjBSUHhNeXU2N0czQm00WjB0SnQ2VTVra24rQnNmNVdvRkdUQUJCZ1JHQ3FzK0I5OFJwNGZoRW5jOTJEek14N0lPbzNCMVhWRjI2elJpbjBjZzZ4cE1nTVRjQXRWY0R2NlpUQ25td1Z2bDBRMGFDTi9NeGNJNFQ0ZjhnYUJRb2x3eXJVWnp3Um5hcTFyc3FWYWEzdkVVTDhGTUI3V3VzdmlHaERaQTA5STZ1cXFvNlZzdmlaZ0wvVWZCWEEvWjdudlN1RWFPN3M3T3k5NTBzcHYwS1J6UkVBRU5IWHRtMXZXcUwrZkszMUNRQU9SMENXSk9obDE5allHSWxHby9VQVhpKzJVWmRTUm9tbzZDYmVsekhyTTArbDFNbkk4emExYmZ0ZHBkU2xSSFIrZFhYMXpWamhEQklPeWt2NFk5WlJWdjg3Mzlrb3ArKzkxRytYQkFDdDlXUXA1VllBZmdMZ21pSjY5NldvSWFJYXovUEswakdTVW02QXJDSGtHYy96UGpiTjdEYk1kZDFucFpSN2QzWjIvck8ydHZZb1p0NmtWTzRCSW1vb3RPV2dySHdhQUdSYVdsb0dURkFOUDgrTTUzbkZqTnBDS2ZVd2dIdHpNc0NXWlkzMDh6KzJ1cTU3aHovL0Y1VlNyd0E0U2lsMXRXM2JIK2JrMmdhU2tRa3dYQ25WcTBmS3pISC9PZjNNanpEcm5WT1o0NjFSL084c0RNUDRvNVN5WCs0akl0b0lRTEVEeGdwcm1NWW4vOXZ4YlpSdTQrNWxXUExrWFJEaEtHcDMycjgzb2tkVTE2SjJwLzFoakJpRnVkZWREZWp5YjIvaGpUYkRpRDJPZ2xFM3RyZk1XelFYaXgrN0ZaMHZQN0xhOHYwTUhWam5KTm9hSHZ1b0lzbTdCdmdtMTFmQmFmaFJwamNHQytQeGVJaVoxOU5hcjNGbkxpTDZITUR3ZUR3K0l1Y3drOCthV0FzVncvTzh6bVF5MmNjeHdiS3MxWEpZN3A4TC9vMnlPY1NuMmJaZDZDeXFGejlhWTYvVmNlMU1KaFB6STJSNm1UdDM3bzFqeDQ2OWlJaHFtTG5QNThsMTNWZWxsRThSMGI0dExTM2I1K2RoTEFVekx5c1ZHWlBEbDJzcmF0ekl4M0djRTNKL1N5a2ZJYUx2Q3lGMkRrYkgrTGwxVG1MbWZSM0g2WDBmTGN2YWs0Z2VaT2FGekh5OUVHS1ZISVlBZ0psL1MwVGZBN0E3Z01PWWVSZ3ovMUVJY1NXQXExcGFXajV2YlczOWwrOXN2aDR6OXd1R3lCbDVoQkFGWHdjcDVUNUVkRHVBTDBydEYzS01HemV1aXBtZk5nekRhR3BxMm0xTkdnclhkU3BHbnRVRUVSbk12RHJGYXBlN3JudFpjM056Y3lnVVNpcWxickJ0Kzh5OE5pR2dONUtuRU5WU3luMlFsVWs3QmNCV3Z0Zm84cHhCeXI4cG5KTjdEZ0Npekh3K2dKSkdubmc4UGtKcmZRV3lXb3oxeUlhVm5rZEVUemMzTi84MVo0a3RSaXdXMnhqQXo1RTFDQ3dob2gvbTVFSHltczRsb3UyVVVsT1p1WUdaTnhaQ05QamhqQTNJaHBWT0tuV3QxUWt6LzIrWk9Ybk93TnI3ZmxWVE5tZlRrd0N1UXRaSWQxT0JPVTFHSU1rdHNFSXp2WnhOZUR3ZUQybXRQM01jcDErRWtsSnFLZ0FzV0xEZ3VWSXlhSWxFWXJtVThqRmtRN2tQUUVENnhMS3NLUUJHQTNpdmhPZE51WndNWUF3ejN4RTA1TFMxdFMyVVVwNUZSSzhKSVE0SFVESHlWQUFBVkoyQ1Q5WUY2VFplMkk3TXpIc1IydUo4d016dWFhaG1BNFMzdmdLcDUvYmp3MkJiQUFBZ0FFbEVRVlFHMGtYV085M3owZlBHYVFpcHM5YmliTmNaTkFFUExHZWNWWFVxK2tsb1Z2aFdNZ0o5OHlFT2lrd204L2Y4U0Z1bDFEMEFsdGkyM1VmaTFvOHFQVFZZMXRyYStnV3lrU1dRVXU1SVJJTytGekh6VzYydHJYZWovMEh5TUFDSm9MUlVvTS9Cekx4SnFYRjlhZFVPNUVXZzlMbkFzR0Z4WkwwRmt5V0dxZ2F3V2paZ1JIU0oxbnBQQUJzME5UVU44emQyVlVTVWI4ejVBUUNZcHZsMVh2bElBRWlsVW9zQlFBamgrUC92QjJCN1pwN2xlZDZnSS9HMTFyVyszRm01aHlTSEk1dHI1bXprR1NzY3gza1NBS1NVOEQxL0MwYngrMFJSNFBPYms2c2pvc01Nd3lnbk1UQUF3RENNZ29kZC9ycHhMMlFqb0I0RkFDSEUxY3c4aXBuM3dBcm5Nd1BBNVFDMkIzQStnQU45NytLeWpUeEV0REVDdVVWcFJTNnAyNHYxK1lacFJuWVBrNmFzcG4wZmVFWGk1QXJmRU45VzZUWnYwVndzdVBzS2NDYU4ycWtIOTBiZlVLUUtOVnZ2aXZsM1hBcTlwTXpnRkRPRVlkdnVnZkQzSndLK1VnV251ckQ0MFZ1eDVMbjdCbVVzV2pkZ0RmQURJYlByckhIL21GMkoyRjR6ZktQcnEwQmRDeEdkeDh4akViaWZaaktaeVlaaEdFUlVMRlhCWURDUmw5YzRqdzRBMEZxUHh3Qm5hK1V3aUxYUWFxT3hzVEV5Yk5pd1V3WnVpZTJKaUpqNWFXYWVhRmxXMFRXazY3cFhhYTFmRmtMME03TDZaMVBIK1gvZldzNGFJaHdPOTl1NzFkZlhuNDVzeEJZRHVLdWhvV0h6NEJrVkVaMEZvQzJkVHYrN2pPZTIxcGd3WVVJdEVlMEFJSkV2ZjFZTUlqS0k2R3V0OVE1Q2lDMEg3akV3ekh3ZmdMc2N4M2xkS1hVWUFMaXVlNjFTcW8ySUhoSkNYQTFnYXlGRVRxN3d6UUpqNUhKNzkzc2VsbVh0Q2VCK1pwN3RlZDcyeFNLK2NzUmlzWHJUTkI5QjFpbnIyWjZlbnBYVUp2MXVVREh5bElGUzZqaG1Ia2d1ekFDd21aVHl0Z0hhdFR1TzgrZkE0K010eStyMVhCTkNqQTAyYm10cm02NlVlaG5BR1ZMS05zZHhnamwvK2hsNWZPUEpGbjc1Ni82OHpyTnQrMmVXWlcxRlJHLzU4Z3IzNTAvTXNxdy9DQ0hPQmZEc0FNOEJXdXZiQU5SNG52Y0gwelN2QXdEYnRwOVhTcjBkQ29WdWpjZmoyeFNRNXVqRk5NMkxBSHppYTNBdkFmQm5JcnJEc3F4bmlPaG5SQ1Q5ZzRqMWtYVURmODcva1ZnRTRHTUFIelB6SzFqRlJIcURoWWdPTFZNemZYMFUwVFZkblhSMGRDeHBibTdlc2EydDdXT2xWT1BBUGZxUlMzeFc2SURDOEMzNE1BempEbWFlQk9BaWxLbXhXd3pLNnM4ZlJrUUhBT2lWUmhGQ0hBUUFwZkphRGVJYXUvbi85NHM2RWtLOHo4dzV2ZmNLRlhwWko2VGIySVBYOFE4WURUK0hXSCtGbzdaWS95Y3dOdDREM244ZUJMaklmcU43SHRMMjVVQzZFdUVjb0ZlaWJYVEZ3UE9kSUI2UGoyRG05WkUxamdnTW5EK3ZMUHgxWXNmSzl2Yzg3NERXMXRheWN1cEpLZDFTOVVUVVZpU1hvd1dncEpISDd4OEZVSFJqbmR2VStldXdRaGkrOStScU1mSWtFb2wwVTFQVDFQYjI5amxZOFg3VndOZStEekFKd01jRlBHWkhBK2pLUlg0N2pqTlhLV1VEMkJOQWhvaW01YVFmWXJGWWZUS1puSTh5NUZ5SmFLTC9mOG5OYVE0aHhEODh6NnR6WGJjOUZvdE5MdEgwRWNkeERpeFdLYVY4R0htYS9RQmdHSWFUeVdTMktXY3VmdnNyQVd6cE9FN0JFMkd0OVU5OFdidFgvZXVlQmVBSUFEMUVkSWRTYWppQTRmQWpwUUNBbWZkcmFXbTVXQWdSOFIrWEt5UFQ2amhPNzNOcWFXbloyekNNQjRtb01aRklmSm9ybDFJdVhZdkdrMmwrMG1FZ2E5UUJBRFExTlExajVxMEJ2T000enRSQ0hhV1UvZVNXSzZ4OU5uM3M0NDgrM24zakE5a0lQVUJBeTdvVzBVUGhLTUtiTkNHMHdjYndGc3hCOTBjT2VQbFNjRTgzRnQ1L0RUSUx2c2J3cVlmQXFCc0RNS1BMZmcxNmVmay91Nks2RnRWYmJOOXI0SUgyMEdXL2htVnZQOS9Id0NOR2pFWjBzeFpBR0VqUDdrRDYvejRGOU9yMGJWMGJzR2JHVTZiWGZlYUdqMVlNUEd1Q29iUytFa0pzNS9kOUhsa0g1OWNBekJWQ1RBTUFyYlh0TjMxSGExMVdIcnNnZmxUckxiWnQ3MStzamVkNTdYNmU2UmhXZzVGbkVHdWhnaGlHY2FoU3FrK0NMV1p1THRZZUFJWU5HMVlsaENoYlJvK0lUaTNqWi9ZYTEzVUxLY05BU3ZsWFpNOHZUM2NjNStwQStWakhjZWFqak0rVVVpb0c0RHdBYndKNG5JaXVIRGx5NUtVQVRzKzFzVzM3UXdBbDg0bkg0L0dOdE5hOVo0MitzN3dwcFN6N1I1YUlUdlZ6WEFNQVBNL2JKSmxNRnRYVXJLbXBPUlhBQ0sxMTJRNHVqdU04SG92RjNrc21rN09WVXF2RnlPTTR6c3VGeW0zYi90OVlMTFpGS0JUcUJtQXc4d2xFaEV3bVV5Z25hTzZjc1krUlJ5bDFNak5mUzBTZmFLMTNUQ2FUSlEydWZ0N00rd0JzQ09DaFZDcDFXRWRIeDVEVWZSOHFWSXc4WmNETVd3SFl0MWk5SHdFREl0cUFtWXR1eXZ3MnJ3QUlHbmtPSUtMZ2oxVytEQUduVXFsZlJDSVJCOEF0bG1VbFhkZDFBU0MzZ1VxbjA5MHRMUzAvRVVMY1FVVGpBMzF2em1ReWR5ZVR5WDhCZ091NmJ5dWxQaFpDSEFPZ2o1SEh0eG9mQitETmdTSlZsRktuQWRoWGEzMWFNcG1jbzVUcXJkTmEvMFlJOFk2dmNWblFzMEpLK1dObVBvU0lUZ0Z3RUFEWXRuMm5sSEs4WVJpMjFucFAvMkRnU2NycWhlL0h6TDlrNWdkYzExMlVtKy9NbVRPWFkrM25WRG01ekp3OEJnWXc4cGltZWFxVXN0Q2g0dVlBWUJqR2NWTEtRamVCUGh2Ny9QQlVabFpGWkQ0S0plU29BZERIQzFWS3VRRVIzUW5neHdCcS9mcHh6UHc0Z0pkanNkZzQwelRINVYxelBTSkNYVjNkRDBlTkd0WDdvNnUxL3NwMTNUNC8zTFp0ditRdk1EYXhMR3NMMTNYLzdZZGY3a0ZFNmU3dTdnY0x6SE5RTVBNbS9nTGo5ZURuMDYrRC81eUd4ZVB4VUNsalpJWHZIdXVDZEJzditRU1oxbXNSWG05TFFQaHBEOHdxbUpzZERQMS9iNEU3UzZ5VnVpdEtaTDFVSk5xK2t6RHpZY2plbzM4bXBXeGo1Z3RjMTMwWUFBc2h1cGo1QzJZdXkzc3VnT25mSnd0dWlzcEJDS0ZSMmlOMGpXRlpsdFhkM2YxNVRVMU5sK2Q1K3dQWUNObW94bjVNbkRoeE5JQmpBWHpzT002N1JkcU05UDljYlJibDl2YjJQZ2NUUkRRTWdZMmpMOU02bVpuN1JUQWhhL3o1TXZlZ3Fha3B6TXhML0hYQ05iWnR2NUdyTTAzemZDbmxQcWxVYXFNQjVJQk5JdHJQbjhzbFVzb2IvRTF4VVMzS1JDTHhYd1NjVzFZM3ZuR3JuemRsTVpSU2pLd2NkTUhQSFJIOUJBQXltVXpPbUpkRU5vZlJMQUJ6a0UzRXZCREFZcTMxSWlGRURZRHJETVA0aWRaYUN5R2d0UjVNM29PZ3ZLOEdBTS96UkZOVGsyaHZiKyt4TEdzOEVVVzAxc1h5QVV3MkRPUG5BTjUySE9mMVFWeTNJRVIwZUtIRHFrZ2tjandSUlpqNXlWVzlSb1UxenlaUGZqSnoxclR2NzYxRGtWdldKZWsyVVYyTDJsMFBSZTMyZThFWXRSNzA4aVZZOU9CZjBQbmlRd0F6dUtjYlM1NjlGNm4vSkJIWmRES2dOWmEvLzc5QXB2eHRUZmo3bThFY3N5SXZ2TzVhaG1WdlB3OXY0WXJ0cDZpdVJkMkJwNkRtUnpzRFFpRHoxZWRZK1BmcjBPVytVV2pJSVFwck1OL2ltZno3VFI3N3ZMTGVXME1NcGZVVk0yOUhST211cnE2WC9mdzEyelUzTjllWnB2a1FBQWdoam1scWFuSnpTZXNCZ0lpNnlwemZDQ0w2SnpPWFRIYkt6QTRBajRoK0JEK2ZpUzhoRjNZYzUrekJQSjhjQTYyRlN1RkhyK1NYbGV6anV1Nmlob2FHUW5KNGZhaXJxenVEaUM3V1dtKzlhTkVpZTREbUJkY2NTcWxEa1UzN2NLZHQyNzBHbm9rVEo0NG1vdmVWVXU5MmQzY2ZWbXB0NWhzYUh3U2dpZWdJMjdZLzhXWEJUbXRwYVhscU1OSnNudWN0UVNBS0xDaVRLNFNJRkVwMzREdEo5VEN6TGlTcm04bGtpcjVYdnN6dStRQStuamR2M21CU0YzaUY4bnl2S1FMNTFZOERzQmt6djFRb0VvZjhQSmw1NTR5SEE3aWVpQktaVEdiWFVnYXZlRHcrUm12OUIyWStqcklTa0wrMWJYdWw4blo5MTZnWWVjckFjWndqa1BWY0s0aFM2aEtzMkxUOUlwaFRwZ3grRnR3a3gyS3h5YVpwOXBFNisrQ0REeGEwdExRY0lZUjRtWWdlYkdwcWlyZTN0eS9OU1cyWnBwa2lJZ0ZnRGpQZnhNeWpoQkRuYXExdlRTYVQrZDZlVndPNDNyS3M3VnpYZlRWWFdGMWRmVDZ5OGxaN2xKcXNiMG05SE1EL3VxNTdYWDY5NjdyL2xsTCtrWWpPazFLK1hTQVJyVUJXcjNNMkVkM0p6QWZsS2h6SHliMkd2YTkxUzB1TE5BeGpQeUlhbnRPZWpNZmptMnF0bjFKS3ZXZmI5cEdsNXJ1NlllWWZsU25YOWk0Ry9uNmRXZXJHNmh2QkJnMFJUU09pYWVXMFplYVJnUWdwQUlEbmVSSERNTFlDOEFxeU44ZzlNcG5NenJuUWFhWFVCY2plZ0lMWHpQMy9XckJjQ0hFRHN0SnBRVHhrRDQ5KzVVZnovTHUrdm41M0FNT1krWWxnd3VtOHVSWjdzZnFWKzk4SE1QTnpLTEh3V1VmMmVSWFdNa05mdW8zaHpYb0czbjhlZ0xIWndVRFd6d0JpZzUvQ2FKaUdUTnYxQS9SZnkvVDduZzJKZkR3VmliWnZPWTdqN0krOCs0T2Z1UFp5QVBNQlhFNUVaeExSUTFMS1ZtYSt3TGJ0eHdHTUt6QWNBRUFJTVorWlcwT2hVQit2U1NubGZzaEdNeHdrcFJ6R3pJL09temZ2bjdObnorNWk1c1hNL0ZZaFdZcWhnaERpeGVycTZqSE1ERDl5WXc2QUd3bzBOYXFxcXU1RjFzdndOQlQ1TWxkWFZ6Y0EyZncvYTJLK2xtV05SSGFOMWJ0eFpPYjlmS2VyRi8zSTljT0phRDZBUmdDVDRTZmViV3hzSEI2SlJCNmxiSTVDQU5pcnFhbnB3cHkydDM5bzB4VTRSSmpGekxmblJldVFVdW9LQUpzaW01ZHlleUxhVTByWlFVUzNNUE5kanVQTTFWby9KSVRJWDRjUEdmMGpaaDZON0hlaEVPUy9ScC9ubklrY3gza093SE9seG14dWJ2NUhXMXZiUXN1eXpnRUF3ekQ2L0w1S0tYOE00UHUrZzFzNW50N2pvOUhvUjBxcGJzN21LMlVpZXJWUVE5TTBEd2R3Sm9CZEJoaXpYQTdyN3U3dTQ1MXFtdVpZMHpSL3o4d0xsaTlmZmt1eGpoV0dGZzFQZmZySnVpVGRScEVxMU81eUNFYnVjendvRkFHSVlJVEhvcXBsYTNTKy9BamcrV2VrbVRSU0h5YVFtdUdmcVphYkh0Z01RZmp5YmpCV2JGZjEwc1ZJL2ZlRHZrM1gvejZxNVU4aGF1c0FJb1EzSFlFeEoxeUl1ZGVkaGU3MklhVjBWSVNzUkZ1bW04OGEvMXhIWmIyM0doanE2NnVHaG9Zb0VmMk1tZC94RFR3QVlKaW1lU2NSMVRQekUwUzBYelFhM1VaS2VhampPTzhBZ0czYkpXVk9QYzh6L2NpY2E0aW95dk84ZzRzME5aVlM0OVBwOUZjQTNtZm1uUU4xUDZDc0pPdEtHWG1DRkZvTGxVSnIvY09lbnA0UEM5VzF0N2NYUFM4cEpjV2ZvNjZ1TGdNQVJOUlRUdnQ4cEpRN01QTnRBRjVLcFZJbkJPdG16Smd4WDBwNVB4R2RIWTFHUjhaaXNiMXowZGRCZkFlZVI1R1ZHejdGZDZ3QkVSM056STVoR0hmRllyR21RbjBMNFR1WDUwdjVDc3V5RGdMd1J3Qy9jMTMzYjhGS3BkU2RBSDRHNE5aVUtuVmJ2bEV1aHg4bFZFOStMaHFsMU04QVBNM003SG5ld2NFOG1FT1JlRHkrS1ROZkRnRE1mRW1oTmprbmNLMTE3L2R6N3R5NS94Z3pac3lrbnA2ZWk0dmwxUEU4N3dMRE1KWnByVC94alpqdkFUak90dTFTRXRFVkFsU01QS3ZJaEFrVGFwbjVHQUN6aWFnSHdCVVRKa3g0SVhCRFdTMjB0cmErSXFXOENjQ3VwbWsyQUpoT2ZqS3JwVXVYZG5WMGRMeU9yRVloZ2lHQitTeFlzT0MydXJxNjN4RFJ6ZkY0WENZU2llVktxU25NL0dzaXVzMjI3WGVLOVpWU2JnN2dhUURMZTNwNmprQ1J6YjJma0hWWEFIZEpLWmZuZE1aOXRLOForVWZYZFplWFNpNE1BS1pwVHRkYUx3T3dJNERMcFpUN012Tk55SHFKckhMRXh6ZUo1M2tUMHVuMGwvbmwwV2owS2dESEZic1I1K3BMREgyaGJkc1hsRG1OOGY1Y1BzOFZKSlBKejVxYW1rYTN0N2YzK0orbFlvYS9xY2ptZXlvSU03OVd6SWpDelBjUzBhL28vN04zM3VGeFZGY2JmOCtkV2Ewa1MrNHl6WUFBR1lNc3JlYk9FbW9vQ1JDcTZiMjNoR1lEWHlneExYUkNDUWtCVEFvaGtFQUkzY0hVQUFGTUFra2dPek5hMlFLRGNRSFRYTEZsVzlyZG1YdStQMlpXckZhNzBrcVdzUnptOXp4K1lHK2JPNnZkblh2dk9lYzlSTWNBdUpTWmp3L2FQbFNnYllwOFhmZFJCWVlpK05KNCtYd0IveERxNXVibTVwSzlXa05Dc2d4NjZUYXZIVzd6WFJBYjdRZ2F2aTBBQWlKVjBCdk9nVGQzR25qMU4rYlEwenVpREtDY0NFaFdnRnF2QVhTaFJOdTNnK3poc1RBTTR3QWl1aFRBbnV3bkpqM1VjWnkzNnVycWZsTmRYWDE1OER5YUpxVjh5L084QzVMSlpFRXZSTXV5cGdHWWxuMGRqOGNybWZsc0FEZkJqM0p3QUJ3c2hEaTVwcVptZFUxTnpZc0Fudkk4Yjc5U041VURBVE52RzNoRTVwZHZVNlQ5TGZEbHFJaUlabWN5bVlkbXpwejVTVzZiK3ZyNnFtZzArZ2dSN1E5Z1dqR3BqWUNUQVVBcFZWUldqb2lpK1pJWHpCd3B4Zm1DaUE0STJtY05Mem9SblErZ0xaVktQYTVwMmxhUlNPVHNvSTBpb3RkZDE3MDZGb3VabXFZOVRFVGJBN2lkbVQ4aG9ydkt5OHVueCtQeFk5cmIyenNBR0VUMFN2WmFRZlI4WjNTMGxMSWVmdjdEL1FFa2x5MWJ0dGZRb1VPMUlBZk9KUGlIWERkS0tSOVZTdDFwMi9ianZkNVFIc3hjRVl2RmloNkd3Yy9yMDBsVFU1UEUxN0lZZldFMGdDV0I5eWdBUU5PMHBaWmx2V2Y2WWRDYk1ITzNkVmxQdExTMExBY0E4alhsUVVTNVVtc0hFTkdUQUZZdzh3VFROUDlJUkpNOHozc0NRQmZEamV1NmY5ZDEvVHRMbGl5WlZWTlRjdzM4UEVRZWdGZUtPVnN4ODI1RXRMS2pvK08xdnN3NUh5SEVwMHFwcTRVUS84MDloS2l2cjYvU05PMXBBRU9aK1VlOTdQV3F1TVJrMkNIZkRCdUtkQnVWUlRIMG9KTXg3T0JUUUdWQnVpZG1jUHRxZEx6MzM4SjVjbm93N2xENUVJZ2gxZEJIam9HKzhaYUliTFlWb2x2WEl6b3U1aHR1Y3ZCV0xJVzNvcXZkMTF1K0NPbUZINkZpMU1hKzB3NFJ0SnBOTWVxYzY3SDB2dXZRTWV1ZFFTemQ5clZFMjFZdmZoS3U5d2FPUWIyK0dqNTgrUDRBcWdPcHR1ejY1WTlFZENpQTEyemJQckt4c2JGZTEvV25pZWhOd3pCKzZqak9MY2c1MjhwR0llaTYzdm1GRTBKa1pWWXJsVkluTS9QemhtRVl6THd0Z00yWmVZeVUwb2FmSHpBYVJMVStJNFM0V1VxNXAyM2JNK0EvVitmbFhHY2cxMElGV2J4NDhUTWpSNDdjUEpsTWZvSGVJOGFKaUlZQzZLdVRUbG5RdWMrZWZJWmg3RVpFMDVnNW1VcWxEcytMMUtIeDQ4ZFhBYmlibWNjUjBaR2FwcjFjWDErL1grN3plZXpZc1JYUmFQUXBBTjluNXZ0dDIrNTBWQXJXTkpjdzg1SmlhM0VpeXY1dHZ5cFVYMTlmWHhhTlJvOEZjSG13aHZ4Y2RKZjNJV1orbi96VUV6ZVVsNWYvVkVyNUZEUGY3VGpPMnpuMyt4MW1uazVFSXdEc0pLWDgrWm8xYTM1V1dWbjVFalBmbFV3bS8xTm9Ec3ljQXJCYTA3U0I4cFlrK0JKb2ZYSStDaUpzcGhQUk1BQ1A1d1lPWkluRllrUGdHN3ZhYk52dWpKNWN1SEJoKzhLRkM3dEZsSTBmUDc2NnNyTHlCMFIwRXZ5ODdUb3p0ekx6amJadFA0WUJrbjc4dGhBYWVkYVNJVU9HM0FKZ0RIeU54OCtJNk5FaFE0YjhIc0J4R0dCMzVWUXFkVms2blo0eVowNm5GOG9RWnVZNWMrYVVsTlFVOEMzeHc0WU5PMXNJOFpKUzZrK0dZZndDd09ORU5HdlJva1VYRnVzbnBXd0M4REtBQ21ZK01IL3puMHNpa2NnME5qWWVyZXY2MjBUMHBHRVlKenFPMHltZndjd25PWTZ6b0ZqLy9MR2tsTThTMFZGU3lyOFMwYUhNL0Y4aU9sNHB0YVNob1dIem51YXlOa2dwWndIWU1uaXBBd0FSdlNtbDdQVkhocGtyZ2pGeUg5clpLSy9mS2FWZVhiRml4Y2VGUEIxTTA4d0FnRktxdlpDRjJ6VE5xVXFwRjFldVhObW5KSHVOalkwamlHaU02N29ybEZLWmlvb0tBOEJaekx5d3VibjVVOE13VGhSQ1ZLMWN1ZkxCMXRiV1hqOVRSSlJJSkJKRjV5Q2xMUHI1dDIzN3Y2WnB6Z1l3M2pDTWZRQWN3TXpMMjlyYW5zdHZ5OHlmRXhHWTJjeXZhMnBxMmd0NWh4MUJuN2VJYUh5UU55QTA4b1QwaThFdTNhYVd0c0Q3OERIb3hzVkF4RC9mb3hIYm9XenYrNUdhZmdBR3pYcUlCTHE4ZGN5bGU1c09OS0ZFMjdlQ3VycTZvVlZWVmQ4VlFoekV6SWNRMFZnQVlPYW5oUkQvbDBna1BnYjh2SFlBTG8vRllsTTFUYnVkaUk3VE5PMWRLZVVEbnVkZGtTTWpJQm9iRzRjUjBXYTZydGV5bjZOdUY2WFVQa1EwQkw3MzNSbkJSa2FYVXU0RmZ4MTRCQkVkcGV2Nkd0TTBuMU5LL1NXZFRyOVFSR3Jpc1VBK3F4UTBabjZyV0NVUjdRdGczd0xsWU9adUczZmJ0dS9vNlZxbWFSNEY0SGI0bThIbmx5MWIxdW05YXBybUgrQjcyYTVnNWpUOHc0MjlBYnl2YWRvcmhRWU04QUIwa2FNZ29na0lISmF5R0laeEl4RnRSRVFwWnZZQTFBQTRJbWovUEFCSUtjOGxvbm9BZHdicnBwYTZ1cnJ5cXFxcWlxKysrcXBqL3Z6NUhWTEtVNGpvOXdEYWxWSW5PWTd6NTJEK1d3TzRpSmtYbEplWHJ3QXdITUNydVhPSXhXSmJDU0VPSUtMREFPeEQvdW5MRTBUMHc1eDEzRzhBL01Zd2pIMko2Q0lBSjJ1YWRvcVU4azBpdXRPeXJHZFE0bzh5RVIyaTYvb2hQYlZoNXM1MXRCRGlvZUM5Nnc4ak5FM3IxRjFpNW1jQUhNYk1Cd1dIVEFXalpySUVhZ1k3TVBOUytKSFRaUUJNSXByQXpHOWFsclVFNkR6RWVRYkE1MFMwT3pNZkJ1QVh6SHlvRU9KVkFCOUpLYThHa0dGbU4vaHZadlRvMFR1U243dXpnNW1qQVBZMVRmTmdabTZ6YmZ1RzdEenE2dXFpQU9MTS9IUXZNbnU5a2tna1BnZHdZMjVaWFYzZDBQTHk4dWZoUjRFODVqak9mVG52d2ZlWitkekFJemZOdm1Ud2xzejhOa0lHRlJ1Q2RGdmxkL2JHc0VQUGhLZ2E1aGN3UTYxZWdiYS9QNFhWLzN5aHBQVVRsVmVpYlBNNlJEWWZoK2cyRXhEWnRCYmFxRTJnRFIwQlVWblZKWHFuRXplRFZXODhBKzdvNnREdkxWdUU1WS9jQ1lxVW9iemg2M1FQa1UyMnhQQ2p6c1dTTHo2QnUvalR0YnJuZFVNbzBiWXUyQkRXVnhSSXFTcWwvaWFsM0pPSWZndGdQSUMvdWE1N0pBQ3ZwYVdsSlI2UDc4RE1qd2toYmpaTmN6Yjd1WCtHQlpHbWh3UElkSFIwZEo0ekVkR0p3YjJlNFRqT0kxTEtENmhycW9SMitPZC9Ud0I0ajRnK1NLVlNINVdYbDE4TlA2L3g5d0hVQmM0T1dRWnNMVlNNNEdDOW9QZWZZUmdIa3E4ZXN4cCt2cjNONFJ1c3VwM0o1UFc3a0loMko2STJBR2tBUnpBelp6S1pQbmtaR29ieEN5SEVaUGpPT3VYbDVlVnZTQ21yQXlOYkZUTlhVZDd2TkJIdEdvMUduNC9INHdja0VvazFBREI2OU9pZEFxUFhZN1p0L3doNTU3RDVlU3FsbEgrR0gxVzhHdjc1NW00QVZ1ZEhYeHVHVVV0RXA1T2YxbUpqQUV1VVVwY3VXYkprYW9Gb0c3WnQrMVlBUDVkU0hnWmdNaEVkUjBUSFNTbmZJYUpiWGRmOVRBanhHdnkxd2g0QWppS2lpeXNySzA5bDVwZUZFUHRLS1hlRy83ZElBOGdBU0N1bE5DS2FDK0JxcGRTNVVzb3k4bVZqeWJidHExREMrdEl3akwyRUVEOW41bFZFdElxWmE0bG9XMll1T2NkNVEwUEQ1c3o4ZkxEbS9qaVR5WndEQUtacDdoODRqQzBIMEJGOGhzY0N1TGZRT1BGNGZMVHJ1cWFtYWJzRTcvMmVSRlFHM3dqNW5GTHFQc2R4WGlybHZrSzZFeHA1MWdMRE1NNERjQjR6TndzaDdra2tFaG5UTkk4RWNJeHBtbDlabG5VZUJsQ1dJZi9BbjVsTDF1RE1wYm01K1dVcDViVkVkQjJBdzVuNUl3RDdGd3NMbEZMdURYOHpPNEtaVDdGdCs5VkM3WEpwYVdtWkc0dkZEdFIxL1EwaHhGOE13MmpTTk8yNlJDS1JzVzI3SkFNUEFKaW11VDM4dkRBNmdQMlplWXB0Mno4SDRCbUdjVmdrRW5uS01Jd2pITWQ1SnR1bnJxNXVhSFYxOVhsRXROQ3lyTDdvV2ViekIyYnVkSEhpWUZFdGhDQUFFYVZVdDAya0VHSklFSG5VRGMvelBnQ0FJTlN3MytHRy9lMnY2L3AyUlBTMnJuZjUybnNBemdNQUl0b1B3TWtWRlJXUG80ZUV5d01GTS8rWmlLNG5vaXVJcUl5Wkh5aGtzRlJLdlMyRThJaG9lOU0wejdjc2F5cmdIN3BvbW5adjRLWGJ4Wk9DaU81bDV0T0k2QUxUTkdkYWx2VkF0cTYydHJaODVNaVJaN3F1T3lNclFaZUxsUEljSWhwcVdkWWRHRVN5S2lIcmgwRXQzYVpTY0QvNEM3VGFnMEUxZ1EyVUJNUm1lMEhiNWdoNGM2Y0JISDZFY3dnbDJ2N0hpY1ZpUTNSZG44SE1NdnRjSUtJbHpQeHIxM1YvM2RMUzBsS29YNkJsZlh4VFU5TURRb2lwUkhTbXJ1cy9xS3VyRzlmUjBTRnFhbXJlSTZLczAwZldXRElQd0o4OHozdXd1Ym41blp6aDNHQ2Q5R284SGorWG1TY0NPQjNBa1VSMFZFVkZ4UVFBN3hlWXhzTktxWUx6eTBjSWNYRXZUZTVUU2wyV1gwaEVkd0g0UVlIMlJaRlNQZ28vTDJVN2ZEM3NPNUN6NldMbWNnQ0hBU2dMTnVJckFUeWZ5V1F1YUdscEtScXl4OHl1YmR0ZElzOU4wNXlFdklNTklVUXRnQk9EK1dmN0xtYm1hMnpiL2djQXVLNzdocTdycmFsVTZ1cHN2MkE5MGJtbWFHOXZmNzZ5c3ZLK2REcDlTNjV6a0dWWi8yY1l4dHZCZTdvTk16K3plUEhpaDRJY1B3OEhuNldhb0htR21aOVZTdDJhNjVXWmkrTTRyd0I0cGFtcGFZSVE0bElpT2dIQUhsTEtOMnpiL2w2eDl5UHZ2WmxCUkxmMDBPUksrQVkzQUlCUzZsZ2hSSythK2FVZ2hGZ2UvRzhNOE4vYlhycXNnQzlYRjhrcmV3TEFSZGtDei9OYWllZ3pJY1Qrd1NIZ1hhWnB2c1hNNXhIUmJ2QU5nMVZFSklxZHUrZVYveWIzUlZWVjFRN2s1K3VaaG5WQVpXVmxPVE5YQTNpeHJhM3QxTnc2cFZSYjRGU2taWXNBMko3blhiY3U1aEt5ZGd4MjZiYnloaDIvTnZBQTRGUTcydjcyS0w1NituZmREREM1VUhrbHltcTNROVh1QjZNeXZoZkUwQkVnVFFlRTlyVnNicUh2RmpQWXpXRGxNL2VqN1pYQ0lobnB1Yk93Wk9vVnFKbDhLNkwxUVdwWUlSRFpwQmJhOEZHRDBNZ1RTclFOTkJ2UytvcUlQZ0R3a2V1Nk0zVmRUd0RZZ3BrdnQyMzdOdVNzWDRJOGRnZVpwbm1JWlZuVHBKVEhFOUZSZ0wvT0FIQkIzdm5iK1FBT3prcDBFZEd2NEVmRUpnRzBXSlkxRndVT3BRM0R1Q0dJNW1rbG9vMll1VE5TWXlEWFF2MUJDUEVsZ05yQVFUbkN6QmtBVDJZeW1SNmZYMEVPdmlOemlwWUF1SFRtekpsOWpRREt3SS9hV0FiL3ZLK05pRDVuNXVVQWxoUFJzcHovWDY2VVdrWkVaeFBSS2N6OElJQmpBTUJ4bkRkTTB6eURpQjVHYVlhQmRnQzd3dmRDek1BM3lrM0pkV0N1cjYrdklxSUVFWTBFOEpGUzZxSjBPbjEvTVpteEhMekFzZnVwUUQ3NGF2S2o0RzlyYTJ2YmJjU0lFU3VZK1loQUp2QmZVc3JwUkhRV2dKMEJUQVF3SlA5c0t6ZG9LSGN0UkVUUGxYaS9ZT2JQQU1UcDZ6UUxIak8zS3FYT0xxVS9BRVFpa1ZzQU5ETHpjcVhVZ1RuUjIvT1plVHQ4dlJkWXdzeC9XTE5tVFJkWndzQXg3QkJtSGhWSUh5TDRleit0bEhvdWs4bThPR3ZXckdXbHppZWtNS0dScDM4STB6U3ZCbkF0Z0M4OHp6dmN0dTBNQUxpdWU3cW1hVnNSMFk5TTA5eXlvNlBqdEdKYWpBTkFEZnFSMUxheHNYRUVnczBoRVFuMkU4elZJQ2NwYlJiVE5NK0huM0JNQi9CajI3WkxsbTFJSnBPV2FacUhBZmhya0NQb0lOTTBqN1lzYTA1djg5TjFmVDhpK2lGOGp3ZVhtUmVSSHpyNklyNCtlTitCaUlRUW9zdEJmVlZWMVhlSjZHZk1mR3VwY3kxRUljOVdLZVV1ekh3SEVjMTJIS2RMUGlERE1FNkZuMGpzWVNMNnpXRFRqVnk4ZUxGVFUxTnpmWEFnRXlHaVJVVDBRczQ4R3dGOG52MnhYdGU0cnZ2blNDUnlQUVc2K0Z4RUVpU1pUQzZTVXY2YWlDWUJ1RWRLZVNGOEw0RW1abjQ2T0Zqb0lrRmpXVmJDTUl5cmlPaG1BSDhJa2h5K2o4RERGUDVCd2s1NWw4TDQ4ZU9yaWVnZUFQK0ZMN2tTRWpLb3BkdDQ1VWR3Wi9vTFlqOEFBQ0FBU1VSQlZQME9rYjF5enJ0RUdiUnRUNFJhbEFDMzlSakIvMjBpbEdqN0ZwQk1KbGRMS2FjRGFHUG1meExSeTRFTWJXL3lGQUI4SjVqYTJ0ckdFU05HWEFIZ3ZhempRVTFOelpud0pTQVdBdmpRODd4a1Q4bENzeVFTaVF5QXB3RThIWS9IdHdDd1J5S1JLR1RnQVlCbmd3VEZ2U0tsTEpvbkVzQ256UHhsb0NXZTMrOHpBSDJLZmhaQ1hLQ1VhdlU4YjJxaGU3WnR1ek9xSng2UFI0Sjc3cEZVS2pWSjA3UnVScWpBMC9LZXZMS1Q0dkg0NlN0V3JLaW9yS3dzOXp6UHpkOEF0clMwdE1SaXNSMWJXMXVMcm9tRGZIL25GNm9Mb3MyZnlDMWJ1SEJodTJtYXk0bm9FMlorbXBuZjFEVHRlY3V5aXNyVTV0TGMzRHdMd0dsU3ltc0FUT0ZBTmlhTHJ1c2VNNjhPb2xhNlFFUmZXSmIxVW41NUZpbmxXY2d4OGdUWEdsQnMyejdLTUl4eDJYdzh4YkFzNnpiNDZ5V3FyYTJONnJwZVVHRWd5Tk5qSkJLSnIzTDZKZ0NjbWRkVTFOYldsdW02WHFicmVnUUFORTFqSVFScm1zYXJWcTFTbXFieDdObXp1emltQ1NGMlkrWlVPcDN1TVdkUWYwa21rNHZpOGZpZUsxYXM2TWkvUDhkeDNvVy9UeEwxOWZWNmEydXJRb20vT1NIcmg4RXMzYlpxeG5SRXgwdm9vemFDV3QyR1ZhOVB3OG9YSHU3UndCUGR0Z2tqVHI0RTVkc2FnQjRwMmc2QWI5UkpkMEN0V2dsMzJaZklMUHdJYXhJejBKNTRvMGZaTlhmUnAxaHkzL1VZY2R4a1JPc2F3WjZITmUrOGlzem5IL2YzVnRjUm9VVGJ1bUJEV2w5WmxuVWRmSmszTng2UEh3WWdZMWxXc1ErcUYwakZ3YmJ0bytIdjhRUUtPSHJtTzlwbUhVOTd3M0djVzZTVWxVUjBJVFBQV0x4NDhaUEF3SytGc3RpMjNWQ292QkRCYzNqN1V0dm45THNad00zdzN5dWdueEVYcTFhdHVtbklrQ0gzTnpjM2Y5Q0hidStZcHBraW9sL2t6ZW1CWWgzeXNXMzdMT1JJOFJhaXRiVjFsV0VZazRtb3piS3M1OUdQZXd3Y2dnNEkwbDRNbVRkdjNwZkRodytQNVVxWUJUSitNL0s2bHJRVzBqU3RaTWZzNEQzT3ltdFFjRDk5a3RZUVFsekN6REdsMUNtNWE4L2d1MWVlYllZaTc1VlM2dTlDaURKbS9vQ1ozeU9pZC9vU0FCQlNHb05tUWJPaFlKcm05c3o4YXlMYWs1bm5lNTYzZnpLWm5KM2JKaDZQRDFOSy9aV0k5bUxtWlVSMHc4cVZLMytkdXlrSUxQUjNBMmhuNXM0dlFXQzFyUWk4RFlwNjhjWGo4UzJZZVE0QXk3S3NuWFBycEpRL0pxSTdtTm13YmJzNVcyNFl4bkFoeEhuTWZBbDhhWTJiaUdnZU0vK0tpSVl4ODhOS3FkdXpYOWg0UEQ2TW1kOEhNRm9wZFZaK1lyR2NlM2tVd0ZHV1pSVTBHZ2Jlak04Q1FEcWQzaUgzZ1NTbC9DY1JyYklzYTM4cDVUNEFyaVdpbmVGN3d5MWw1dnM4ejVzS1lJaW1hUWtBaTVSUyt6YzNOMzhRYUo1VzJiYWRHeWFibFk2NHduWGRuWXRwV3ZhVnBxYW03Mm1hTmdXK0IydzdNOTlyMi9ZVTVDeHNETU00aklndUo2SWRnNkovZUo1M1QzTno4MVBvUTBTSWFacjNBRGpmZGQzR1FwRW14UWk4VGhjQmVNeXlyT05LN1FjQXNWaHN2SzdyczVqNU9kdTJEOHNaODhkRWRJZm5lUTNaejRWcG10Y0N1SWFJYW5xUmErc2dQOC9UcEI3YXZFMUV1d0NZYTFsV3dWd0JBWnBwbWxjRjBUbWJCWjRJZjdSdCt3YlROTjhIc0EwUmJaOS9lR1lZeGtIa3k2YnNRRVJWekx5VWlONVZTdDN2T001Zjh5OWlHTWErUW9pWGc0aXh0VElTaHZ6djBYNDN0Z0p3TnhNT3hHQjZmb29veXZaL0ROcFdPZW16MGl1US91ZkY4TjY3Zi8zTkt5Q3k2KzNRNVNXZHIzbXhqZFJ6QjRQWGRQTXJXRmQ0eExpdm5QRlR1aUNVYUFzSkNRa0pDUWtCNWsvY2NpdGZ1ZzJEUjdxTkNHVzEyeU95MlZid2xpOUdhdTRzY0h2UFBwMUREejRGSTArK3RFY0RENmZha2ZsOEFWS3piV1ErWHdDd2dsWTlBbUxJVUtoMEI5Yjg1MVdrWnR1OVRrOE1HNFhvVnZWZ040MzBndGxRYlFWVFdLd25mSWsyVitlZmpudGlUcmplQ3drSkNSbDRpaHB4UWdZSFlTUlBpY1RqOGUyWStUSUFKeE9SRG1CYU9wMCtxNUFGUFFqOTNGZEtlU01SWFFMZ2w5WFYxWmRMS2UrSHJ4UFpuTlA4SlFDNTNnb2pFSVFkWmpGTjh5Um0vaDRSZFFRZWY1VktxWWxFRk1ucVpZNGRPN1ppekpneGp3UlJPZnNBUUNxVitoS0FrRkx1VGtRbk12TUo4TVAvWGxOS25lTTR6b2ZCdmYxZEtmVmJJanBWMDdSVFRkUDhEek0va1Vna2ZtRVl4dkVBS2gzSGVhRy83MTF6Yy9Nc0tlVk9BR3A2Q3IvTFpESXRaV1ZsR3dPNFh5bjF6S3BWcS82ZWF4Z0x0QzMvR3VpNVdrUmtBT2dXU2hyb09uNldUQ2JmeWEvckM0R3g3bmdpT2hkQWpKblRSSFF2RWQxb1dkYm4rZTBEbzhGZlk3SFlUcnF1VHdad2pLWnB1NXVtK1RHQVg3cXVlOSs2VEx4czIvYml3T0J4ckpSeUdCRjlWR0xYMGZBVENHdk0vQUFBTWszemw4d3NBQnpKekt6cmVyZlFXNlhVZkNsbDBVR0pLRnJDbkhjdGNZNWU0SlhUN2U5dFdWWmRzVTZPNHp3UG9FZWQybHlFRUxzQndMcVMrd2pac0ttWWpIbnRkMk15Z00wd21DUStWQXFaZjF3RU1WcUNxamNIUUVEWk1PamJuUXB2L3JOQWU2OE9jZDg0UExBcDYzcENzY0lEN1FnbDJrSkNRa0pDUWtLK1psQkt0ekVqUGE4VjZYa2xwMG1BdDJJNVZLb2RJbXZrVVFxY1NVR3Ria042d1d5MFcyK2k0d01IV3RVd1ZNVDN4TkQ5am9NMnZBWVVLUU9FNzloZHRkdUJXRGhwUDNDbTU1Uldhc1ZTdER2OVZvZGFoNFFTYlNFaElTSGZBS0dCWjVBVEdubEtRRXI1QkRNZkZieWNyWlNhVWlnS0lBL1h0dTBwVFUxTmp3a2hiaU9pZlFCY0RsOVc2dmljZHJmWnR2M3Y3SXRZTE5hZzYzb1hJNDlTcWx3SWNRYlFSWU94ZzVsL25VcWxiZ044V1lreFk4YnNUa1NqQUt4VVN0M1UydHI2eGZqeDQ2c0IvSTZaeHdGNDBmTzhuemMzTjcrZU8zNlFZUFFRS2VVdVJIUWxnSU1BUEE2QUhjZnBUWXU3SklLUXhCNDlhZ0lOejZJSDlyWnR2MnFhNW5mZ2g0YnV4Y3d6VXFuVXozUGJ4T1B4U0pBMDd3SDBNZnd3SDZYVUUwUzBMek12SjZLZlp6S1p1M0oxM0lzUlJBLzlKNUFMbXdMZ2RDSzZYUWp4UElBUDEyWk92WkhKWkk3UmRmMHUrRHF1KzVmWXJSM0FIQUMvek9ZMll1WkRpYWlXbVZjQnVLWkl4TTR2MEhOT3FCdDZxQnVVQkFiQzFqNkdESWQ4aTZpWWpIbURVYnFOVnkyRU4vc2g2RTBYQXBFcUFJRFlaRmVVN1h3VDBtOU9CcnlPWGtaWVZ3aEFkRjFxTUh1QStrYVViSHlKTm9XclJsMFVHbmhDUWtKQ1FrSkN1aktZcGR0S3BhUGxYMWo1N0lPSWJoOEhNbW00UzcrQTk5VVNjRG9GYlVRTkt1UjNNZlNRMDZDUEdGTTAya2NidlFrcWpPOWl6YnV2ZmNPekh3aENpYmFRa0pDUWtCQWdOUEtVaEZMcVhrM1R4aXFsN25ZYzV6SDBRWHFydWJuWkJyQnZFTjF4U0VkSHgzVUFGQkU5eE13dnJWeTVzb3ZSSUpEbjZySzRkQnpuOXdEK0VJdkZLaUtSU0VVbWt4SEpaSEl4OG93WWxtV05EdnAybHMrZVBic3RIbzhmcXBRU3RtMzM2QklVSlA4NjJEVE5PdHUyZTh5Yk0xQ2tVcW1qaEJBbEcyTXN5M29Qd09IRjZsM1hsWnFtVlREeldrZGlNUE9WQUtaNW52ZW4va1RnT0k0ekg4QTVzVmpzUmszVHZwdU5uRnFYQkVrUFMwcnMyeE5DaUFudDdlMGkwTGN2K1BjUlF0elZpMXpidFJ2WVBra0RzRE16LzJwOVR5UmtjRk4rSG1aMzNJTmpQY1pVSXV5TndXRG9ZUmZ1M0tlaGJYa2dxQ2FJc0NNTjJ2aVRvUzE0RWQ3Y3A5ZlB2SWlBcnJrajRmK2tyR01uSUlZaTRHSDJNS1hxLzlEWEpLQWhJU0VoSVNFaDN4SzJuajV2OXZ5Sld4NmhJdEc3aWZuQURjM1E0NjFjaGpXSkdRQXp5dW9hVWJiRnR0Qml1MEpVRFlPb0dBSm91cjhlNjRITUozT1FtbHQ2OU5EZ2dUMHczK2ZwL05PdHAzMFNTclNGaElTRWhIeXIyYUFXTUNFaElZTUNFZndMazhxR2ZLdHB2eHRiTVRBTmhLYjFQUmNmQWQzNE1TSzczZ0tRMWxtcVB2NGIwcStkQ1Y3OTZUYy9KZElSK2U0dm9NY21mejJmUmU4aTlld0JRTWZTZFhWVnhRcC82QUF1SGhWS3RJV0VoSVNFaElTVXdQeUpXMjZsOU9qVGdTVDRCa08wZmdlTU9tMEtJbU8zQVVXaVh4dDBpaGwybU1HWk5OU2FsZkJXTEVPNy9RKzB2Zm9FM004M3RQelhySmp4QjY5RFhSeEt0SVdFaElTRWhJU1JQQ0VoSVgxSElkVGlEQWxCeFdUTWE3c0hKd3JHWDRqUWdQWHVPS0hndnY5SGFGdnNDN0g1RHpwTHhaZ2RJRGJmQjk3N2Y4SmFxbGoySGIwQ0ZCM1J0Y3hMQTZya2dOaStFa3EwaFlTRWhJU0VoUFNaMm1jWHpOc1FwZHZLdHpWUVZydWRIN0dURHpQWXpVQ3RYZ0Z2eFRLNFgzeUN6S2R6a2Y3a1E2UVh6SWI3eFNmZ1ZQczNQK20xeHBkb2c1ZTVhdHlMODhMMVhraElTRWhJQ0VJalQwaElTRWhJU0wrcG5vUlpiVk54ck1hWUNtQXZyRzlEVDhkaXBOODRGOUVqL2dFYXNxbGZWajRTZXYwUDRTMTRDV2ovWnBYTHFHcHppTkd4TG1YY3ZnaHdlMHJuMVU5Q2liYVFrSkNRa0pDUXRXRHI2Zk5tZjNUNDFzZUM5S25FdlBlR1lPanhWaTRIcHpwQWxWVmZGN29aWkw3OEJCMnQvL1dOT1o4dlFPYkxoVkJ0WDBGMXJBYmN6UHFiOEZyRENzRERnbEpUYXFjdkNOZDdJU0VoSVNFaEFZTiswUklTRWhJU0VqTFk2YmdMMjNpRWFVUm9YTjl6QVlESWJuZEFqMDBDUkpsZndBcHFzWVgwaTBlQTJ4Y0RhaDJyTFpJR0dySXhkSE1LOU8xUEI3Um9VTUhJL090eXVOYnRHT0NBd0ZDaUxTUWtKQ1FrSkdSQW1EOXh5NjFZajA0RDBTQ1I1QzJPR0RZS3d5YWVob3JZTHZCV0xvZTcrRE40WHkxQmFrNExVbk5hb0ZZRThyaWFEbjMwSnFobzJnMWdoZFgvZWhscTFWZnJkL0o5SnBSb0N3a0pDUWtKS1VabzVBa0pDUWtKQ1JrQTJ1N0JoTUVpM1VZMUpzcjIvRFhFUmp0MktlZGxzNkFXdlF0dVh4STRRcTRqeW9aQ2pHcjByeThpMmF1RGw4OUc2cVZqd010YUJ2SnFXWW0yczZzdUNpTjRRa0pDUWtKQ1F0YWVEeWZXVGRBMDRhL3JCbnRFRHhHb1lnaWlXMC9BeUZNdVJWbnRkbUNsMFA3ZjE5QSs2MTJvMVNzUjNYb0NLcHAyUldUc05nQ0FsUzg5Z21YMzM3U2VKOTRYT2lYYXp0NTYrcnh3dlJjU0VoSVNFcExINEY2c2hJU0VoSVNFYkVDMFRjWDJnMEs2VFpSQjMvNTBSUGE0Nit0b25rNTRYZWJFOFNFUkpQek5lUXN5YmNpOGN5M2M1TjJBR2lDWmtFQ2lUYm1ZTXVULzhQbkFEQm9TRWhJU0VoSVNBbnh3MEpiYlI4cWkvcnB1c0J0NkFJdzgvUW9NUGZBa1FBaS9RQ213bXdHVUM0cEVBYUVGNnpQQVcvb0ZGbDV3SUxoakhVam9EamkrUkJzaE5hWDI2UVhoZWk4a0pDUWtKS1FBWW4xUElDUWtKQ1FrNUgrRjZ2UHhubEQ0SVRObXJ0ZUpxRFRjOXg1QTV0MGJnZmJGZVpVRUNIM2QvaU9CTGdhZTlFcTQ3ejBBOTcwSEJzN0FBeWhtL0dFTlkzSm80QW5wSzRaaEhHaWE1dWxZei9rcHBaU1RUZE44cktjMmhtSHNLcVYwR2hvYU52K201bFVJMHpSanBtbnVqQ0w3aDFnc3RwV1U4b0Q2K3ZxcVF2V0RpWWFHaG8zaThmZ21hek5HUEI3ZndqQ01Rd2RxVG9PWnhzYkdSc013RG96SDQ1VnJPNWFVY2twdm4vbTFJUjZQYnlPbDNLRllmV05qWTJNc0Z0dHBYVjAvNUgrTGJaOWY4SjdHYXYydjYwcWs0LzBFMU9vY0ZUTWhRR1ZSVVBrUVFOTTdEVHhRQ2gyekhYQ3FmZjFNdEUvNEVtMXV1NW9jR25nMmJFelQvTDVwbXYrTngrUGI5S2QvYlcxdHVXbWExNXFtT1hHZzUvWnRJQjZQYnlHbG5Md3V4aDQvZm55MVlSaVhORFUxZlE4QW1wcWFOak1NNHp2cjRsb2JBckZZYkNmVE5CL3RhYjFobXVZUlVzcXJTeHhTTnd6alJ0TTA5Ky9yWElLL2pkSFkyRGdpdHp6NEd4a0F0TjdHaU1WaU94bUdNYTZ2MSs2SllGOXhlQS9YSEN1bDNDY2VqMGVLdFFucHpucmQySWFFaElTRWhQeXZVWDRCUG1xN0I4ZXZkK2sybFliNzN4dkFiZk9oTjA2Q0dMNHRFQjMrRFU2QWdjeHE4TXE1dm9Ibi9UOENxZVVETmJnQzR6Rld1R3JVUldFT25wQytFWS9IaHpIekh3SDhCOEFENjNrNkV3RHMzVk1EWmw1Q1JJMlJTT1JLQU9kOE05TXFPSTlyaU9pSVdDeldtRXdtdXgxNGFwcDJOaEg5cEx5OC9BZ0EwM29hS3g2UGI2S1V1cUt0cmUyU09YUG1wSExyRE1QWWw0aml4Zm9Ta1cxWjF0OXl5Mkt4MkJCZDEzK2psTHJEY1J5bnQzc3BLeXVid2N5akFZenVyVzBSTktYVTM0bG9pMWdzRmtzbWs3UDcwbGxLdVF1QVY0am9LTXV5WHVxaDNTTkV0S05sV1hYOW5PZUFvT3Y2alFBbXVxN2JDR0RXMm94RlJBYUtmK2IxeHNiR2FtYXVpa1FpMWN3OEJzQ20yWDlDaUUwQkxMVXM2L3hpL1puNVpRRFZzVmhzcDJReU9TK3ZYdWk2Zmo4UlNkTTBZNVpsdmRmZjIyaHNiQnhlVmxhMmtlZDVHd3NoTm1MbXpRQnNHZnh6YmRzK0dnRDNjL3lRUWNRV2Y1M3owWWNUNjQ3WE1QaWwyOW9UTTdEMDl6ZGc2UDRub0d6TDhhREtISnM3TStDNXlIeTVFTzNXREt4ODRTRy9iRkRUS2RGMjFiZ1g1NFhydmZWSUxCYmJTZE8wbXp6UE95R1pUQzRhUDM1OGRXVmw1WDdGMmpQem5Qem5NVE9QSktKNEpwT3BBSURBSUgrRDY3b250TFMwOUxwSkdEVnFWSlNacjJIbTN4cUdzWlNJN2lXaVV5ekxTcTcxRGZZVDB6UmpudWNOTGJXOUVHSzJiZHVkSG5pR1lSeEdSTnYxNTlwQ2lOOG5Fb2tscGJaWFN0MUZSSWRLS1pPMmJjL296eldMVVZWVlZjWE10elB6M1FCZUYwSmNEZUNIcG1uZTVicnVWY2xrY25VZmgrelRjN2FwcVdreklob1FJMFE2blg2L3RiWDFpN1VaUTlPMHpRRWNxMm5hay9EM0c5MWc1a01BSEFYZ2h0N0dxNjJ0MVlVUVZ6THpIUUM2ckJ2cjZ1cUdWbGRYL3dMQVM3WnRQNW5mZDhpUUlic0JlRkVJY1RLQWgzUG1lRG1BOHczREdPRTRUdEVFYmVQSGo2L1dkZjF4WnQ3SU1JenRITWVaMzl0OFMrUUlaajRMUmZZTW1xWk5JcUtMQVd3QmhBNmRwUklhZVVKQ1FrSkNRZ2FZNmttWTFUWVZ4dzRHNlRadjlzTlFDMStIMkhRUGFHTy9ENnJjR05BcjF1azEyVjBEcEpaRGZma092SG5Ud2FzV0FoaWdIRUNCUkp2bjRiSXdCMDlJUGxMS0M0aW9ZS1NKNTNrdk5EYzNmOERNTndFWXpjeGZTaW1uRkdoM2QrNW0xRFROaDVpNXFLZFpxUkRScnl6THVyS25OckZZYkl5bWFiRUNWUWtpT3Nvd2pLZUlxTXVwbk9kNXlXUXl1U2lZNjg0QSt1emxsNFdaTzJ6YnZpVy92TEd4Y1FRUkhRamc5VUlHbm9BakFDenQ2T2g0dnJmcmVKNTNqQkJpMHRDaFE4ZkMzK0IyYWtnS0lRNEZVT3dRSDh6OFd3QmRqRHhDaUNabVBsb0ljWUJwbXQvL0JnNThQR2ErUWdqeHVLN3Jkd0VvZXRCVkNLV1VwbW5hRUFSN3NlQ3c3QS9NL0xMak9QZmxOQzFqNXZMY3ZzRm1mZ1lSM1dWWjFqbzNValkyTm00TjRHQUF6elkzTjYrVmdhY1FVc29qaWVnM3pGeE5STkhjdWlKbjZSK2orT2ZEWmVZekFMeW02L3FUZFhWMXUrWWFFYVdVMXhMUmR3RDhwQ2NEVHl3V016Vk51NENJS3BsNUNJQktJaG9LWURnemp3QXdqSWdFTTBNRXNsaTVjMlhtdEdFWUJ6cU8wK3QzSVdURFlOeXpjMlo5Y05DV3gwYktvbFBCUEdpbDJ6amRnZFZ2djRpT1dlOGlXdGVBNkxaTjBFZHZDaERnTHY0Y21TOCtSdXFEWnJoZmZnSk9kNnp2NmZhQ0w5RW1LRFdsZHZxQ2NMMjNuaEZDakFhd3U2N3JiMHNwOXhaQ1ZERHpFOFhhRTlGVUFKT2tsQmNBR0diYmRyZURiR1p1RUVMc3IrdjZ5L0Y0Zko5RUlyR2lwem1zV0xHQ2h3NGRDaUx5aUdnUk13OEg4Qy9ETUU1MEhPZXZhM3VQaFRCTnM0Nlphd3ZWdWE0N0Y4RHZORTNyUzNSb2w0TjJJanFKaUk3c3o5d3ltY3h6QUVvMjhyaXVlN1d1NjRjQXVCTEFnQnA1UE05ckQ1NkhPZ0RZdGoxSlNybU1tWCtpNi9vaGdVTk01OXA2b0orem1xWWREdUR1Z2JpWHNyS3kwd0U4YUpybTRjd2NMZGFPbVYvcXlUanlUVkZWVlNXSTZBY0FqbzdINDNZaWtmaG9JTWV2ckt6OERYeER5eDFaQTQrVThqOEFtbnJyUzBTekxNdUtOelkyYnEzcmVtdGV0VTVFbXBTeXk4T0ltU2M1anZNZ0VaMEs0TGxFSWhFYWVQcEFhT1FKQ1FrSkNRbFpCMVNmai9mYTdzRmtqZkVnQ0VXbFk5WTlERjY5RU42SGo4Q2I4eGdRcVFhMC9EdzlBNHlYQnJ3VTRIVmdnQjJaRlFFUFp3Zy9Ibm9SbGc3a3dDSC9HeERSOWN5c0U1RUdvQnhBT3pNckFCQkNmR0thNWxobVBvK0lQaWFpM1FEc2x1M0x6TFZFRk5VMDdYNEFxM1BLNXdMNGJ6L25zem1BcllOeGltNFVzMmlhdGdjUkZUMDBFVUs4WEtEUDBRQ3lubnM3QTdpbVAzTUZBQ0phQWFEVHlCT1B4eXM5enlzam90TUJsRFB6ZzRaaGRJWUVPbzdUQnNDVFV1NUNST09ZK1M5bFpXV2IrdW9QWFhFY1p3R0NId1RIY1g0bHBkeUdpQ1pMS2Y5ZzIvWnAyVHBtRmdCVUtwVWFsajlHZVhsNXdjMjA0emh2bTZaNUZJQ25tZmxWS2VWZXRtM25ieVlIRk1keG5wQlN2azFFWDhWaXNTSDk4Rkx0WlBiczJhdWtsRFZDaUR1Ym1wcG1ORGMzZjFDc2JYVjE5VTFFWkFUdjB6b25Fb2xjRDBBdzg4R21hYnA5NlBvOXk3TCswVnNqcFZTTEVPSUZJbHFsbEZwRlJLdUlhQldBUzVtNURjQjVTcWxsdXE0dlhicDA2YUw1OCtkbkR3T0VsUEtZSXNQK0M0QmVWVlYxcEpTeTA4T0FpQTRGTUplWlA1WlNIcGZmeWJidHh3Q3dwbWxiQjRjTExvQlYyWDlCVk4ySEFMNWk1bVh3RDllV0FGZ01ZSkZTNm90VUt2WEYrKysvSHo2Zi9nZlo5dmtGNzMxOFdOMFBYWWhwUkdoYzMvTXBpbEx3bGkvQ21uZGZ3eHJyVFpEdUs5Mndtd0c4dm55RjF5ZStSSnZYb1M0ZTkrS0NNSUpuRU9BNHp2UFo1eXdSdmFtVU9vZUl3TXpYQStqeVcwOUVmOGw1dVFlQWpWRWdXc0Z4bkFkTjB4eERSTGNxcGFiWDF0YnVsL01iMzQzS3lzcE9oeERMc3VZME5EVHNIb2xFWGhWQ2ZBZkFPakh5TVBOWlJQU1RRbldSU09RNklqcE5LWlVyVXp1T2lCNWg1cWNCL0N5L1R6cWRubHZrT3JXcFZLcWtaMGQ1ZWZtdEFNN0xMeS9WS1ltSTlwVlNydXFwamV1NnU3UzB0TFNVTWg4QVNLZlRhOHJMeXdFZ3U4bDBiZHUrUWtyNU42WFV1UHcxMGtBL1o1VlNEMnVhOW1wUGMxUktUU2VpTmlJNnNhZDJtcVpsalFyM0VkR29ZdTJZV1FMb05YbzhGOU0wcHpIenZnQVFPTGJvdmYwdGNpR2lDNlNVMmFqK1IyM2JQc3R4bks4TXd6aUZpUDRPNEltNnVycGQ4cVBrKzR0aEdKY1EwUW5NL0hZcWxib2lwMm9hRWIxYndoQ2ZBY0R5NWNzL3I2bXBPVGkzZ3BsUElhSURBQnlmVi82ZVlSZ0h3Ly9kT013MHpVS0hDVk10eTVyVXQ3djVkaEFhZVVKQ1FrSkNRdFlSMVpNd3ErTmVuT1I1ZUdLOVNyZGxZUTlJcjNlSG8vNml3SGpNODNCWmFPQUpLWVpsV2NNQndEVE5Id0c0aDRnMnNTeHJCZUJyTzJ1YWxpQ2lkNGhvOTBRaTBaa2dTa3E1TjRDWG1mbU9YQmtOQUxCdHUxOUdFOE13emdKd1ozQUlNa01JOFdzQW1EQmh3c2hvTkhwQzBHd0NNNWVicGprSkFEelBlMGZUdEFPQ3VwMVFRT0pCS2FVQjJFTUk4VG9BWkRJWnU4RGxUKzdvNk9qVGdVYzBHbjJIaURiTnU5YWZoQkNkSHFaRTlNZGNUMHJUTkhleExPdmZBTTRNNm84bm9pNmJ0U3gxZFhYbHVadE8yN1l2a2xLT0E3Qi9MQmFyelpIVzJoTEE1NjJ0cmQwMnZhWnBGcDIvWlZuUEdZWnhuaERpUGdBL0JkRHRFTDlVQXZtVWgzdHJSMFFhTXpkcG12YWxsTEtuZG1jUzBiT1pUR1lrQUdpYVZnTUFTcWxSc1Zoc0xBQUlJYzVoWmtzSThlZDRQTDVyN3VjelMxTlQwM2NCbk1mTUw5aTJmWDkvNzY5VVROT01NL01KQU40aW9oNFBUN0l3czBsRUU1VlNuWWR4c1Zoc3JLN3Jad1gxRFVSVWFacm10UUNnbEhyUXR1MVQ4OGVSVXA1SlJLc3N5L3A3b2V2VTF0YVc1UjBrZGtNSThlZEM1VDMwZXhMK2dWUDJYazYyYmZ2Um5xNFI4dTFpUTVKdUF3QjRMbmlETWV4a1lRWEdZNkZFMitERHNxeG5nM3lHRndISWJpaGFiTnZ1OG55UVVxWksvV3BZbG5XYmxISmJJanB6eElnUnh3d2ZQbndPZ0cyTE5NL201dGplTUl6VGd2K2ZxcFJhS2FYY2M2QWx5QUJBS1hXM0VDTHJTSE1YRWRVR01sc0E4SmxsV1ovbHRqZE5zeEVBbVBrcHgzRktkaEFTUXF3dXRPNHBoR21hQlJPY01uTUZFUTBCY0YxdlkvVHc5OWtEd1BjMFRldk0wMkthNXNITVhOS3prSWhPelhlaUlDSklLZThFOEt4dDIva0grZ1B5bkEwaWFucmM1RW9wMDh6Y2JsblcreVVPZTNvUkI2MlRpZWdRSVVUSnhwa2NwZ1BJU3Z3ZUJHQThnSHQ2NnhRNHIxM0N6RGFBMTRPeXp2Vy80emh2U0NsL0MrRGM2dXJxWHdJNHp6VE5hd0RVTVBNV3dWN2tsQ0RpUDhzZUFDQ0V1TTAwelRRQXJGNjkrdkxaczJlM0FZQ1U4Z3dBdHpIekFzL3pEbTl0YlUxbk94YUsrdStKaFFzWHRtKzAwVWFPVXFxN0YxaFhGdXU2dmtncGRSTUFNUFBkUkxRcytQK1JSRFFad01OS3FSZjZjdjF2RTZHUko2UWdVc3BUQUV3bG9qc3N5N3IybTc2K1lSaVhDQ0Z1RHc1Ykx2bW1yei9BNkkyTmpkdHJtaFlQTk9hM0YwSWNVR2p6L20zRk5NMlg0RXVkVExRczY3bjFQWitRa0lHay9Eek1IaXpTYlJzc29VUmJTTi9aQjhBL3M5SWZRUjZlNlFES1hkYzlkZVhLbFZwdGJhMEdBQ05Hak5nSXdDTUEzdlE4NzVyYTJ0cHlBSmcvZjM0Sy9RaEZrMUxXQVBnOUVSMENZQ1V6bjJ2YjltK3pZMm1hdGlseUpDV0NqZmJkUWQwQmxtVzlKS1hjZzRpdUJmQmp5N0orbVRmK0ZDSzZqSm5uMmJiOW0wSnpZT2FPVWc4TGNzWXRwcW5vTW5PWEF3TWkyZ20raEJjYUdobzJJcUlUbWZsZEl2cFRnZjduQTlodXpwdzU2Ynh5SllRNHp2TzhFY2xrTWl2L3NDa1JmWitaWHk4eUZ5YWlvcUdJanVQOFhrcTVYQWd4dlZpYkVwbFBSQTkyWHRRM1RPekp6RThSVVJlZDlqejVrSTBEMlpVRWdIOW55NVZTYzRVUVIraTYvbEJ1WHlIRWcxa1pra3dtMDZocDJ0VkU5SE9sMUhVQWNqMG1FWS9IaHltbEhnYXdOSlZLbmJtVzk5Y3I4WGc4d3N6M0FWZ2poRGdoa1VoOFhFby9LZVc1QUNZeWMrZkpNaEhWQkxycklLS1J3YUZKOXZYZkFQUlozMzMrL1BrZGxaV1ZtL1MxWHo2NnJ1dWFwcWxVS3FXUVkrQUpDU25HaGlMZHRtSGlTN1N4bDdsczYrbnp3dlhlSU1TeXJJY0JQQnFQeCtzNEo2ZVRsTklob3RtV1pSM2IxekZUcWRSNTBXajBSZHUybjVKUy9wNkllbnZHZlU4SThiM3NpK0FyK0JnR1dJSU1BSnFibXo4RjhDa0FtS2E1a3BuVHRtMTNHbS9pOGZnbXJ1dHVrMzNOekFjUkVZUVFIWUZqUmllcFZPcTlieUxTYzIzTzc2U1VWeEhSOTNMTGxGSzZFR0lJTTc5RVJFV2x3SUtvcDArSjZNVkM5VXFwNXY3T3ExUk0wNHdwcFhZc1VqMENRRFJ3d3VxRzUzbi95WTFlc2l6cjJYZzhIc2svdHpOTjh3Um1UcmUxdFgxU0xBb25NTXFBaUI2U1VqNElvTlcyN1IxelpYYWxsQnNEMk1xMjdXN1MwZm5VMXRhV2p4dzU4aElBL3lqV1hnaHhPVE52bzVUS3JsLzNZZWF0Y3FSd2QyRG0rcHd1d3dQanowRUk5aWlWbFpYWEFXZ3pUWE1TTS8rS2lMNVFTdTJiVENZWFNTbDN5UDNzOXhWbTNwbUlubVhteitDdjU0Y0NxQVR3SU9DdkR3Rzg1bm5lVzBLSTdEdy9zeXpyRmdDUVV2NlltVk50Ylczbno1a3pKM1FBS0VKbzVCbWtORFEwYkI2SlJDNGtvdjNneTN4RW1Ya2xFWDNBekhldWE2K3lRTk94S3ZqQ2YrTkduZzBGMHpSanJ1dXFYSDM2eHNiR3hrZ2tjamFBT21iZWhvaHFFWHpYbVBrckFNM3dOUzM3cEpVcHBkd2hHeExKek8vYXRsM3M0WlUveDBjQkhCdjArODdhL0RDSGhJVDBqOEVqM2JaQkVrcTB1cFM3RndBQUlBQkpSRUZVaGZTSit2cjZNbWJlQjhDTjJUSm1maEJBSTN3UHNmZEhqaHhacU9zWVhkZFhaZXVHRGgzYTJFUCttWUlZaG5FaUVkMEpZRFNBNTF6WFBUZVpUQzdNYlpOTUpsdnI2K3VyQVNBYWpkNUpSSWQxZEhUVUFrQnJhMnM3QU5pMi9hYVU4a2tpdWsxS21iQnQrMDBBYUdwcW1rQkUxekR6cTdadC83NHZjK3N2ek96WnRuMWpibGtRZVhRd0FKU1ZsVjBNWDhydE10dTIzOGp2TDZVOGpJaTJRUUdEV1dDRXkwWmFEUUh3Ri9neWU4V01WOHNBSENxbHZBRytwTjc4L0RXeGJkdFA5ZjB1dXhJa2krNlVnVEFNWXpjaStpZUFWeTNMS2pnM29ET0M3RWdBdDF1VzlWaHVYVHdlWDhqTTJTaXQvUUZjeU16WEVORTdBT0M2N3Z4a01ubW5sSElmSXVwbTlFaWxVa1BMeXNvK1orYnIxelloY0Nrb3BhNGpJc25NbDVacTRBbklybms3RFNiTnpjMDJnTEdBdnk0bG9uMHN5eG9MQUxGWXJNRW9vTzlIUk9VQVZLRTZwZFNLWkRJNWIyM2ZoK0RRcEIzQXIxcGJXeThxTUlmRHBaUjEvUjJmaU42MUxPdHZ2YmNNMmREWTl2a0Y3MzA0c1c2eXBva0hLVnpYRFJDK2dhZURWLzk0KyttZmh1dTl3WVVtcGZ5UmJkdjN3VGVHRnpLSTY4eXNGU2p2bFNCQzRDa0FjRjMzMHNESnBTQzZyczlqNXVtZTUxMllXKzU1M3ByK1hIdHRZZVlqTlUwcmxBdm1xWnhnR0FCQVJVVkZycnh1RjlMcDlDYXhXS3k4VUYyQmExWVZzaTBUMFR4bVhpdERDak4vQWFCWktkVmVvUHAreTdJS3poL3cxM3ZNL0lGdDJ5WExhQTMwYzVhWkR4UkMvQXpBR3M2MVF2cFVCSDN1ekJ0REJIV1hBdWcwOGtncGoyZm1HK1B4K0U2SlJDSTM5MUU5Z05ZNWMrWmtwSlFGejJVRENlaTltZmt0K0k0c254YVpQMlVqdW5zaUVvbEV1OTlPVjRJMWRXZU9TTXV5ZGcvdTR3QWllb0daSnp1TzB4bmhiSnJtUFFET1orWUp1Ym1GRE1NNEdyN3oyYWRFdEkvak9COEcrNXVIVGRPOHlyS3NtM3FiYjA5a3IyZWE1clhNZkpadDI1M3JRMlllR1VTMlAwdEVMaEZkS0tXOFA1Vkt0Y05mbDc4Y0duaDZKalR5REVJTXd6aUlpQjRMUWkyemhvRVVFWTBBc0JNUkhReGduUnA1WE5lOVd0TzBoWjduUGI0dXI3TWhJNlc4QmNCUGRGMmZES0R6RUtpc3JHd05NeDhCMzRqekZqTkhBQ2htL240MlVSbFFXdGdyRWIxdVdkYkVBdVhmaWNWaU95V1R5VzR5THJrRUQ0eCtKZklMQ1FrWldBYWRkTnVHUVNqUkZ0Sm55c3JLRGlDaUVaN25kVWFHS3FVdUM5WldwOEUzS21RM0tKdkFseUs0ZzRpeXV0b3grQnU5a2pFTW81YUlmazFFK3pQelltWSswWEdjUjRvMFY5a29HeW1sQ3dEQmF4R1B4enV0VDU3blhVRkV5dk84TCtQeCtPaFVLcVZwbXZZSU0zOUpST2ZHNC9IaFFUdDNmU1YrRFRheGt3Rzg3amhPTndOUGdNYk1LUUJvYW1yYVVkTzA2M1BxUHJNczY0ekFpSElmRVczUHpBL1p0bDBzRXVkR0FMY1QwVlhCOVI5dGJHeWNwZXY2UWJtTmhCQy9UeVFTUzB6VDNJLzlCTDc1ODY0bW9ySkNlVm1JS0dWWjFyUXVONkJwN3dUNVlyNlBJZ2FvZ0QwQXdIWGRicEZJUWVMWXp3SEFOTTNUZ210WmxtVzlsTnZPdHUwRDh2c0N3TXlaTXo4QnNDc0dPTkZaSVlJMTZrOEFlRUtJVzB6VExDckx3Y3ovdEcxN3IreHJJc3J1TC9NanR3cWk2L29iQUlwcTNnc2h1c2tSQ2lHZVIyQmtsRkxlQjZEYldqbVBrMnpiZnJXK3ZuN2o4dkx5ZlR6UGV6M3d6dTZOWTRpb1dONmZVcGdLSURUeS9JOHk3dGs1cytZZXN0VkpqTWdURzRSMDI2REdsMmhqTDNOWmFPQVpmRWdwRHllaWUwM1RQSXlJanNsR1NhL2xtSk1EaDJZQWdGTHFaNDdqdk5YUzBySWN3UEppL1V6VFhBTkE1VHZRREFLT1krYUNUcnpNdktNUVltcFBuU09SU0hKdEoyQloxcVVBWUpwbUhUUDNTN0xXZGQycExTMHQvWFVpV2dsZ2FGNFpCZitLUll1dnErZHNrMjNiYzNJTHBKUXpBWHhsMjNhWENDdkRNSXhDYXcwQXJRQTJaK2JmQVRnQzhKMURBR3hEUkw4RG9HemJMaGdWSktVOENzRGVBSDVqMjNaUnd4aUFTbDNYUCttaEhnRFFnNEdIQU9SYUV4bUFWNlJ0U1hpZTl5b1J2WlhKWkk2Zk9YUG1KNDJOalNPSTZCY0EybHpYTGJhM0tSa2h4QUxUTkptWnl3R1VtYWFaM2NOVUV0SExLMWV1YkFTQXFxcXE4VUtJZDRqbzZXZzArakVSYmNYTVAxemI2Lyt2RXhwNUJoa1RKa3dZS1lUNEM0QWhBUDdNekZmYXRyMEFBTWFQSDE5ZFdWbjVBL0tUK0s1VEFsMzBYc01HdjgwUVVWV2g4a1FpOFJHQVRrMTdLZVdyQURiT05mQUFYNGU5QW5nT2hhTjZmc2pNRmZtRndlSE9ScHFtWFFDZ3Q2UnhrK0IvenorSGY1QVZFaEt5SGdtbDIvcEFLTkVXMGsrRUVLY3hNMnVhTmoyYncwVXBkWWR0Mi9lWnBua2FNMzlwMi9iREFCQ1B4N2RqNXR1STZJMnNYS2hwbXZ1amowYWV3SUMwSXpNL0lvUzRNTS9qcnlRTXc5aUNtYk41YVpDVjhkSjEvUmhtUmxsWldmWmFBUEJoZHNOSFJNMEFldE80WGljb3BaUVE0cThBYm9uRll1T1R5ZVRzQXMwaUNBNzhoUkRsekR3V0FJaG9Dd0NMZ3ZJT0FHT1orWjVVS25WeHNldlp0bjAzZ0tuMTlmV1ZBSkJPcHpOVlZWWEhFMUdYNU1hWlRPWTVBRXVZK1ZZaWFpbzJIaFhPemJJVVFCY2pUeUtSeUppbStUd3pIeFNQeDRjVk91Q3FxNnVMd28vUVNTU1R5VVhGcmpsMjdOZ0tBRmxEenFiWjhhU1ViOE0zTU9iT3I1eVpSU0U1RUdiK251TTRwU1M5N1JOU3lpWm0vZ3NSTFZOSy9WWUljYVZTNnBkRTlFR0I1bGNqYnovSnpORkFxcWFrcEwrZTU1MmdhVm9oQ2I2cEFOb0JkSk50VmtybFBoTkdCSklmcnhVWVl6VDgzRmJsQUJDTlJoc0FQS1JwMmtRVThhck5oWmxQU2FWUzAzcHIxd01sR2JwQ05seTJuajV2ZGlqZHRyYUVFbTJESGR1Mm56Uk44MG9BTnltbDNvN0ZZZ2YzMnFsM0twbDVPQkZWQTRqbFNxVDJCRE92Z245V05xaHdYWGRXTnZwYlNua21nTFJ0Mnc4RnI0ZVhNTVFaek54V3lyVUNoNldEZW1oU2gvNmY1VDJDSWtZMklpcXZyNi92ZGdiVzJ0cTZCb0Fpb2hYNWpqVlN5aU1BM0t5VU9xZTV1Ym1iQTh4Z2ZzN2F0dDBzcGJ5ZWlHNlFVcDVwMi9iOXc0Y1AzdytBN25uZURNQS92NDFFSW1jNGpuTUgrdWVFMDhITUo1ZlFMa0pFM1F3c1VzcTlpZWlWN0d0bW5wSHJlQk9VVWZCb0ttbCtnYUYxOTJ6N1NDUnlQNEF4QU01SUpwUHpnZ2lna2drVUFTN01lWDBrZ0RPSjZEaG1YZ3pna0tEOEJpSkNUcVRPdTZacC9nckFoWUdzM0pPMmJSZk0weGp5TmFHUlo1QlJWbGIyQXdEVmdjNzZ5Y2o1SWdZSnNOWmFncUlYTkt5bDVUZWtieWlsN25jY3AxdHk1RUxlcFFIdkF5Z25vcVByNitzdkxpWlZFUndpL0pDWnZ3UXdqNGhDSTA5SXlDQWdsRzRyaVZDaUxhUmZCTjZMaHhBUk1mT0R6T3dLSWE0aW9xS1JBZ05CVm5zN2xVcWQzZGRjT0FFaWVFNTNpMGhnNXAwQ1NhK0Ntek1pV211UDJ2NmlhZHJIbG1VZGJ4akdXWnFtL2RZMHpjTXN5M28ycjFtRWlGS0FMME1Ib0FFQXBKUi9KYUlHQUxBc0syR2E1b2xFTkt5OHZQeVlySEd1R0VxcG1ZR2tHdUJyZVQ4WWpEa2x6K0J6b0ZLcW13RkJDUEYzWmg3QnpOMHU1THB1d1hVd005OUxSTWN5OHhrQWZwbGZQM1RvMEtNQmpGSktYZDdUM0VlUEhuME1BazlYWnI2TG1VK3JyNi8vQVlBL0VkSEcrZTN6ejR6Wnp3OTBaUFl6TjlBRWtUaENLWFUwL0lNaUFKaGVSSXF2a0NSTEdRQm9tdGFya2FldXJtNW9KcE41dTdtNXVkdDNSa3A1Q3hHdEtpVlhJek12c20yNzI2RmpJSDMzU3FFK3ZZeEhSQVFpS2prUmRzaTNsMUM2YlcwSUpkbzJGQ3pMdXRrMHpUVkU5SE5kMXlYOEtJZCtZOXYyclFCdURSTEIveXRiM3RUVWRJeW1hZldGK25pZTl3SVJMV1BtVW93bTY1UC9JNkpWQUI3cXRXVUFFVDFyV1ZaSkRrS21hWDYzcC9vZ1FyaWdRM0ovRUZtdkkrQ2g4dkx1aW5KTlRVMDdOVGMzdnhPY080M1ByU09pUzVoNW5CQ2lpd0YzWFQ5bmxWSkhHNGF4T0srNFlFNmVucHpvYmR2K21aUnlJb0E3NC9INEcwcXBJNWc1dlhyMTZwY0FJQnFObmdMZ2R0TTAyeTNMNmpGYXF4Q0JBYVNuU0I4QW5mS3kzY3BkMTUwYmlVU3VDOFk2cjFCZklVUTJQMUJmakZBTUFJWmhYQWpnY0FEVHN2bUVtUG0wWXAwQ3FWMk5tVmZubExrQUxseTlldldNOHZMeW5UUk51NWlaajJibU9RQ0dzWit6OGFsTUpuTkdOQnJ0c3VobDVtVE9PbGpFWXJHeGd6Q0tiMUFSR25rR0h4RUFJS0psS05IU2Fwcm1jL0F0K1JPVlVqT0ZFRGN5ODc2QlY5c0hTcW5mT283ejY5enhETU80UkFoeE96UGY0YnJ1SHlPUnlMM012Q09BdjlpMmZWcDJrOHpNZDlpMmZVbWhhOEdQUHJtWm1mY2tQNW5YdjEzWHZUU1pURnI1Y3h3N2RteEZUVTNOSlVSMEFqTnZCZUFyQU5PRUVGT1VVczFFdENXQWNaWmx6U25TOTZmdzg4cHNCdUF6Wm40OG5VN2ZVT2lCVUY5ZlgxVldWalpaQ0hFVWdISHc5V0huRTlHMFRDYno4OEF5blE4WmhuRUNFWjBPUUFZZUpWOEErTHZuZVQ5cmJtN3U5RjRNTnAwL3llbDd0Mm1hZHdPQTUzbTdNL05pSXFySnFSOEdvREkzOFY1Z3NlNHZ4TXdQRWRHazh2THljMUFrWjlLWU1XTk9BVEFTd00zNDJtTVVBR0NhNXZrQTdnSHdiOHV5ZHNudlcxOWZYeGFOUnI4a29xcDBPajEyNXN5Wlh3SVFVc3BqaWVnOEFOdkJUNUwyTVRNL0dDelNPbWxxYXRwUkNIRWxFZTBXdEd1Rjc4RXhWQWp4QUlBL1c1WjEwbHE4QnlFaEd6U2hkRnVQaEJKdElmMkdtYWNFMnRwWXZuejVuZlBueisrUVV1Ym4ydGc5R3huQnpObnYzaE5TeXV6aC9qbzVQTThuY01hb0FUQlVTdms1QU5leXJNMXkyelExTlgxWDA3U3JsRkkzT1k1ejFUY3hyM3lJU0RjTTQ4YTg0aTRIbVpsTTV1bG9OSG8xZ0Q4M05UWHQwdHpjUEN1bmZ5UXIxOVlMeDZLWENPV2NNVzhGNFBUV3pyYnR6d3FWbTZhWklTSmwyM2EzM0RjOWpQV21hWm8yTTE5Y1YxZDNmNTRtdU1iTUZ4UFJDcVZVajFJV1JIUStNenRFWk1BM1R2MHdHbzArdDN6NTh2M256NS9mMGRzOEFpZWdkU2JGYTFsV29yR3hzYkdscFdXdVlSaDkxc2xuNWlGRWhOV3JWNi9Pcnd2eUxnMW41bW9wNVgrSUtPNjY3bTRBZXBRZkxnR3R2cjYrbTRHTW1VZjBNN0FpRXZRdmxIY2lKS1Fib1hSYmZ3Z2wyalkwTE11NnM2bXA2WVhtNXVZUDR2SDRkbm5WWmNGaDdscWhhZHBFWmo0YzZJeG1KZmhSbmRBMDdUTm1Yb3BRb2VRYkpTY0gwSVBNbkJ1eHZUc1JIY2pNYXdDQWlCWUNHQkdQeHlzVGljUWEwelIzQjdBemdLZHQyODQzQ3E3VDU2d1E0cW8rNXVRcGhpZUVPSldaYldaK0dNQjRJdXJNQzJOWjFqMVN5ck1BM0JLUHg1L3RZdzVEQUlnWWh0RXRZam1mSENuY0xyUzB0TXhGY0I0WVNNUUJBRXpUZkNBNGR3VXpqdzcrZmxkTEtjL090bUhtY1lHaDdibXNmRFNBeGJadEh4Mk1kd2dSM1JHMDdVempZZHQyVVFPaWxQSlZJdHE3UUJ0UldWbDVHSUFibUhrVUVSMEZJTWJNa3dHc0FmQjRKQkw1eUhYZG13RjhiQmpHdmtSMEJSSHR4Y3pQQUhpZmlINnM2L3FCVXNybkFQeld0dTFYZTN2ZnZvMkVScDVCQmpQL0c3NWVwV21hNXVINW11Qzk5TjA2T0VBSC9Cd3hHd09JQ1NHbVNpbTNzMjM3Z2dMZGh1aTYvbElROWpvRFFmTGJFcWdIOEVoZ3JYK1BtWnVJNlB1NnJyL2UwTkRRRU9pR0EvQTNkTHF1dndyL0J6NURSRllnNVhDV1VzcEU4QU5maExJeFk4YThCc0JnNWdTQUpVUmtFdEZsMFdoMHI3cTZ1ajNtekpuVGVYRFEwTkN3ZVZsWjJTdndQUWphbWRrQ0FDSXlBVndSaVVTT2EyaG8yQ3QzZnZGNFBLS1Vlb0tJRG1WbVJVVE56THdDd0FRaU9rM1R0R01Nd3pqTWNaeFhnckZtdzlmOTNCN0FGc3o4SGhGbGY4eVg2N3ArSGZ5RGlpNW9tdmFQbkplUEthWDZsVmVKaUlSUzZpNEE1eFBSMmZGNC9LWkVJdkgvN0oxM2VCelYxY2JmYzJlMFdzc3l0b3d0Rnd3SU1MR1JwZDI1c3hBSXZTU1VnQW05UTB3TkFld1kwM3VBVUFQNXFBazFZQU1CUW04QkVrb2NTSUFrbWhtdGJZVmlzRWdFdHJHeGpadTAwczQ5M3g4ekk5YXJYV2xsM0gxL3o2Tm5kK2VXdVRPYTNibHp6em52NmNpdng4d1RpQ2pyKy81dkRjTTRPTGRNS2ZXWUVPSVdBRHRabGxXVEx5VVhqOGNQQkRBQXdQT2hnUWUyYlU4R2NBSXpMeU9pdnpOem5JakdFTkdoQURxTlBLSDN6UjhRTEpMOWw1bG5JTGdaUGlPRTZORWJVNlBaV05EU2JRVlJ4RnFpVGJOeTJMYWRBRENPbWY5TlJOMTVVMytZRSswUjVlUzVtNzVEVHA3ZUlLWGNIc0MxUkxRbmdEZ3pLd0FPZ0JmeWs4eUg5K28ySWNSYmhSTFFoeXpLdjQrdllnd2lXc0ZReHN4bHVXdVlNMmJNV0dEYjl0RUEvaWFFZUc3VXFGR3BNQUk5a3UvcTBYaEJSR2NvcGU0am9xbk0vSE11bkxmd2ZDSEVaY3o4WG9HeTFRNHpUeVNpcWYzNjlic1JRS2ZIcEczYjR4SE1WYzlQcDlOZGpCc1JsbVg5bUloMlVFcE5KS0xiaU9obFp2NllpRzZ0cXFxNnA3bTV1YWgzNUpva1hEVG9SQWh4WUJHRFR4VUN4NjNjdW4wQm9LMnRyZk04MkxhOU53S25JeHRCWkJlWXVSK0FldzNEK0V4S1dSczZwK1hTaDVrUmVubDNrc2xrUHA0eFk4YUMzRzFFTkNJZWo4L3U1V0VXUlFoUkhyNWRIbzcvWjBxcGt1V3loUkN6VjhhalY3TitvNlhiZW9PV2FGdGZ5WFYremFNdk0vZDRyKzhKeDNFNnBhdkNCZU5LeDNGMnl0bTJGeEhKNzdxZk5jQnF6NStYajJWWnh3c2h1dVFoWEJtWStSM1hkUnNCSUhTQWhsTHFmcy96L2hIVnNXM2JBUEJqQU12QzhtWWhCSmg1SklCcENPNzdXZC8zTDgzdmZ3M2NaMWRGVGg0QVFFTkR3NGRTeXN1STZOYndaLzIrbk9Jc001OGpoSGhiS1hVcmdDTkxQUVlBSUtJWUVSWE5lN2l5TUhNbVorNGRoVjh0eUp1UFI0YWR0aHdEYlJzQWhFYVdKN0NLSE4ra2xQY1IwYW5NL0JlbDFEbU5qWTBmaDg5dHJhN3JUaGd6WnN3dlk3SFloVUtJMGJadFh3ZmdVZ0NmS2FWTzhEenZzYkNQS1VSMEtZSnpYSEtVM01hR052S3NZM2llOTRsbFdiY0xJYzVsNW1kczI1N2MzdDUrWmE1Um9oaGg1TTN2bHl4WmNuNWsrRWdtazBjSklSNG5vdkdXWlQyUis2TWN0amsyMURZOEE0RnhxYVRKS0ROZlEwVG51NjU3RndCSUtZY3o4MVFpR2xsV1ZuWTJjalJBVGRPOERvR0Jaem96SHhUbEdFb21rMk1NdzNnQk9mbHJDaHpUcVFDYzl2YjJtc2pZVUY5ZlgyK2E1bCtJNlB1VmxaV1RBSFRLY3BTVmxUMEpZQlF6djVqTlpzZEZVVHRqeG93WkdJdkZIaVdpQTJLeDJNTUlrcUFCQUpSUzE0UUdubytGRUQ5cGFHajRNQnE2bFBJcUlycGNDUEc0WlZralBjOWJGSVlwUGhScVVaNU5STDkxSEtkVGx6S1JTSnlQSURFd2hCRGJDeUVlWXVhWnZ1OGZtbk5vaTRRUUt4WE96OHprZWQ0blVzcFhBZnpZOS8wakVXaW5kcEpNSnZjbG9sb0FUelkyTm40aHBhVGM1d3pQOHhaSktaOGpvbU9GRUVjQnVEbHZIeWVFOVI4RUFuMTJCQWFlZVVvcEdTV3JUYVZTWmI3djd4SzFxNnVyMjF3SThYc0FobEpxb3VkNXQ0ZEZJanlYVjY3TU1XczBHeXBhdW0wRkdJd25Pakk0YjVQejBldDhKaHFOVW1wSElwb040QTRBVXdyVjRTRFgzZWVPNDZ6U25EeTlnWmxIQ0NIMlllWTNBUXdrb20wY3h6bWdoNGZNTjc5VnkralMzek1BamloWXVHckdtOG4zeUxOdCt4d0FkK1p1Y3h6bmZkdTJyeWVpcXlvcUt1NEZjRnhZRk11VmJTaEdRMFBEY2dCL3MyM2JCWENPNTNrUDROc0hVSXdaTTJaZ2VYbjVtUUFjei9OZStJNkh0VktFMFR5UEFqaFRTdm1tNjdyUFdKWmxNZk8xQUdhNHJudDdOODFOSWNTTnpQeGU2TGdVOWZrYktXV1Y3L3VQcnZZRFdIbk83K2I2bTVXM2FRQXpaL0tpa3JZRXNDVUh1WDdxQVd6aHVtNm5ISStVOGlrQWUrVDNIYzVGVnpEb3hXS3hJd0dzSUczQ3pGOFIwVThMak0yaXZIeE5KVElBQUh6ZmovSWpuQ3lFMkJHbFNWb2J6TnlJSUtlUVppTkRTN2VWZ3Bab1c0OGhLZVUxQUg2WHV6R1ZTcFV4OHhDbDFJSWk3VmJkQUlqK0IyQ1RZdm54MWhFcVVVTGV0MXlVVXMxU2xteTdLcFRIRGtLSUs1QW5sN2F5RU5HNUFCcUJiNk5pbVRuLythd0NBQXpEaUtMajB3Q2dsS3FUVXU0TVlGY0F0eFhKMTdoZTNXZm56WnYzdThHREIxOURSSDJaZVFXbkVzL3ovaXFsZkltSWprZ21rM3NWeWoxVURHWmUxbDFrVEVRbzE5WmFhcit1NjU0WnZaZFNQa05FV3dvaDlnM24yZ0NBYUQyVG1ZOXdYYmZUWWNleXJFT0k2RWxtWHNqTWR3b2hMaXgxdjhWZzVwc0F2T0g3L25RQXNVUWlVY2ZNbnhIUjVFUWlVUWNBMFR6WU5NM0swQUh1YWFXVW4xTU9BRGNTMFVYUmVxU21LOXJJc3c3aWVkNGtLZVVzQkpidmNXVmxaY2RKS1grdmxQcFZkeGN6TTMvaXV1NUU1UHd3TmpZMi9sRksrUk1BeHdraHhnSDRSMTZ6c213MmV3RUNBdzlRb3NkQnVCalNhZGh3WGZkTDI3WnZBWEJQS05FRklORGFCbkI2T0w0eklnTlBPTFlaeVdSeVhGNkVTeGZhMjl1UGl3dzhBREJ0MnJScHRtMWZGZTdyWklSR250RGEvQU1BWHk5WnN1VEVYQm1OR1RObUxLaXJxenM1Rm92TkFyQzNsRExwdW01aktwWHF6OHdUd3ZHZGttUGdBWUNzNjdwWDJMYjlZd1NlaHo4RjBOM0RPd0FnMUloc0FRRGJ0aU5wbFV5VWlDL0NzcXp2TlBGWFN0MXVHTWFQaFJBVGtHZmtFVUpNQkFCbTdtNjhEd0k0RnNBeHlESHlwRktwL2txcEE1bjVTOWQxWHczNzJTeDgwSjZWZXcyR0VVU2RHdTFsWldVL0QyOThyK1VZZUFCQXVhNTdsWlJ5RnlMYUJ4cU5wcE5JdWswcFBBRWdpWTB6b29lWjhUU3lPRjhiZURRcmkrZDU5OXUyL1RZekY0dDRBUkVOWU9hdjF1UzQ4akVNNCsyMnRyYWhNMmJNV0NDbHZBZkFOZ0F3Zi83OGp3WU5HaFE5NGRjSUlmNEk0R1dsMURWUld5SXlpZWdsWnA3TDMycGlMOEk2QWhGZHA1UTZCTUR3MnRyYXlsQld0dzhSOWVaN2ZSVVJ2U2lsUE45MTNVN3Z4dkx5OGp2Q2hZWlZrZkI1cFNHaWN3RHN3TXlQV1piVmo0aHVKQ0ptNXVPUlk1VEt4N2J0VXdIVU0zT1g4YnV1ZTRXVWNvS1VzcUZBMDN6VytQT2JVbW92ei9PNjVPUXBCRE52QzJBRjU3UUZDeFk4M3R6Yy9CQUEyTGI5QklBdENqVDlETjNJOVRIekdDSjZvRWh4YTVpRFlBVnk1RWQ2eS9Cd243bnl5cDg2anRPamZGM29LYXpaaU5IU2JkMmhKZHJXWnl6TFNoTFI1Y3c4R0VDbjVGVTJtNjB6RE1NZ29sVVJWV3lpbTNzcGdKa0FvSlRhRnNDL1Y4SCtWalVHRVExaDVyLzNzdDF2RUVhMTlBUXpINVM3NWhiUjF0YVdXTDU4K1FvZUdWVlZWVHNTMFY4QlRGcXdZTUh2Y3JZM0VsSGJnZ1VMZGl5MGorYm01bHlsbU8wQXdEVE4vS2k3QVFDUXlXUytBWURJVVVrSWNTU0F2Wmk1MmZmOVlsTERxK3crTzJMRWlENkRCZzA2Ty95NFc5anZxWlpscmZBYlEwU2JNblBmQXZKb3c4Tng3NUVUTlArQTUzbWQ4K3ZxNnVwSkNLTFZHTURETlRVMTIrYzZzMUNRem1GYVIwZkh2M29hLzVwazFLaFIvY0wxdDRaY0EwOTNFSkZCUkhPVlV2dUVocmZ2ak9kNW45aTJ6YVpwZnBKZlpwcG1sMGl2OExaNXVXbDJuZkl5OHc3b3BSRjFZMEliZWRaUlhOZTlNNUZJUEdrWXhrVkVkQ2FBTTRVUUo0WVB2UGNVYWZZSUNsaStpZWdaQk42VXFmd3ladjVya1J3MTNhS1VlakYvbSsvN3JtRVlZT1pPVGV4Tk50bGtad1FXL21tdTYzYVIxbWhzYkh6WHR1MGxBUG9WMmRWYmhhS1lNcG5NVStYbDVmY1EwYmFqUm8zcTk5RkhIeTBob3YzQzRrZnpkTklCQU5PblQ1OHJwWHlWaUE0RHNEdUFSbWJlRFVBRk16ZDZubGZ3UnN6TUQ0Y1NjYnVqQkNOUGhKUnlTM3lybWQ1WFN2azBFVjFjS08vUXl0RFkyUGhuS1dVVEVlMW9XZFlPbnVmOUN3QVNpY1FvQVBzejg3OExuZk1JMTNYZmtsSTJFNUZNSnBQZmkwS3ZmZDgvVWdoUnpzeVRFVjVQb1lSTkJ4RjlYMHA1VFNhVHVibElncndmaHZYdksxQUdBSzhpSjRwS285RUV4TS9DUjYxMzRqQW1QSWlOVDdwTk1UQUZXVnphOTF5c01ya2R6Y2FKNHpnenBaUkZqVHpoSEdVYktXVXpBQ2lsSXVtb0I2V1VyV0dkUHF0elRhNlk1MmxMUzB0clMwdUxGM3JyL1o2WkYyV3oyVk56NTJsU3lna0Foakx6cVo3bjlaaVRaazNUME5EUVVWdGJ1MzlUVTlOWCtOYUJxQzlDUGYzdVNDYVRtelUyTm43aE9NNUxVc29YaU9oYTI3Yi82VGpPVytFRCtmSE1mTFBydXUrdnptUG9pWWFHaG0rU3llVEJobUg4azRnZUF1QXJwUTcyUEsreHUzWmgzc3kzUGM5N0pUZFBZdzcvWU9hQ2VSWnpFVUpZS0RGMzBlcW1ycTV1Y3lJcU0wMXpTVWRIaHlnckt6dU1pTDdQekk4QWdKVHlTaUp5b2lpNTdtRG0xdTcrdDdadEYyMUxSRlZTeWtKeUoxdVdjaHdGeHJJdEFGNnlaRW5CbkU0YVRVOW82YlpDYUltMjlSMGh4SjRBd015dkFWak96Rk1CekJOQ2pBVUFwVlNVbS9rOXBWU1h4ZHllc0N4cmdCRGlQc2R4amlwV3gvZjlKc013Z0VCYWQyMFllZnJZdGowUndNN012THRTNnBiY1NGY1poT1BFaWFoWFl4TkMzTkhRMEZDU1E0eHQyME1CZERIeU5EVTF0ZWR2cTZxcTJpNThPelBYS0RGdzRFQm1aaTRsRnlDQU1RQStLekIvM1JSQWE3UmYxM1huMmJidEFEZ0VRSmFJeGtZU3RvbEVvanFkVG4rTmNIMXBWZDVuS3lzcks0Z29tajlGT2M0bklNK0JQYkRQb0Y5T1hZUjFSVmkrTHhIdEJRRFpiUFpaaEU1VW9helk1UURlQmZBOEVkMHlZTUNBNndGTWl2cHdIT2MvQUM3cmJweXBWR29McFZSbmJpSUs4cHFiVVo3UVVpQ2lDVkxLemlnZDMvZTNUcWZUUlozWCt2YnRPd0ZBZjZYVWc2WHV3M1hkNXhPSnhBZnBkTHJGdHUxVll1UUJBQ0w2UFB5L0Y0V1ovMGxFTHdDNHJsaWRKVXVXOUtoeXRUR2pqVHpyTU9HWDlieTZ1cnFiWTdIWWxRQitUa1Mvc3l5clBDOUtBZ0RBeko4VzZrY3A5YjlRRzNOZ2dlTGVKZ1lEQUFnaHVueXhjcXp3dVRsMnRnbGZpeG8ybUhsQnBQTlpnSUxIRkhxL0xpT2l2cFdWbFZVQWxnRFlLaXp1YmtJUmVaZEVuZ05iaFhQdW9tMGlqeFFpS2lvclZ3aG0vZ1dBRElBWlJGVE56TnNEZU1lMjdmMGN4MG4zcHE5dXhuWUhnSHZDYUo0VEFjQXdqRjlRNEZKNlIwOURCUEFRZ0t1RkVFY0R1RGJzOC9qdzlmZFJ4VEJTYXp3ejMwRkVWOFRqOFFsU3lzbk0vSCs1ZVFDSWFHc0E2T2pvS1BqL1p1YXY5VE9PUmxPWVB1TXhheU9VYm1Nd25zZ3N3OFNCRjVlY0UwNmpXU21TeWVSbVJGUU40REVBN3dNQU13OUI4T0QyTEJITkNLdHVoNXg4SzJ1YVRUZmRkRE5tL2dUQUdOTTAzN1Z0ZXpJelAwcEV1d0c0RmNERG51ZjlhVzJOcnllYW1wcm01SDRtb2twMDQ1MWFXMXRiR1kvSGJ3V3dHWUFveXVWMFp2NEF3QXUyYmY4QndCbk0vS3JuZVYyOC9YcEFTQ25QRVVMOG9kVEZrNTZvcWFtSkc0YnhVNFF5SmN3c2lPancwYU5IZi9EaGh4OFc5VXozUE8vdlVzb1RpcFc3cnZ0dmxMQmdKYVU4SnBxcjVaTklKT29Nd3pnSXdEOWMxLzFiandmekhURk44d1FoeFBVQUVJc0Y2akhNdkpDSXJnRUFJam9Od0VJQXF6c25Zd1VSSFZKbyswcjBaWVllMGgrWHVQaWwwUlJFUzdmbHdNeGdmcUxkWDNiZXFKZSsxQkhiNnluTXZDY1JkYlMydHI0WjV0M2JzNzYrdnNvMHpUOENnQkRpdE5yYVdpOUszQTRBUk5US3pLVkVFUFFub3RlWnViYTdTc3pzQXZDSmFDY0F2d2VBVUVJdTVycnV4UUNRU0NSMk5Bemp5akNpNW5IWGRXOWR5VU9POHNMdEhUb0g3MDVFZlFEOEg0TGNKUjhRVVR5M1BoRkZLamJsQ0p6MjFuaHVuaFdIUTZmZFd0dzBBQUFnQUVsRVFWUXpjMFlJVWZLY1FFbzVGY0NmWE5lOVNVbzVtSWpxbVBtcEFsWEhBT2cwMHRUVzFzYVllWEc0M25PYjR6aWRpajJtYVY0bHBUdzhrOGxzMGRUVXBGYmxmVGFjZTFXR1k3OFlnZEpQbDV3OHhZamtrcG41TXMvemJza3RDNVYvbmdTZ2lHaWM0eml6cEpTSEU5SEVaREw1VW0razJYemZYNHljQ0xqUTZBUWd5RkdrbE1ya3R3bXZyM1ptVnJuMUk3TFpiTkh2VnVoUWRCV0F6K2JQbjk4YlNXQS9WQ2RhcFlRcVFETUJ3TGJ0OXdFc2NoeG4vOXc2dG0wckJCRmlCU082Zk4rZmxwdVRYZE1WYmVSWkR3aWx5czZXVW40QVlMSVE0dm94WThZOGtwOTBWQWhSTUt5Vm1hUGthNFYrQUhyVVNDOUNsMThZSVVTWGJjd2NEejFrdTdOT2x4VXJZT2FDeHpSeTVNaHloQTl1U3FuSU96UktDbFkwdkplSVZOaHZGS0hTWXh1bGxBcU5aS1hvZ3dJQXBKUzFDUFF0N3lhaUJET2J2dStQTlUxektqTlB0U3pyd0ZMNzZnNGlla1FwZFFPQW8rcnE2czQzVFRNRDRDUm1ucHZKWko3c3FiMFE0bUdsMUZVSUpOdXVUU1FTSXdEc3pzeFQ4MitLanVQY20wZ2svbXdZeGlRaU9pbjBqdmlaWlZrLzh6eHZNdENaWEJrb2ZsM3AzeHlOcGh2Nm5ZTVpTKzdDT0lQeEhBZ2pzV0ZIOURBelhxRU9YS2dOUEpyVlFWVlYxZnlxcWlvZ25DOElJWFlQaS83UGNad0dvRE1ueitWRTlFcGVUcDdlR25uS0FXRHg0c1VsenhXSzBkRFE4Q21BbzFPcDFDQm1Qb1daendSd0F6T0RpSnF6MmV3NUpYUnpxbTNiZS9abXY4dzhiS1VHM0EyV1pRMUFjTy92TWk4Z29rMlllZFB5OHZJMGdLMll1WE1SeG5YZGVaWmxqUmRDdkF6Z0RBRC9EWE1RbG54K1U2blVhS1hVQTBTMFN6YWJmUlA0YmxLUXRiVzFzWGc4ZmpLQ1pMQmJNSE1UQW1tNWl3R2NVbEZSY1lSdDIvZjZ2bjk3TVhsbDEzVlhhMlNJYVpvbkljZ25kY0RxM0UrRUVPSjVacTRnb2pnekU0RFBPem82L2poOSt2UzVsbVVOWU9ZUkNEeGZWeXZNL0lYcnVxUHp0MHNwZjBoRWY4bXAxd3JnY3lJcXVpZ1NmdjhIQWVoeEhxM1I5RVFrM1FZcUN5UjVOMFp2dDBEZjZPbTIxdmJ6YTEvWEJwNzFsWnFhbWpnUjdjM003NFVHSGdBd1ROTjhLSFJvZllHSWpvekg0N3RKS1UrSUZFVWN4em14dTM1OTN6ZkR5SnpiaUtpUDcvdkhGYWxxMnJhOWJVZEh4eHdBLzJibWZYUEt0aU1pQ2VEaVVFM2xUUUN6bWJtRmlHNnhiWHVwNHpqM3JzeHhNL09aUlBSVENoTFd2d2RnS2pPL3ZXVEprZzltenB5WlNTUVN0bUVZMmJLeXNqbVdaUjNJektjUlVSc1IzV0RiOWlFQUpqTHpKOHg4aWUvNzAxWm1EQ3VMWlZuWElrZzdjRmN2OGhjSkl0b1pnZExPVGN4OFpMaG05aGZMc25ZTzE0RytSckFJWHdmZ1BpQkkwMUJlWHY0c0VVVnp6ME5yYTJ1dmp0UmZRdU5kYTFOVFU3dHQyd2RoUGJqUGhrYXJad0dNQmpBK25KK0RpRTVsWnRjd2pJY1RpVVJ0RkszVUU2SDhXNzU4bmJBczYxZ0VocWtyb25XMUNOdTJId0t3TjREN001bk1BL21PVkJGaGxGQTFFUzBOMiswTjRHVm1adC8zajJ0cGFTazVuODg2d0NIaFh4Y29TTmZ4OEpvZHp2cUZYbkJkajNCZGQ0cVU4am9pR2hHTHhXd0FiK1JWR1Z5b25XRVlVVWhjd2FpWTFRa1JMUWhmdHlwVVhsTlRFd2N3dEZCWlNNRmo2dHUzNzBnS0pzbUxYZGY5T3R6SEYwQm42R2RCY2lKM0lwbVdMNFFRSUtLaWJZUVFXNFg5bDZveFN3RHVEL2QzS3hGTkJvQjBPajBya1VqOHlEVE50NGxvb0ZLcTIwNUtvYUdoWWJsbFdmY0xJUzQwVGZNVUljUVNCTElvdHhRSzF5M1EvcisyYmI4QllOLzYrdnA2MHpRUEFDQ1l1V0E0WnpxZG5nVmcvS2hSb3k2dHFLaTRqSWd1SXFMZjFkWFZ2UllhSTc4R1VGbFdWbGFEUUZzOW41cVZQbGlOWmlPaDN6bVkwWG9uOW1OczBOSnRuUkp0RlpPMFJKdG05VUJFRjBmT0lzejhQaEhkd3N3dHJ1dTZQVFNOcEI1SzhyNjBiWHM3WnY0ZWdHVzlmWWdLcFJvSzdrY3B0UmtSRFFKUVJVUnR6UHhQWnQ3RE5NMW1LZVVVSW5vZ2xJY28xTytlb2RkcGIraURJREs2eXhqenBTU1l1YXlVdFVvaU9pQ3NQeXQzdTVSeU9EUHZRRVNWekp3QmNMRHJ1aThCUUNLUjJNbzB6Zk1SUlBPMEU5RTBBQ25UTk4rVFVsN3R1dTV6K0ZZS3J0QXh3RFROODVSU3g0Yjd2cUt4c2JGUTB0K1NDQmVNVGlPaVV3RU1BN0FZd09WTGxpeTVaZWJNbVpsVUt2V0NVbW9DZ0V1SjZBTERNQ2JadHYybVVtcUtZUmd2cjhuRTBNeThDeEV0Ym10cmUyc1ZkZmtOQUJEUmFPVGtZSXdJcjc4ckNqVWtvc1BEdWZvLzg4WllVZXAzYTFVVFNqTjN6a1VyS3l1ajU0ek9PVE16bngwNnFEMlcxN3pNdHUwZWN3VXdjd3pkNTVQUWJHUnMvZUtzajVySGJua1ltK1VQYm56U2Jhd1U4NVJNYS91bHRhOS9ydWQ3NnpFREJnellIMEMvVUtvTnRiVzFsZVhsNVpPSjZDY0EzbkpkOS9ENit2cGEwelNmSmFLL1daWjFwZWQ1TnlKbmpoT3B0NWltMmVtd0lZU29DOTlXS0tWT1pPWlhMTXV5d25uVjVzeGNMYVYwRVVSWmx4dUdzYXRTNmdVaHhQVlN5ajFjMTUwS1lGZzB6MkRtWFlRUWZYM2ZQN0N4c2ZGaktlVS9LWkQxWDFranoyMUVOR1hCZ2dYL0tCUjFrazZuSFFDT2xQSlVJY1JkekR3ZndDNUtxWDNEU05mM2lPaXhiRFk3cVR0WkxhWFVGWkZzY0FsajJxVzduNUhSbzBkdldsRlJjUXVBY2N6Y2xNbGtMaWxRclIzQUp2a2JFNG5FbGdETVVDWElKS0t6QVN6SlpESi9OQXhqcTdLeXNwK0ZZMUJFOUhZMm03MGlOSFE5U2tUYkFmZzFNLytQaU82SXgrTXZwbEtwbzFwYlc5c0FXSkhUeGZwd254MHhZa1NmOHZMeVp4QkVjVDNvdXU3ZFVabmpPUCt4YmZ0OFpwNWZ6TUJEUk5GMVhUQnZabTF0YmF5OHZQeG9BSmVFNTIyMnlOWDlDN3RoNWcrSmFHOGl1alllajE4cHBYeUdtZS8wUEs4ejE3cGxXVHN3ODR0RVZBVmdSeW5sTGN1WEw3K2hvcUxpTldhK0k1MU9mMUJvRE9IOGU1bGhHS3RxVGtZQU5rY3ZITElLd2N4M0xWeTQ4SUpDWlhtNW9qUUYwRWFlZFl5Y0pMV0ZNQUZFVVRsZExtNE9FcmsrVktEZHo4TFh2eFFvVzYxa3M5bC9oY215Zm1EYjlzajhmRFJWVlZYSFU2aUJXWVM5VTZsVVJYNlNNQ0ZFcEVQNUpyNTkwSDhEZ2VmdGlhTkdqYm82eDhNRVFLQURHaTQyK05FTlJpazFWUWpSQVNDVlNDUjJMUFFEeU13bkVSR1VVcS9tSDE3WXh3b2h1clp0bjQxQW8vVlhqWTJOWHdTeXJBSHBkUHFqUkNLeGJUcWRYbVpaVmtIcmRHL0pack4zeFdLeFNVUjBRaGdLM1o3SlpJcmxiU3JFN3dIc2E1cm1VY3c4bG9pK21UZHYzdFBkTlFqUDdjVzJiZjhRd2NKTEFzSDE5VzhBV3pMenNRRHlGeGhNSWNRUnZSaVhSclBSc29GTHQybUpOczBhWWNHQ0JROUVEK1JTeXQwQjdCM0tTQlUwRUlRYTYyRG1vNGdJUW9ndUQrT2hwOXdNQUhPSUtMcCt4eEJSakpuejV3a0ZzU3lyaG9pdUk2SjJaajRTb2VPSmJkczdNZlAzQVd4UFJIc2dpQlpaQnVDUmJEWjdYVHFkYmdramhTOEFjQTZBU1ZMS3Z4UFJsWTdqckhEUFplWVRYZGZ0OWw2ZVQ1aklka1NCSWgvQUNqSVBSRFFHd0FwNVpTekwraFVSRFNHaVRCajlQQmpBWVdIOVYzTHJDaUZNcFZRV3dNdENpSk8vL3ZycnBiWnRIOHJNNDRqb1FBQUdNNytrbERxL3NiSHhZOHV5amhOQzNFcEVUOXUyL1QrbDFOTUFYbTF0YlgwL2I3NjNjL2c2RHNDL0FJeHpYYmNKdmFTdXJtNUlXVm5aMFVSMEpEUHZURVNDQTNuaDY0bm8vM0tsMzBMNWlWc3R5M29Rd0FRQVp4UFJ2a0tJZlprNUs2VjhGOEJFMTNXTDV1eVJVaDRPWUhLeDhqd0tQcitGVWU0cFpuNjJGRWVmVWpBTTR3T2xWRHNSL1VaS3VSc1I5WmpIazVrRmdDM0RSYlhsUlBTa1pWbmJDaUhPWnVaS0FQdWlzRXp5ZGozbzBuZjN2TkJKS0ZtM0c0SUZyQjhEUVZSK1ZHNVoxaVZFdENXQzM0RW91dTgvWWRtQlJMUS9NLyt6UUY3TExZcU1ld1hDaGF0dTh6TnBOajVxWHZwODFrWW4zUlpLdEdHcFA3SDJqYy8xZkc4OWg0aU9CQUNsMU90U3lqMkk2RjRBb3dDOG5zMW1Ed2ZnVDVzMmJWb3FsZHFlbVo4VVFseHYyL1pINGJ5bWY2aW9jaWlBanJhMnR2L2w5SHM4QUREektaN24vVUZLK1hHZUEyNHJBa1BSVXdEK1EwUWZaektaVCtQeCtCVUFya0VRNVRDU2lKNE94NWNtSWlXRWVGaEsrUjhpc2dHc01BZnBEVDNsUHd6bmJyOGlvbjJZK1hNQVB3blh2R2FtVXFubmxGSjNFTkh4aG1FY1lGbldwUHhJalp6emNIYXBZd3J2cy9tWXlXUnlKeUhFVVVSMEVvRCtBTjRCY0hpaDlVVm1uazVFeDBvcEh3Y1F5UldYRVZFa20vdStsUExuUkZRTDRMYXdqMmtqUjQ2TVYxWlc5bG0wYUZGYmMzTnptNVR5SkNKNkFFQ3JVdW9Fei9NZUM4L0wxZ2lpbUQ2UHgrUGZJSkRnZW1OZHZNOEtJUWFHL1hiS2dBMGFOR2pIY08zd1NkZDF6MENlUTViak9IZmxmcFpTUG9aZzdyTU1RQjltM2dYQU1pSEVDdGRQK0F4d01oR2RnY0RaZmI1UzZvTDU4K2ZmWGNCUmpGM1h2UW5BTFZMS1F3Q01KNkpqaU9pWTBIaDVVemFiL1ZJSThSWUNTYmZkQVJ4QlJPZFZWRlQ4bEpuL0xJVDRrWlJ5SndEdFJOU09ZQjI1WFNsbEVORm5BSzVRU3YxY1Noa2pvbkptSnRkMUwwZHhaNnJjWTlsVENIRUxNeThsb3FYTVhFTkUzd3NqM1ZmQXR1M3RsRktqT2crTXVZcUlZZ1hXUkdORVZCTWFsUXZ0RXdEZysvNm4wNlpOVzZPUmNlc0wyc2l6amhHTHhVNjFiWHNQMy9mditlYWJiLzZXc3pneEhNQ3ZpYWd2Z1BrTEZ5N3NZb3dnb3NOczI3N1FjWnhmSS9nUk1xU1V2d0pRejh4emhSQlQxdWpCQUVpbjA5TkR2Y1dkbVBuQk1XUEdIQnJKeklYNnBqY2lNSllVdkJhSmFBUXpQenhxMUtoVG80ZjRjQkhnREE3b2xQWndIT2RGMjdhbkUxRmQzNzU5cDFpV2RYSVlFaGtsOFhzUVFFVm9pZjg4SE45WFVzb0hpZWhNMHpRbkp4S0puNlRUNmNqYjA3QnQrd29BT3dENDBEQ01QK1lONzR0d2pMc0JpTFE3UlJpSzJwVEpaSzR0Y2s1V1ZpS3ZJTk9uVC8rZmJkdlBSUk12QUk4V0MrTXN4T0xGaTUvdjE2L2ZBZ0RIRTlGV3pIeFAvZzNHc3F4ZGlHZ1QxM1ZmUTNpREd6MTY5S2JNUElLSWNxT29IZ285TjhmWnR2MnE0empQQXNIQ3d5YWJiUEtibkVpcWtwQlNuZ1RnakhCU2VMM2pPSytWM0ZpaldjL1pRS1hiV0V1MGFWWTNTNVlzK1hORlJVVjljM056cm1ieitRQytJcUwveTYycmxHb2xvZytVVWd1RkVBY0QySXNDU1k1YlhOZWRoendhR2hyK0o2WHNJS0pjVDhNbHpQeW5UQ1pUMGdPNllSZ0x3eWdUSXFJNStEWVNZbThpdW82WkZ6SHpWQ0w2cFJEaTJkeElrTkJnY1hKZFhkMlZaV1ZsbHhEUlQ1bTVNdytNVXVvTEl2cDc2RW5hV3h4bUxwUnpNZXU2N3BtNTIyemJQZ2Q1Umg0aFJBMkFLSzlmMUhZZU0xL2x1dTQ3dVhVYkdocittMHdtZDJ4c2JQekV0dTJ6cXFxcWJrSVFpZHpPekg4a29sdGQxMjJJNm51ZTk0ZFVLdldLVXVvOEFDY0xJYzRGY0c2ZlBuMHVSU0J4Z1ZHalJ2V2pRSzZsZzVtdmRWMzNlcXlrTjJGNWVYbWxVdXBxQklzU25sTHFmcVhVNU83bWNPR2M4NXFSSTBmZTFLOWZ2Nk1CbklKQXY3L2RjWnpwM2UzUDkvMlBUTk84cGJzNkVjeGNCK0R3L08yVmxaWGJFMUc1VXVxNVV2b3BoVERpKzFobXZnYkFFUUJpUGJVSi8vZUxtZmtkRHZUdFo0ZlJVTDhJRjJhK1ZFcGRWS0RwUE9SbzFSZGdjNVFnb3lpRTJJYUlmcHUzclRPU2pJaTJvU0FxQzh5OGxKbi9rTWxrSGd2clJjNUloWkluejJIbThUM3RuNGgrMDFNZHpjYkp0aS9OblBISjJKSGpES0xuQ0RSeWc0N29ZV1lHdjlLUmJiMXcxQnN0ZXI2M0FVQkVId1A0Tkp2TlRqZE5zd0dCSThvbHJ1dmVqSndGNFhET2NxQnQyd2M3anZPY2xQSllJam9DNk16aFBDSFA2SEEyZ0lNaTR3Y1IzWTVBeWlzTllKcmpPSitod0lLelpWblhodEU4VFJUazN2a0FDTmFmcEpUakFGd1RHaWltTEZpdzRLWlZmVDVzMjk2Tm1YK0R3REhIWitZSDJ0dmJMOHBOcWREUTBEQWJ3SkdoSWVRdUlucllzcXo1bnVkMU1Ub1IwZEJTY3dmYXRuMGJnRi9rYmtza0VnT0ZFTThTMFdBQW55bWxMdkE4NzBFVVdheG41a3NCREtNZ245MHhPZHVYQW5obStmTGw5OFZpc1JyVE5Kc3ltVXhueEc2WUQ2VnpmdDNhMnZwS1JVWEYvZTN0N1RkT256NjljdzdwT002NWxtWDlRd2h4SG9CdG1QbUZlZlBtUFZKZFhSM2RuOWZhZlRaY2g3dytORTc0QUhZTSsrMDB5SGllOTFmYnRrOGhva2RSZ3NFRGdURnlad1RQNngwSURKSVg1LzVQYTJ0cks0bW9nWWdHQXZoVUtUV3h2YjM5d1c2Yy9DTjgxM1dmQWZCTUtKbDNCUkh0RCtEbUpVdVc3RkpWVmZVTk14OFdHczNlazFLK1NFRk94SjBBakFYUU45K3hQamRvS1BkV1JFUXZsM2k4WU9ZdkFhU2k5dUgzb0VrcDliUDh1a3FwNDRVUVhmN25Rb2hDYzlhRGhCQUhGZGllMis1MkFCTkxHZWZHaGpieXJHTUlJUWpBb1laaEhEcHc0TUNPcXFxcXVVVFVoNWtIVXZEdGFRVndZcUZRVVdhZUF1QkcyN1luTXZQSFJQUTlCS0dyR1dZK2NVM0tSZVNTeldaUE53empIU0xhUFJhTC9WZEsrVzhBL1prNVNVUzNjcUR6dVdWSFIwZVhIeE1PdEYzMzdkdTNiNHVVY2hvUmJRcGdkUGlRZUVVb3V4RGhaN1BaSXd6RGVJT0lEaEZDN0d2YnRoT1cyUWdNUEZOOTMxL2hoaWlFT0U4cHRSMFI3V0VZUnBOdDJ4NkFiNWg1RElCcVptNFJRaHdhZW1wMlFrUXZNZk1OUkhTd2JkdU40WGsrMS9mOTIwM1RuRktxRnlVUlNkdTJDLzAvZTN5UWpsQkszUzZFaUx4cjdpaTFIUkRjcUtXVWp4RlJkRVB0SXRWR1JKc1QwZU5TeWk4cGtFMHBRMkQ4NnNmTWt5TXZXYy96WHBGU1RpYWlud0o0SnB4MHpRV1E0RUNyL1VZQVY1WXlMaW5sRVVRMG1abmZZK1lCUlBSaWZYMTlTbHZzTlJzVG5kSnRRVVRQYmxpL0RUMWFvazJ6UnBnNWMrWmlBQ3NzcWk5WnN1U0V2bjM3am5aZGQ0VzVVT2owc1ZQNGNXOEUwUUtNNG9seTJYWGRnUUFvbFVxWnJhMnQxTnVvaVhBKzFzVUxrNGh1Nitqb2VER2RUcy9vWnY4QUFnY1BBR2VOR2pYcW90eElGcy96bmtMZzdkcHJYTmM5S1g5YkpwTTV4ekNNQy9PM2h4Nk1kK1Z0T3lHVlNwMzh6VGZmOUttb3FJajd2cC9OengrWlMyTmo0OGNBa00xbW56SU00eUJtL3BQdiswOFdrek1Kejl1VkFINHBwZHlQaUhZTnBXQUFCRkhHVXNvVEFjeHpYZmZmcFI1M2tYMTlhbG5XZ1VxcDFzYkd4cDdrL1ZZZ1hBQ1pBbUJLSXBIWXFyMjlmVEh5akUyR1lXUVJTS0YxQU1HaUZQS3UyV0pJS1k5QkFTT1BFR0lYWnM2MHQ3ZVhGRkZXS3FIRHpyUGZwUS9YZFQ4Zk9YSmsvLzc5KzJjZHh5bVdEMmUrNjdvM0ZpbUxGbVY2TlBJWWhqRmRLZlVtQmRGMUdTSjZQbGZXMEhYZDB3Q2NoZ0lKc1gzZnYxd0lrWFZkTjE4U0d3Q1dsUklkSjZYOFpVOTFOQnN2Mjc0MGMwYnoyQzMzMjdDbDIzSWwybHIwZkc4RHdYR2Nxd0ZjQnlDYlNxVU9BZERoT001L2kxVDNIY2Q1RGdCYzF6MFN3ZSt0UUFISEM4ZHgwZ2dNT3RIbnUvUHJGTUx6dkJ1bGxCVkU5QXRtbnBxclJPSzY3aU1BSGlueDBGYUtqbzZPNmFacFZqRHp2UUR1NkM1cTJIWGRLWWxFNGgzRE1FN01OL0M0cnR0cnBSUEhjU1lpYjRFN25VNS9sVXdtRHhOQ0dLRmpUYmNMOVo3bk5RUFlxNGRkVFVza0V0OXZhbW9xNnVEeTRZY2ZmbzNBVUZkb0gxM21wSnR1dXVsYXY4KzJ0YlUxbDVlWHg4TjFWa1l3LzdvaDN5SEpjWnhDS2trRnlabGJGS1dwcVdtcFpWbmppV2lKNHppdm9FUmpTaTZoVE5zQlVzcnRBZlNkTld2VzNBRURCaVJ5SGROQ0NjT3BlVTFGVFUxTnpEVE5tR21hWlFCZ0dBWUxJZGd3REY2NmRLa3lESU1OdzhpZ1JNSjV2RUR3L2Fid2VBbyt2M2llZHptNjVpUFNyQVkyd0VuRitrMTlmWDJWYVpwbkVORit6RHlHaURabDVsWUs4c0c4a2MxbTd3anpvblJpMi9iTEFBNUVZS1VGTTE5RmdRYmtzdEFUOU9ydzV0bUpaVm5uQ3lGK3pjeTN1cTU3ZnY0NHBKUVhFOUVOK2VXNSs0b1NGT2YwV1NPRW1NWE1uN3V1dTBMdWxXUXkrVDNETUs1bDVoK0dQNllmTWZQZG51YzlJS1djUzBUVlJEUTRzblRuamcrQm5OZ3RSTFFyTXhNUnVVcXBXejNQZTZIUU9VeWxVb044Mzc5QUNQRVRacTRCMEVGRU13QThRa1QzNVJ0cndqWmx6UHd6Wmo0UlFDMFJtUUErWitiblcxdGJmeDNldkxxUVRDYVBFa0w4RXNEV1JQUUZFUjNZME5Ed1lkNjVmQVBBVU5kMTYzSzNXNVoxU0JITGRTZk0vS2JydWo4TSs5bWVpUDdGekg5M1hYZlgvTHBTeW44UlVkWnhuQjhVS0p0T1JHT1llWWRDQ3grV1pmMUlDUEZuQUduSGNaTDU1YUUrL2hYTXZCY1JEV1htYndCOENPQWUxM1gvaUJWdlVFSktlVFlSbmNGQmZxVEZSUFJXUjBmSHBZWmg3QzZFZUFqQVk0N2puQkExc0czN05RRDdJZWU2c20zN1BtWSswSFhkRVlsRW9zSXdqQ1VJNUU1NlpjVFNhRFlFbHQ2SmVnSW1FMEgyWEh1ZGhNRjR2RzBaenRJUlBCcU5ScVBKd3doZnY1T091MGF6dnZESjJKRmpERU04VElJMkxPbTJRS0x0Y2JYVVAydWJOejdUOHoyTlJxUFJhTllnMnNpekFkQ2Q0V1ZkSjVWSzlWZEtMUXl0MlZWWUNXdjJ1azRKUnA1SlNxbTM4OXNKSWQ1Z1ppOHk4cXptTWQ1QlJPT1orUmVyMDRoaVdkYTRRa2FlSW1QNmVTaTM4U1F6OTZkQXUzWFAwRE5Cbzlub1dIb2JFc0xBc3lCc2pmWHIvaDFKdEoxWk1TbVF1ZFJvTkJxTlJxUFptUGxrN01neGhya0JTYmRGRW0wZHJXZU9lcmxGei9jMEdvMUdvMW5EYUxrMnpWckY5LzF4UWdoaTVxbllBQTA4cGFDVW1sVW9vWitVTXJzbTloOXEySi9FekV1ejJleHFEV3Z1RGE3cjNpdWwzSWFJeGxHUUpHNlNOdkJvTm1ZcUp5TGRkamYyOXhWK1I0UjlzRDRZZWhpS1NVdTBhVFFhalVhajBlUVNTYmNwcy94aFl0NXQvVGIwYUlrMmpVYWowV2pXTnRySW8xbnRXSmIxVXlIRVI0N2p2Sit6bVN6TE9sWUljVU9vZzNucjJocmYyc0x6dk9mUnpTS3Q2N3BEMThBd1JFVkZ4YThCOUFkdzA3UnAweGF1Z1gyV2lncWxBcnZJQ1dvMEd5dnhzekd6N1RhYzR4dDRmRDJRYm1NR0hzb3N4WGxhb2syajBXZzBHbzFtUldwZStueldwei9aK2h3eWpNa0FyZXZ6dXNJRUVtMVBZS2svc2ZhTnovVjhUNlBSYURTYXRZUTI4bWhXTzBLSUh3RjRXRXI1RllBbzhlbDJSRlROUVpLZGl4ekgyV0FqTk5hRTNGcHZTU1FTdG1FWWp3TG9RMFExek53b2hMaG1iWTlMbzlIMFRId2lQbHA2RzhiUnVpM2R4c3g0aFgxY3BnMDhHbzFHbzlGb05JWFo1b1hQcG4xMjhGYmp5Q2g3RnNEVzYxVkVUeVRSbG0yOWNOUWJMWHErcDlGb05Cck5Xa1NzN1FGb05ueDgzNzhWd0gxRXRJQ0liQUE3QVdnRjhKanYrejl3SE9mWGEzZUVHeDlFbENHaWFpS3FaT2JKUW9nZk5qUTBMRi9iNDlKb05LVlJPUkZwUTJBc0dPOEM0TFU5bmp3VWdLZUk4ZlBLaVppN3RnZWowV2cwR28xR3N5Nno5WXV6MHI3djc4K01OeEdvWEt3SHNGTE1rOXVXdDUraGMvQm9OQnFOUnJQMldYKzhSRFFhalVhajBheEEyMjBZdFk1SnR6RXpmcDlacGlYYU5CcU5ScVBSYUhyRFp3ZHZOWXBNODNGQXJDdnp1c0l3TXpOK3owdXo1MjN6eG1kNnZxZlJhRFFhelRxQU52Sm9OQnFOUnJNZXMvUTJKTVM2SWQwV1NiU2RwaU40TkJxTlJxUFJhSHJQWndkdmxWaW5wZHRDaVRiNDJkTzJmbkdXbnU5cE5CcU5Sck9Pb09YYU5CcU5ScU5aajFsSHBOdTBSSnRHbzlGb05Cck5kMlRyRjJlbENUeVdnWGZYUGVrMlZzeDRLa2I4YzIzZzBXZzBHbzFtM1dMZDh3elJhRFFhalViVGE5YWlkSnVXYU5Ob05CcU5ScU5aaGF4ejBtMWFvazJqMFdnMG1uVWFiZVRSYURRYWpXWURZUzFJdDJtSk5vMUdvOUZvTkpyVndEb2ozYVlsMmpRYWpVYWpXZWN4MXZZQU5CcU5ScVBSckJxdWZ3MXpyendJZjJGR0VvUXRzSG9OUFFyQTA4U1kwUGNYbUwwYTk2UFI5Qm9wNVI1ejVzejV2S2Q2bG1XZE5YejQ4Qi9ObmozN25WTDd0aXpMNnQrLy83S3Z2LzY2UGErSWtzbmtya09HRE5sazd0eTVYNVhTVnlxVktoczJiTmllZ3djUC9tcnUzTGtkeGVwSktiY2NNbVJJL1lnUkk4cG16NTY5c0pTK2EydHJZNE1IRHg2OHhSWmJaR2JQbnEySzlMdjkwS0ZEbDgrWk02ZXR1NzRzeS9yeHNHSEQzaDQyYk5ocmMrYk1tVmZLL2tzaGxVb05HakpreUY2bWFiWXNYcnc0VzZDOGJPalFvVWNQSERody9yeDU4NWF1cXYydWJaTEpwQncrZlBqQVF1ZXl2cjYrYXNTSUVXTm16NTY5U245WExjdmFlZGl3WWI4WU5teFl5NXc1YytiVjE5ZHZYVkZSMGJwbzBhSXU1MzE5SXBGSVZBOGZQbnpMbnE1THk3SnFoZzhmL3FzaFE0WjhPV2ZPbkRtbDlDMmxUQTRkT3ZRSGxaV1ZzeFlzV09Ddm1oRnJOS1Z6KzBlTDVwNjczY0MvTUNoSndCWnJ4OUREaWhsUHh3UlAyUEw1ei9SOFQ5TXJVcWxVeGV6WnM0dk5ieWlWU2cwcUx5OVhxK3BlbEV3bTViQmh3M2FhTTJmT0p5aGR4cHBzMno1aCtQRGhYODZlUFh0NWZtRXFsZW8vYk5nd09XalFvR1ZmZmZWVnQvT2xWWUZ0MjA4TUdUSmtoemx6NXJ5eGt1MzNIelpzMkFtYmJMSkpRNEc1Nm5xSmxITDQwS0ZEanhrNGNPREg4K2JOVytHWUxNdmFZZmp3NFhzUEh6NThaamZYV2o2cjlMZDB4SWdSZmJiZGR0c3RTNTJqQTUzSGROSFFvVU16YytiTStkK3FIRStFdnBZMlBzeTFQUUNOUnFQUmFEU3Jqdkt6OForMjIzRDZhcFp1WTJZOHBDWGFOT3NpbG1YOW1JaGVzU3hyb3VkNXQwZmJFNG5FQ01Nd1JydXUreWJDQjM4aHhNSE1QQUxBOVZFOTI3YjNKcUtaRFEwTi95M1VQeEU5WDFGUjhTV0FuWE8zMTlmWDF4bUc4UTZBM3dJNHU1U3hkblIwMktacHZpbUVPQVRBQzRYcUpCS0phaUo2enpDTVljeDhINENmRmV2UHR1MjlIY2Q1R3dESDQvRzlBYnlheldaM0EvQnViVzF0ckx5OC9CalhkUjhGb0pMSjVHWkU5QzhpNm5HOFJGUkJSSnNwcFdMUk5zdXlkbUhta2grU0d4c2Izd093d2tLNVV1cFlJY1FkMWRYVjU3UzB0TnlkMzRhWjl5R2lQNVNYbDk4QjRCZmQ5UytsL0MwUkhjZk14N3F1KzJxcDQxb2JDQ0VlSWFKbUFBZmxsNW1tK1RNQU4xaVdkWkRuZWErc3d0Mk9JYUx6bEZMdmpoZ3hZcFpwbWxNSERodzRiOENBQVlkNW50ZThDdmZ6WFREcjZ1bzJqY1ZpUTVSU1E0aG9LRE9QRUVMVUFOaVNtZi91dXU2MXVRME13M2dKUUhVcWxiSWFHaG82NzBkU3l0MkZFRjgwTkRSOENnQkNpS0VBemlhaXZ3THdnTUR3QTZERzg3eS9GaG9NRVYxR1JFZG1zOWsrcStsNE5ab2VxWG51ay85OGR2QldwOE0wSHdkb3pVcTNCUkp0RC9IUzdIa2p0RVNiWmlWUVNyMWkyN2JoT003dStXVzF0YlZEbUhuMndJRUR4emMzTjkrMUt2Wm5HTVlFQU9OcWFtcjZORGMzbDJTY3R5enJWQUQzSzZXdUJYQmxmamt6L3dEQXE0WmhIQXJnK2R5eVpESTVwcU9qNDVPbXBxWjJBSWFVOGtFaStvZmpPUGNCUUNLUjJORXdqTTJMN1R1VHlid1l0czNkWHgwUlJXdTFocFR5Ym1aKzMvTzhoMHM1SGdEN0FaZ1lqOGZ2bDFJK0JPQVQxM1V2Ujk0Y2JIVmgyL1lKSzlNdWs4bjhhY2FNR1F1S0ZKOGpoTGdrSG8vL0Y4RHJ1UVZFZEFVejc5WFIwZkVLZ0M1R3VueWtsQWNBdU0zMy9mM1Q2ZlFzQUVna0VxTU13Nmd2ZGF4S3FjV05qWTEvamo1WFYxYy9wNVQ2M3BneFk3YnY1aGp5R1M2RXVFd3B0UWpBMy9QSzlMV2tXU20wa1VlajBXZzBtZzJNK0VSOHRQUTJqR1ZRNTdFQUFDQUFTVVJCVktQVkk5MFdTYlJkcGcwOG1uVVJ6L1ArSktYOEV4SGRaTnYySzQ3anpBUUEwelFQQVhBbmdESUEzWG1NL3RuMy9Zc0IzSkpmWU50MkNzQ1dBTzdQTHpNTVk3Znc3ZDlLSGF0aEdMc2dlRkNhV3FnOGxVcVZNZlBqQUNxWmVRb1JuU0dsZk50MTNTZnk2MXFXdFRPQU4yM2J2c3h4bk92enkrUHgrUDhCT0V0SythWHJ1bThZaHJFakFERHo2L2wxUzBFSU1SVzlVQVd3TEt2Szg3eEZ1ZHVJNkhnQWk5dmEyaVlYYVhZWUFQaStYNnc4bHdNQTlDZWl2UUdzMDBhZVlvd2NPYktjaU01aTVrK3kyV3c2a1VpTUtGU3ZyS3hzUVVORFE0OExHYmtRVVNaOE5WdGFXbHFycTZzbk1QUGpSUFMrYmRzSE9vN1RzQ3FPb1R1a2xNY1MwWStadVlLSStnS29BTkFmd0FBQVZRRDZSWFdGRU5HNGM3dllvYTZ1N3I3cDA2ZDN5a1VSMFM4QXZLdVV1aFhBYVRuYm4vVjkveDRBbHhjYkR4R2RBT0JpQUpXRnlwbDVNd0NMbXB1YlY3dm50a2JUSFZ1L09PdWp6dzdlYXR3YWxXNkxKTnBVOXJKdDNwaWw1M3VhWGpONjlPaE5pV2czWnU3aXhORWJFb2xFZFZsWjJjQmk1VXFweGE3cmZna0F6R3dRRVpxYm0wdUtERW9rRWlPSTZHWUFIN2l1ZXcwQUpKUEp2Um9iRy8rS2JpS0I2dXZydHk0cks3dWFtWThyTHkvL0ZZQ3JhbXBxeWdDTUFIQ3ZsTExhZGQxZm1hWjVMb0NqaS9YVHAwK2Z3WWxFSW02YTVvMis3OS9RMk5nNEk3ZDg1TWlSZllub0J3Qk9sMUw2cnVzKzB0TXhLYVZZQ0FGbTdtRG1ENFVRbDltMkxaY3RXM2JrUng5OXRLU1U4L0lkZVFUQUhHYit1cFRLUkJRSHNFMHNGdHNCUUJjRFNTS1I2SXZBd2VsZHgzRmV6eXNiQmVCQUFLK2JwcG1Tc3JBZGZPSENoZS9tM01zWEVkRTJwbWsrVlZ0YnUzTlRVMU83YVpvL1FZN0RWemNZQUdBWXhrY0FSa2NibWZrR0FHK1ZsNWRQUVFFSG50NmlyeVhOeXFLTlBCcU5ScVBSYklCVVRrUTZjemZHK2dyM2dyQXJWbzJoSjVKb082K3Z6c0dqV2JjNWk0ZytSQkNoY3U2cTZsUXBkWlFRQWtUMFRIMTlmWDFaV2RrZVVSa3pIeHUrMXRxMmZVNlI5aTk3bnRlY1RDYWxZUmpsQVBaajVsbENpTkcyYlFNQTJ0dmJaNFdMMklLWkh3V3dPNEN4cnV2K1dVcTVHWUNIYmR0ZTVqak9TN2w5ZTU3M0Q5dTJIMkxtYXkzTCtsZHVXZWhWZVJhQXExM1hqU1FiOWdIUXNYejU4cmUvd3ltNVhTbDFXM2NWaU9na0lybzYrbHhiV3h1THhXSVZ6UHc5QURzQ3VEOFdpNW1XWlEwQWdLVkxsN2JPbkRrek0yTEVpRDdNZkNTQVdVS0lCV0hVeFFyTW56OS9ia3RMUzJ1MEg2WFVma1IwZTM2OTlZWEt5c296QVd4T1JJakZZZ1VqeVFEQTkvMlRBWlRxaFFuZ1d5TVB3dWMveDNHZWsxSWVCT0FwQU1OV2NzaTlnb2gyQVhBQ0ViVUJXTWJNU3dFc0JkQkNSTk1BTEFvWGhlWURtQWRnUGhITlZVck5hVzF0blZOb1FjRnhuUGVsbFBjVDBVOVRxZFFWRFEwTnExSk9hak1BWDlYVzFoWTBBdlZFVTFOVEc3bzNLR3MwSmJQMWk3UFN6WWR1TzFhQjdpWG1YVmV2b2FkVG91MjhFVG9IajJZbDZkT256MDhBR09GY1pxVXhUZk5TWnU0dW12Y1pBRWVFNzh2QzExSitldzNUTktjQUVLSFRTVGFaVEI1bEdNYVRVc3BMWE5lOU1iK0JsSEo3SXBvSTRLalFvUFEwTXo4TEFNM056VzNaYkhiczRNR0QvMFJFMTBvcFl3REF6TTBBVHMvcjZnQWltaFMrSHdEZ2VDSEV3d0JXV0ppZk9YUG00dHJhMnYzaThmamZBVHhrMi9haS9QbGZQa0lJSHdBTXcyRFhkUytYVWk0QmNFNTVlZmtnQUd0a1laNlpmeWVFK0cwcGRaVlNTU0lxS2lkbW11WlpBQWI2dm45SmZwbGhHRmNTa1VEZzZITkFzVDRHREJpd0ZZQm1BSEJkOXowcDVYVkVkR1VzRnJzUndDVEhjVzRHY0RNQVdKWjF1bExxMVhRNjNSSzFUeWFUWXd6RHVCYkFvUURlWnViTGN2dDNYWGVxWlZtM0VOR0ZVc296WGRlOXA1UmpMNGErbGpRcml6YnlhRFFhalVhemdWSitOdjZ6OURhY0kwemNoMkF4OWJ1Z0FEeVdiY09rVGM3SC9GVXdQSTFtbFRKNjlPaE40L0g0V0NBSU55T2lCNWw1bW1WWjR3Q1VySkZkak5yYTJoZ1JqUVBnTkRRMGZCZ2FjdTZNeXFQMU5pTHFJdlVSSVlSb0J0QXNoSGdPUVVSUTFPNjlxRTRzRmhzL1lzU0lCNnVycXljRE9KU1pUM0pkOXpVQWFHMXRQYnFpb3VJdEFNL1l0ajNlY1p4N2MvdHZhMnViVUY1ZTdyZTN0MCtMeCtOV3RGMHBaUkxSSTY3clJzWVdnZUJCOWI4VkZSWDdGZko4bkRkdjNpdlYxZFhIQU9qTHpGWTQxcU50Mjk2MW82TWppanhhMUpQVWwyM2JLM2hseHVQeE01QnozZ0NjTG9Ub2ZHRHQxNi9mSlFCdXJLNnVQaHpCdytvQUlwcFZxTy9xNnVyOVcxcGFYZ2NBeDNIZUFWQnlicVUxaldWWkJ3SVlISDRjd013andtc1RSUFMyNy91dFJIUVZnQTRBUi91K3YwS09HY013WXN6OENJQ2hTcW4vQUlCdDI1Y3hjeitVeHZmQzErT2tsRmJPOWllWmVWY3A1YTRBZnVlNmJvKzVyTDRyYlcxdFd6VTFOWldVRjZjWVVzcDltRG1TTFpuSnpMY3FwZmF6TEF0RTlGME1seEVFWUJnUnhlTHgrRW90WkVncGp5MFVkYWZSckN4clJMcE5TN1JwVmhGRWRBWUFoNGlhcFpUYkZ5amZOSHk3UmFGeTMvZFZPcDEybVBtNVVPSVVBSFpDRU0xd1A0Q21jRnRMWkl3bm9uSUFIY1dNOCszdDdSMHpaODdNQUlCdDI3OWo1ajJKNk9CSTJyT3hzZkZwS2VVL2lPaFhVc3IzWE5mdGpMUW1vanVKYUFTQU5tWitSQ2wxVTJOajQ2ZklrYTVxYVdscDdkdTM3OEVWRlJWdmhYT1g3d0ZZbHVOZ0F5Q1FDeTNWVHR2VTFEUkhTam1XaU41bjVsdFNxZFRmZk44L3RGaDlacTROK3o3V3NxekZ6RHlYaUg0dGhOZ2psVW90eUpVMlhWMFEwZFhNZkhYUE5idEU3SzVBSXBIb3k4em5BM2l4c2JIeDNWUXFOVWdwdFlQcnVxOGxrOGtkQUJ6RHpCa2kyak9iemJia3RtWG1xckt5c3JlWmVlR2lSWXRXbUhNSUlYN0Z6SWNRMFVUTHNwN3hQTy92QUZCWFY3ZTVFR0k4RWQwbHBYeElLZldvWVJnL1krYmpBUHlUbVg4WXlqNTNZZEdpUlZkVlZWVWRBbUFDZ1B1bGxGMk1VbmtNRDQ5L0h5bGxQSHl2b21oOGZTMXBWZ1p0NU5Gb05CcU5aZ09tY2lMU1MrN0FLUWJoeGU4ZzNjWUFubFpaWEtBTlBKcDFsZkx5OGkySXFGUFRuWmtCWUZ6NGNOSUVZQW9BU0NsekpjUGlBRWhLdVRSblcwRUpzdkx5OHNPSXFCckE3UURnT003ZEFPNEJnRVFpa1RCTnM0R1o3M1JkZDFLaDlpSFJRc0FPdnUvWEdZYnhGb0REMjlyYS9oRlY2Tk9uejREQmd3Zi9GY0QzdzRYci95V1R5VjJqY3FYVWxVVDBFQkhkSTZVOElKdk5UcG8yYmRwbnRtMy9NcXp5UlR3ZVB4UEFTQUF3RE9NVUFQOEY4Smx0MjFlMXRiWGRFNHZGNmhGR2J4RFJVNFVHT25EZ3dNMlorUVlpR3BKandMb1lBTXJLeXNhSDFVYmF0cjEvTjhjTEFOc1Yyc2pNOXdMSWZTQ3ZKcUx4T1o4bk1mTWlJcnFpUU50OWlXaXM3L3ZyVFJKWUljUVZXTkhZdmhrUlBRUUF6SHlrYVpwSElMZysycGo1dU1iR3hpTnoyMHNwSHlDaTRVcXBtOVBwOUFkaHUvRkVOS1EzNHlDaXNRREdGaXJ6ZmY5bEFLdmR5TE9LT0pPSVZ2RGFqYTVUWmo2QmlDQ0V1RkJLT1RFc0ZtR2RSNlNVVVJSVUdRS2pXaGZxNnVxcWlTZ0dZSnBTNnNXVkdhRHYrek42cnFYUjlJN1ZLdDJtSmRvMHF3akxzaXdFOTd4VEFCeE9STC9ycHZvRlJIUkIva2JETURJQTRxR2haV3JZNzJsQ2lLTUJ2T2c0enNzQVlOdjIrL0Y0ZklXNVRESGpmSGw1K1YwQXhrc3Bwd0E0a1lqK3pNejliTnMrbTVrM0JUQUlRUlNRUVVTUHBGS3ArbkErR1hFWkVkM25PTTU4QUpCU0hrRkVseERSOFEwTkRSOENRQmgxK2dNQVdkdTI5NHNhMnJaOUdJQS8rcjZmN09aY0ZNUjEzU2JMc2c0MkRPT2pqbzZPZnFacFB0UlRHeUs2UGZmbklYei9QckQ2NWJhWitaS0ZDeGQyRytrZE1XREFBRnNJa1orVEJnQWdoTGlFaUtwODM3OEFBSlJTbHhEUkpNdXlEaEZDWEFtZ21abmp6SHhKT3AzK1NXNWJLZVZ0Q0J5RkRzcVhYVzFvYU9pd2Jmc1VJanJJZGQzM0FWQk5UVTM1MHFWTDUyV3oyUjBIRFJwMG1CRGk4dERBdzBRMFljR0NCUThBUUUxTlRSd0lvbTF5KzJ4dWJtN3IzNy8vWVVxcEx3SDRSTFJDRHNGaUVOSCtBS0s1dEk4YzJUaDlMV2w2aXpieWFEUWFqVWF6Z2ROdkFwcDZKZDBXUGNzRXRSU0FwNWx4YnFXV2FOT3N3elEyTnJvb2tsc0RBRktwMURaS3FSVVd6dk1lM0tOdGp4R1JLdERGZWVIcjRxZ3FRamtRMHpUM0FRQWkraE5La0FoeFhYZWViZHUxQUpZdlhyejRsUnl2MGhOQzdYb0I0SGtpT3M4d2pQUHkyelB6VkdiK2hJaE9LeXNyTzFCS2VTeUEvRVMzVzRaMTl3M2xzUUFBOFhqOFNXYStBQUN5MmV6V1pXVmxTM0w2L1F5QVIwU0hwZFBwQmFsVWF1dlcxbFlSajhjUEFmQUlNKytjeVdTbTllblRKOFBNdHdFNFB2enJOVVQwc09NNDcwZWZFNGxFbldtYTR3SEFzcXdmQTVCRWRMWGpPRjJTTVVzcEJ3QVlteU5CQnR1MlgwYWd5ejQyV3ZnSjYyNEo0Q0lBUHlTaXpabDVDWUFHWnA3Z2VkNG51ZjFhbHJXekVHSWlNKzlDUklNUlBMeCtvSlM2M2ZPOHYrU05ZWHNpK2hlQUJzZHhkcEJTbmt0RVp6QnpEUkY5eGN3UGg1RlRQZ0I4OWRWWGUyMnl5U1pHTEJZemlhZ0Z3RHVaVE9aSUFJakZZc2NRMGRITWZBUXpWd2toN3JkdCs1encyRWxLZVQwUm5RcmdGYy96TG8zRzRMcnVaaWpSY0c5WlZwMFF3bFZLWGVCNVhyR0ZselVpTFZaZVhqNHh6N0RhSzRRUVR6YzBOQnpaWFIzYnRuMW1MbzgrRi9xdUF6aVVpQTRzc28vTnduWi84VHl2YUY0ZmpXWnRzSHFrMjdSRW0yYlZRVVFYQVFBelQrdm82SmdiaThYeXBiU3VCN0FwZ0MyWWVRR0NSZkdUY2lzd2MwbkozWlZTVTRqb3IrSEhvNG1vbXBsekk0WkJSSlVJSkh3ajU1Qmw0ZXUrUkxRdkJ6ZUpSUWlrUXI5bTVuOFMwZmVWVXJjVDBSUGhlTWE3cnZ0ODNoaXJpY2p1Nk9pb3NHMTdOMlp1ZFYzMzN5aHdQMlZtUVVSR1lEUG8vVmZXODd6b0dJMUVJckY1c1hwQ2lQRkNpQXVWVXJzcXBWWnczRWluMDk4cGlyWVhYRmhWVlhWbUtSVkRoNG91V0phMXJSRGlQR2ErczdHeDhlTlVLclVGTTUvRnpIOFZRbGpNYkNtbDlnQXczRENNSnkzTE90M3p2UHVCSU5JWndPRUFyczZkYStZUzVpSnNDT3VQQlBCSm9YcmhQK3ZPZ1FNSHJuQk5OVGMzZC9rbjV1YkJjUnluTEw4OGwwUWlrVEpOODMwQUZ6bU84NXR3TTRmajBkZVNacVhRUmg2TlJxUFJhRFlDeXMvR2Y1YmVnZkdDOEFDQWJ5VVJHQ3N1RWVhdmd6R2V6R1l3UVVmd2FOWUhiTnMraUptWFJQSWF5V1J5WHlIRVliN3ZueGRLY1h4YVFqZFBGK2gzTEhLK040bEVZb1JoR0tOenFod1dldnFWU1NsLzJGM25VZkpYWnY0UmdMOXRzc2ttaDBncHozTmQ5L3RobFdWS3FRTTdPanBteEdLeGlrSjlLS1U2MHVuME1zdXluaU9paStiTm0vZEtTMHRMTkc1RFNubHpqajczWGRsczlybDBPdjBSMEduSStCRUFaTFBaMW5RNlBSOEFSbzBhMWE5djM3NzltUG1UeUVPMW9hRmhPUUJJS2R1SUNNemMydFRVdERROEp3RHdhd29TRm5mQ3pHY3dzeStFZURBYzY0K0k2S2RLcVlJUkUva1FrUUhnWm1aZUVCcVNpdFdCRUNKVHFEd2ltVXhLSXBvS29COHp6MkRtdDRob0MyYmVUd2l4RFhJZTZLV1VGd0c0SWVpZVBnWHdMb0F0QUJ3b2hEalF0dTNMSGNlNXJ0Qit3aWliNHdEOEcwRWsyRWdpdXNLeXJFclA4eVlCZ2V3R0FGaVd0UXNSOVFYZ3gySXgwL084UlZMS2ZRQTg1cnJ1TTJGL3V4SFJuVkxLU2lLeUVFalQvSG5CZ2dWUnRFOUVTUXRnNFRsYkdKNnpTcXpsUERIUjR0L0tvcFQ2TUpGSUxEVk44eERIY1g2THdCa0JVc3A3aU9oMXgzR2U2MGxuUHFUTGR6M0NOTTNOd3JkZmZKZXhhalNyaTFDNjdSeVlaYXRBa3BjVktUelc3aStkdFBYelgrcjVudVk3a1VnazZnQWNGWDJlUG4zNi93RDhML29zcFJ4TVJIWE1mQWNSblVkRWYwRnduNXNYTHJ6M0NzL3pPbk8vU0NsM1pPWXkxM1V2L24vMjdqMDhqcXI4QS9qM1BUT2JUZElrdlVDTFFKVVVBaWxMc3p2bnJJTDhRQVZCMEhJWEJMbmZCVVNRTzhoRlVCQVFVVlN1S29MY1FVQ1FpNEp5VlJGRWRtWTJhUU9sRVFKV0x1WFNLMDNTM1Rudjc0K2RqWnR0cmkwRkt1L25lWGlhT1hObTVzeDJTM2JuUGU5N0t2dG9yVGNnb21NQjlBRkFGRVUvSUtKN3JMV3ZSMUgwVm1kbjUxdW8rSjJhU3FWcWtzbWtEK0FOYTIya2xDci8vaHlBaUZvQllQSGl4UzlObWpUcEwwUzBrZGI2b1BMdjgxVXhmZnIwdGVycjYyK29hSHJGOS8xakFVU1Y2OFZVTThhOEFRRE12SEM0ZnFzVEVmM2VXdnY3VVhiZmlJZ3VyVzVVU2wwVFQ5WllhSXc1alpsM1JPa1o5cWtBN2dkd1dUNmYveHRReW14UlNsMXRqSGtIUUJ1QTh3QmM2ZnYrZ0pKeDhlZkM4UlZOWVJpRy9Sbit6UHg5SW5xNll2c2FBSE9KNk1jVngrd040TkR5UmpxZE5xN3JUaWx2OS9YMVBUdDc5dXgzQVJSbnpKanh5V1F5U2JsY2JvVjFGaDNIaVFEQVdtc3g4SE1aQWJoUzNrdGlaVWlRUndnaGhQaVlhRGdlK2I2ZjRkREl3VjFnYkFTQ3U4SWM4UEkyWXptQWUrc1VUaUlKOElnMXg5a29QWlI5RWdBY3g5bVNtUTlSU3QybnRiNXVqT2ZxRFlLZ0dhVkZnOCt2bkNubnV1N3VHTGl1VEhraTlYMGp6YWliTUdIQ3RHdzIreDltM2hiQXVjdzhrWWcyQVFEZjkyOXVhMnQ3c0tPam83eUcwRWpseUFwS3FRUExBWVQ0d2NuTkFENEg0Q29BM3dSd2d1TTRaM21lZDNRWWhuY29wZm9YZzAwbWs5TUF2QUVBTlRVMXpYSHpzR3ZzVkZtV3krVUcvUDlCYTcwRGdHSXVsL3RoM0hSYi9OK29NSE9TbWU5VlN2MmJpTlpHS1hOcVFHYVZ0VGFobEVLaFVCajI5WEVjNTdzQUdnRmNHQVJCL3lLNTZYUzYxWEdjL3V5bXVPVGN4Y3o4SG9COUt3TUVjVW1RMjVqNWZLMzFYNE1nK0V2VmVHY1FVUTB6YnhRRXdXdngrVTRGY0FrUmZUT2J6WDZ2c21hNVVtcTMrTGd2RUZGSE5wdmRadEdpUlllTUh6Kyt0dHduQ0lMRDRnZFNGOFY5LzZpVTJxMjd1M3RVZ2JMQkxGbXlaRUZUVXhOUVd1Zm9RMld0bmJaOCtmS1YvcjNTMmRuWlk0ejVFb0RMMjlyYW51em82T2hBcWJUTzRRQmUxVm9mQzJER1dNNUpSQmRVWm8xWmE5ZFJTb0dJUG1lTWFScmpFTitLeXprS3NWcHRlTi9MN2EvczFuS1lWZW8rckd6cHR0SWFQSGV4TFp6YWVyOEVlTVNxY3h6bmgwU2todWx5SUlBRUVkMEY0R1JyN2RORXRDMkFneEZuVnF5Q0JnRExxaHV0dFVuSGNWRE9BRzV2YjUrbnRmNnM0emliSkJLSjhzU1ZBWXJGNGtIdDdlMStPcDJlcXBTS21Qa2NZOHdHRlJsR2s0bm9TQUF2ZEhkM0w1dzRjZUl1QVA0TTRFNnQ5WmxCRUZ5OEtqZFNWMWVubUxuOE8zc3pBTTNEOWErNDE2VktLUUFZdHlyWEg2MVVLbFZUVjFlM1lYazdpcUpEbWZrVjEzVmZIODN4elB4dmErMmhTaW5PWnJQVEFhQ25wK2NsQU12aU5KVnlLYjlHYSsxbFlSZysxOWJXdHNPU0pVdjZKK29zWHJ6NDRNYkd4blVCM0VsRWlwbC9IZ1RCdDZ1dnBaUzZuSWkyS205YmE3Y0ZVTTVxQVRNSDVYVXdBU0RPT3Y2UDcvdVZiVjdWZDRMdm81UkpEZ0JJSkJMYkFuaWlwYVVsbVVna25tYm0rVk9uVHQycS9GbDlkQzhKZnl6ZlMyTFZTWkJIQ0NHRStCaEpmaHV6bGw2SmJSVGpIQWIySjJCOGRSOW12QTdneXZvRXJxQ2pwTmF1V0hNdzh6K0lxSElCMFkySmFHNFVSYys3cm52QklJZjhnSm5mSUtMTHEzY3djeEVBUE0vN0ZoRmxtUGt1SXRvTEFQcjYrbTUxSE9jSkFIQWNad2NpK2pFem54OUYwVzlIR21NaWtmaVB0ZmJ6Uk5Sa3JYMlFpTGFyM08rNjdqN0dtQUcxNjVuNXpTQUlQbUdNeVZwcmR3akQ4Q0lBSUtMNzR3VnByOVJhSHdyZ1I4eE0xdG9kSE1kcEFQQk5aajZRaUE1VlN0MXNqUGtDZ0NJei80U0lUaUtpTElDbjQvdkl4dGRxSDI3OFd1dlVnZ1VMWG9yN2VwN25IVks1bjRnK3djeFJkVHNBTEYrK2ZNak1pUXJMd2pDOHVLMnRyUzJSU0xRYlk2NzBmYis2Vm44Q0dEbVRoNW5YanpPUS9sYlpYczVxcXVoM0RoR0JpQzZxemdBSncvQmV6L091VmtxZENPQkVBQU9DUEZSYTVQa2I1UUFQQVBpKy94T3Q5ZkZFTk5WYSsya0E1VVY2RlRQdkZ6OGNlQTVBUFRNL1hsOWYvNFZjTHZjeUFNVGxTQzVrNXM4RFdCelBZdjJ5dGZiZVRDYnpzM3crL3dqaW9GY3FsYXFwcmEwOUV5Tmc1bGVESUxqT0dOTUQ0Qk1qOVYrTkNBQUtoY0xpY2tiWXl1cnI2M3MybVV6Q2RkM1BBT2d3eGt3RDRETHpuRGdUYTNKbC83Z0UzOWNCL0JTRFpQUVZpOFcvVjI0VFVmbDc4dTd4ZjZQR3pNOEJrQ0NQK0VCczhQdXV6dXJTYmFXa2JBWlZ6K1JoamhPMkNhWC9EWlZLdExtMjU4UlAzZmR2S2RFbVZwa3haaDhBTTVuNVBpTGFkWkF1TG9Cam1Qblp2cjYrN3RyYVdzUUJsRHNBN0ovTlpzOVpsY1hjaVdnZFpsNGg0NENaYStJL2V5djZuZ0lneTh6VjczMlhpTmFKUzhqNmNVRG9LQUNuTS9NWmlIK1hFVkVQTS8vRFduc1NBQVJCOEVvMm0vMkN0ZlpSQUxzMk56ZVBhazJhb1FSQjhCYUFyUUhBR1BNUU0wOEZnSFE2UGNWMTNXOE9jZGd5Wmk3L2p2dEFKblhVMWRWdHlNelBsN2Zqb01CUVpWSUhWWDFNWFYzZHBnRDJ5ZVZ5eXdHd01lYWZ6THhPVDAvUHVRQVFUKzRvbzhiR3hyMkpxQm54K25zQVdqS1p6Q2I1ZlA3RnFrdnRVU3dXazY3cnpnVHdpMEhHY2EzV3VuL0NCNVhXUFp4V21hVlBSSTJWeHhTTHhlT1VVbWNEMkY0cDlhTnllMWRYVjUvVytyc0FmajFseXBTcjVzMmJkeWhHNmVQNlhoS3JUb0k4UWdnaHhNZE13N0Y0WS82Vk9MM1I0azR1MVN2ZUZZUlBNdU41TU80QTQ4SDZkUkhTM3FNdkJTVEVSMEVjNURsZWF6MDVDSUszbUhsakl1cHNiMjkvR2NDQXRWMnkyZXg0YSszUEFWdzcyTG92Y1o5NlpqNmZtZWN5ODJYbElFOWNodUZkQURER25Bd0F4V0x4TngwZEhTK05acHpHbUQyWStUOEFDa1MwRmdEbGVWNXpzVmlNNHZ0NG5wbG5Bb0JTYW44QXh3R0F0VllycFU1R3FheFlQOC96dGllaVg4ZDF5ZzhPZ3VEZmNRbXc5NGhvYVJBRSszbWU5eElSMmI2K3ZwbWRuWjN6dGRhSEFOaXEvTG9RMGVieGZWVFhMbGRFTkRYdTh3QVJyVDkrL1BnWktHVk83RVpFdTFYMVJ4d3dXV0VoMTVxYW1pY3FOby95UEcvbi9vc29OZUNoZkVkSHh5eGp6S01BVHRGYWR3UkJjR1BGN2xFRmVZam9XUUNmQVhDcDFucGhFQVJQVi9kcGFXbHBBdkJaQUxEV0R2cGdQb3FpNjVWU0o4YUJsd0dZK2ExNDBkNEJod0RvQURDVm1mdURLc2FZM1psNVBJQi9FZEY3ekx3M00vL05jUnlUeVdUcWxWSkhNZk9SekZ4RFJEY3NYNzc4REtWVXduR2Nzd0FjNWpqT1RLMzFRcFF5MWE3cjYrdDdETUM1dzcwR3NhY0FYQWZnTlFEcmphTC82cElBZ0w2K3ZsVXVGemQ3OXV4M3RkWno0MERsZGZHL2RSQlJwKy83ejFmM044WnN4TXhXS1hYZWFCNGdCa0Z3YlNxVnVubXM0NnF0clYwQVlNR0lIWVY0SHpYZk0vZjVsL2JZNURnaXVwYXJTL0lDL1ZuYUt6eHlaZHhSR3kwOWZqM0o0Qkh2RTJZK0g4QWpBRzRDc0VLUXh4aHpHSUNXS0lyMnFXd3ZGb3UvU2lRU3h6SHphUURPcWo1dWxCeVVKakw4czNxSDY3ckplSHk5bGUzTVBDY0lnZ0dabi9FYWdmMUJoTGEydGpZQW0wWlJ0RXYxSkpGcXVWenVkYTMxRjVpNTBOM2QzVHRwMHFUS2E5VVFFUktKUkRHS1Z2NHJsdXU2YThVVGZCQm5UTlVCNkkwempONW01a09JQ0VxcHRWYjZJbU9ReStYbVpyUFp5UUJnclgwV3dKL2lvRWMvWm42SW1WOVdTaDB6eW5NdVFGdyt6L084YjZPMFR1Tlg1OHlaMDcrT1pITnpjKzM0OGVOM2RSem5EQUNhbVI4bG9sMEE3QXpnWEtYVTgxcnJCNGpvMWtLaDhLZU9qbzRGY2JBRFd1dDNoMGg4L0IwUlZVNTJPaFBBcTNHV2ZQbGV2bFFad0l5L1kwQnIzVko5c2lBSXJ0TmFiMGRFaDNpZTkxUVlodGVPNXY3ajErQmo5MTRTcTA2Q1BFSUlJY1RIMEpSanNSU2w5UFFuNXY0Y3A2eXpCQTJOWitKZEd1UVpnQkJyQ3NkeGZHWUdNM3NBL2t4RXJjejhBRkJhUjBjcDFmL1p0MWdzYnU0NERqSHpYTS96VmloYkVJWmhkeTZYVzZhMW5tT3RQVkVwTlZScHNKMlorVTNYZFRmVVdtODRSQjhRMGRMeTRxL01QSldJMWllaWw4djdsVkl2SnhLSk4xR3FJNzQ4RE1OdUFOQmF2elBTZllkaCtHZlA4M1lPdy9BUEFGaHJmVDRSN1ZRb0ZENVpMdjFXdlhoOHZGYk5WMUtwVkUxblorZHlJdHFKbWJ0bXpacjFKZ0I0bmpkQktYVUZnQjBCckIwZjlqWXpYOEhNNVZJb0ovbStQeUFMU212OUtCRVZmZC9mY1pDaEZpdEtvdXhEUkpWbDJLcEx1M0JmWDkvQnlXUXlBUEJMei9QYXd6QU00OWNxQ1FDRlFxRVh3MkRtN3dIWW5JZytBK0R2V3V1bkFmdzhDSUxmSXM2R3FhdXIyeUQrWXZ0MlpWMzJTbEVVdlp4SUpFQkVrMXBhV3BKZFhWMzl3U1VpK3ZkZ3g2QzBlRE1RQnpiaThaeEJSUGN5c3lZaUJFSHdWaHo0dWRaeG5QOERFREh6bmRiYUN5b1g3d1Z3VERhYnZTaUtvbThRMFg1RXRCc3ozOTdaMmJrMGxVb05tRkZhVzF1N2tKbi8ydGZYdDB1NWJmSGl4ZVhnNGN0RXRObHdyOW5xeE14SklrSlhWOWN5QUs3bmVlZU44UlIvajkvakFBQWk4dU4vNnlDaTZjemNGd1RCM0ZRcTFWQlRVN04yNVlITXZFV2MxVGZSODd5SlZlZGRPTWpmZlhHczJVYnBkSG9jU2pQQUIzMGZDYkU2YlhqUGkvbFg5OWpvMEFqdVhTaXRjYkZDU2Q2S2g1ckx3WHd2K3BhZnRONGZKTUFqM2ovTWZJL2pPTCswMXVycWZWT25UcTFqNXU4Q2VER2Z6OStWU3FYNjF6SHA2T2pvMEZvL1FrUW5hSzJ2ck15T0hTM1A4OXBRK3AzYldiM1BXcHVNMTlXcExwblZFSmRzcmJSQjVZYnJ1cTFFZExMcnVvOEE2QS95TkRjMzEwNmNPUEdiQU5ZUGd1RGtjbnM1a0RDSWNRQVFSZEd3bjExR0VrOWthQUNBVENhenRlTTRmd1d3UjduTVdEcWRibzNMalg1UW1idFJ1WFN2TWNZeU0wZFJOR0F5QnhGeHVWUmVGRVZEbGxNbG92bEJFUFQvL1dXejJZMnN0VDhBY0kvdisvY0F3SXdaTTlhcHFhbTVDS1dKaWswQTVqRHpYaFZyMTdSN25uY3JFWjFIcGZVU2QzVmRsN1hXUndSQk1HenBabXZ0SDhJd3ZMZThyYlUrR3NBTFFSQmNVZEhXZ0VFQ21FTmg1bU1CZkY0cGRia3g1bG5mOTRmTm1LLzBNWHd2aVZVa1FSNGhoQkRpWTI3ajQ5R0hlQ0ZTSWRady93SlFKS0swMW5vMlN1VUk4d0RnT000elJMUis5UUZFZFBVUXMva1NBSXBSRk8wUmwrcjQ5R0NkQUt3ZEgvL240UWJHekxNUnJ4TkNSTitKb3VqU2VGeTdNZlBSMXRxdkFGaXVsRElBMm93eDVRZkZOY3k4ZUxoemE2MG5NL082bnVjZHJwUlN6SHdpTTcvdU9NNmVudWRWM3V1TDVUVmxtUGtCSXRxanRyWjJaMlBNYXdBK2hZb01vZVhMbHhkcmEydjNaK1k4RWYwVndCN01mRWdZaG1GYlc5dUdBQkJGMFg4d2NMSFkrTlRNZzdSWCsySmxCa3oxekZtZ2xLMlJ5V1FPVVVvOVNrUjNwRktwYkdkbjU5THlERWJYZFlmOS8xYjg1Zml6bnVkOVhTbDFQQkZ0Q1dCTHJmWHh4V0p4cDQ2T2pnV080emh4OXlISDY3cHVmL0I3L1BqeHRtcjNVSUh4QWUyWlRHWnZJdnBNRkVVblZhNkw1UHYrWEsxMWdwbXZzZGJld3N6ZDhlc3h0Zkw0UXFGZ0FWempPTTVWVVJSdDZMcXVEd0RWZ1lnNGlCWU5GcUFnb2hjQmJKL05ac2V2U2ptY1ZUQUJRQytBWW5OemM2MVM2aXhtNXFwZzMxQWNBRDhEOEllSzFwNDZFd0FBSUFCSlJFRlV0aGVJYUNaS2VRcWJFbEVuZ0dKTlRjM1hsVksvR3V3a1NxbVhxOXZpQjBobkQ5SjlUSWlvWE01RU1ubkVoK0pUOS94cjFzc3ptN2RCVGMwNUlPd1AwQW9sZWNIOE9vT3ZaRGU2WXFON3VxVWtyM2hmaFdINEhRQldhNzFDa0dmS2xDbVhBbGlmbVE5RzFWcDdBRUJFNTZCVVF2WldBTnNCWTZzb1VDNS9HMmZ4VmhzSEFNeGNIZVQ1SkRNUEtDVkx3NjhuaEphV2xtUlRVOVBCY2FuWHFjeThZTWFNR1pkVVRKTFpqWWc0Q0lJSHFzNzdTUUJZdW5UcHV3ME5EV081dGJFcWw2djcxT3E4eUZDSTZHZ2lPbnFRWFhPaUtOcENLWFVuTTljUzBZRFB0c3pjQk9BT0FQc0NwU0NhdGZaMkl1b0ZjRjRtazlsYUtiVUpNL2N5OCtjQS9BbkFOVUVRUE9wNTNqWXRMUzFOWFYxZGk0SFNSQzBBaDZSU3FUTnFhMnNQSktKZGx5MWI5dnRSRFAvVHhwakt6NE9OekR6VkdOT2ZlYzdNMDhmeWVvUmh1TkR6dk1NQUhOdlQwL09mc1J6N2NYOHZpYkdUSUk4UVFnZ2hoUGlma012bENzYVlmOFhaQ3VVdllmbnlmbWIraVZMcVY5YmEvU3ZXcEFFei81V1piNHozSFVSRTN5a2YwOTdldmtKdDkwckZZckZ0dVAydTYxNktValpNLzZLdGxlV2t0Tll6aUNqSzUvTi9pN2NOU3NHcWd3REFXcnNIRVIwODNEV1l1Wm1JZmhyL1hJOVNnR0hkY2hzQUVORTRBTDlCdktiTXNtWEw3cXl2ci84NUVaM0d6UDhtSWhTTHhkdksvVHM3TzVkNm5yZEpHSVp6dGRaN1VjVmFSMHFwRmdCd0hPZDFyZldCek94VVhHZXdOWG1XaDJGNDYzRDNNSlI4UHYrNDF2b2FBRE5kMTIwR01JdUk2Z0JnNmRLbG8xbkUxc2JYdnRYenZQOGpvdDhRMFphTzQ1d0Q0Q1FpS24vaC9rUnJhMnRqWlNtUUN0TUFnSm4vNC90K1lXWHV3M0djMHdFOGs4L24vMWIxN0tzWUJNSG14cGp6NGhtVUkza25uOCt2UFhLM0ZWbHJRNlVVckxXZlFhbWN6Z2R0UGZ3M3c2bnNPdC8zanhqdW9HdzJ1ell6cnpDYmxabGZJS0xHYkRiN3lmaWhTK1cvOWVWS3FRd0FXR3VmWnVaZk9vNXpQVFB2dzh4bmx2Y3hjLy9EUUszMXhmaHYxdHFZRU5IVnhXS3hMejduaU5sM1Fxd3UwLzdRL2Nic2JTYWZYajloL0oya3NDZkQyUlhNbndUd1BHRHZpSmdmM0NqeHI1RHVsSks4WXJVWU5HanZlZDVNbE5ZSi9ITlYrZFYrdnU4L283VytpWWdPTk1aYzVQdithVU5leE5wUGVKNjN2MUpxTzJaK0l3aUNNNGxvZndETGlPalI2djVLcWZLVDhPclBEYytQVks2dHdycGE2KzhET0FyQUZDSjZBOERweTVZdHU3cnlzd01SSFVwRXUyV3oyZldxMXFYSk1QT0NycTZ1eFpVVGNGYVNpeUVtcDdTM3Q3OW5qSGtkd01hcmVwR1ZkTDIxOXZ1VkRVUjBEeEVoRE1NSDArbjB0cTdyUGxNc0ZyZHViMitmQlFEWmJIWTZNODltNXY3UHloTW1URGlLaU1vVHJQTC9uWk9EbndSQnNDbmkrNDh6OWYvYzJOaG9qVEYvdHRiZUZVWFI3enM2T2haMGRuYStBZUJIOFg4alVrcXRVQ3FRaUQ2RlV0Q3h2RDNxRjZJc0RNTS9ZNFRKWUlPUjk1SVlLd255Q0NHRUVFS0kveVZQTS9NQ0FKc0JXQkFFd1NzVis5N0s1WEl2R0dQZVpHYjJmZjhGQU5CYVJ4WDc1by9sWXE3cnFxRktMMml0eXdHZTY0TWdPSFc0ODJTejJYcHI3Y1pFVk1mTXk4cWwzYlRXSTM1N0M4UHdud0FhdE5aZkFQQTRFWjNpKy81bDVmM0dtQjBCUE1UTUQ1YmI1c3laczBScmZSMkE0NGhvQzJaK3FHb2hXNFJoT0hldzZ6bU9rNG5YTjJsbjVqOHJwVnhtTGdML1hUU1hpSzZKLzNRQkxFVnBadTVLNmV2ck8yMzU4dVZubEdkb0Foakh6RnhaTm0wMHdqRDh1ekhtSkFEM0U5RVdBTW9sMDlvQnBNZU5HM2NNZ0V1cWozTmR0eHhrKytQSzNnT0F2ekR6UFNOMVl1WmppR2lvTW1ISFloVythQ3VsL2hILytIbDhPRUdlRnE1WW5IbFZ4Wms3c3dxRlFwUHJ1cW1xMmRpY3krVmVBQUJqVE1UTWIrVnl1UmUwMW05VzdhdDhJTGtMcXNyMGpKYTE5Z0VpS21kRlNQa3I4YUhhN0ltM2xnSnZsVXJ5ZnFYbGxMcmFub2FwOS96blhVaEpYdkVoU0tmVE00am9KZ0NMQVJ6cGVkNEVvRDl6QXdEcXltMTlmWDJuSlpQSnp4UFJxY1lZK0w1L2VpcVZTaVFTQ1U4cDlWbUsxMFlzWjJzeWN4OHpYeFYvenRITWZKUHYrOHVxeDhETURmSEQrZmNxMjRuSXJjNmNkUnhublNGdTVUb2lBalAvazVtL3MyREJnbHU3dTd1cnkyVVJnTTh4Yzk3My9kZTExcDFFMUpOS3BScUlhTnVLaVFXdk0vT1RSRFRtaVNPZTV4ME1vRERjNUJsbTdpU2k5RmpQL1Q1cFlPWUJyeWtSMVpSL2JtOXYvNGN4cHQxMTNaTUFIQVlBMXRyekFid1VodUhORmNlRXpQd0lnT2ZqU1IwdkZncUZPYk5telpxSGl2K1h0YmUzLzhmenZHMklhQjhBWDFOSzdhU1VLaGhqSG1QbXM0TWdlRzRNWTkvVDkvMzd5aHRhNnhCQUxnaUN3OHR0eHBqVEFQeGdET2NjRkJHdEcvODVWRGxvZVMrSk1aTWdqeEJDQ0NHRStKL2grLzZoQUtDMXZwcUlYdkk4YnplbGxLMmFBZmUrMEZydkMrQldyZlZ0QUU2cHJDSHZlZDRGUkhReWdEdDkzejhTRlY5SVBjODdrb2lteGVVV1BnMWd2TFYyS1pXZVFKeE5SSzN4RjBzQUdOVmlwNmxVcWdiQXRRQUsxdHBaNWZicDA2ZXZCZUFxQUVGRnZYSUFBRE5mVGtUSEFZQzE5aktNVXJ5K3lheGNMcmRJYXcxcjdjWFZhLzZVYWEwdkphSmhNelZHVWwxNmpKa2JBS3p3RUtlYU1lYUVZckY0YTN0N2UzL2dqcGs5SWtKRkJnOEFYQWpnZG1ZK3h4alQ2ZnYrQXhYbjJBWEF0d0QwV0d0SE5STjBNTDI5dmVlTVpvMFhwZFJkNWRyMmc5elB6bGlGSUkvdit4MWE2emVKYUhjQTN5MjNaektaelpWU1YxaHJUeXBubEpWNW5qZVRpTkxNZkh0NW5haVY0WG1lUjBRVG1IblV0ZWhIRWdkWDIyYk1tTEVPNG44bm51ZDlVeWsxYm1YK3ZRZEJzRXJyRlJsanlndUpTNUJIZkdScy9NY3VLY2tyUGt3dHJ1dGVodExubkwyc3RaSHJ1dFVsTFM5UlNsMENBTFcxdFNkYWEzZW4wcnFCcDJxdDV3SDRNaEY5SmU1YllPYS9BSGpDV3Z2RW9rV0xuaTRXaXpSbHlwU0FtYTIxOW9kRGpHTmMvT2Q3VmUydHJ1c090YmJlQU14OFZ4UkZGN1czdC92bHRrd21zNjFTNmxocjdabjVmUDVGei9NeVJEU0ptWDhGQUVFUWZCOEFqREZuQVdna29zMDh6L3RTR0lZUEFuZ3czcmNlTTc5WG5pd3pITS96OWllaTZ3QU1tZVVVZXc3QWRscnI5WUlnZUMyYnphNXJyYjNSV250V1BwOS90cVdsSmRuWTJIaDJYUEwwVld2dGFVTk43RmtKdXl1bFpsYTExUUVJeWh2TWZER0FXNHd4ZHpEekZDTGF5MXE3T3lwSzlBVkI4Q1NBSjBkeFBRN0Q4Q2tBVHdFNDBSZ3pFNlZzcXgyVlVzZU9aZURXV290QnloQ24wK2xrZTN2N2U0akx3ekp6OWZ0b1JGcnJmWW5vU0daZVFrUzl6THh0SERRY2RQS0x2SmZFeXBBZ2p4QkNDQ0dFV09ONW5yZXhVbXB2WnQ0TVFKcUlwZ053aU9oM3pQelRrWTVmR1V1V0xIbXdzYkh4Y2lMNkpqUHZvclcrb0srdjc3TGEydHBUQVp3RjRNRzRmTWlBc2poRWRDcEtwYXZtb0ZRNnBBZkE0VkVVL1N0ZWsrZE5BQmZIM2JjSFVLNEZYbURtUVFNRm5aMmR5ek9aektHTzQzeVBpUDVrak1rQitDbUFFNWg1WXJ6bVQrV1RiNGVJZnR5LzRUZ1h0YlMwUEZPUkxUT28xdGJXUmlLYWFhMjlmRlF2MHVveEdTcytxQm5NMGE3clhxSzFEbEI2OEw1QlhNcHZNWUFMeXAxODM3L0RHUE5wSWpvRndQMWE2N2xFOUc4dWxUamFtSm43QUJ5UXorZGZYTmtCanliQTgzNGhva25HbUFPWWVSTUFHeFBSSnN6OFVoQUVYd053RDRDalBjL2JLbjRvQWlKcUlhTFBPSTR6WVpCem5RY2c0empPMWFzNHBnUGlIOStYRENLdDlVRkVaQUMwQWNqRTEvZ1pTdXZoL1B6OXVNWllNZk8wK0lITjZ4L0c5WVVRNGlPb0JrQ2R0ZmJ3TUF6dlRhZlQ0NWo1R0FBZ29pWUFQd1J3QnpNL0FRREZZdkdwam82T2prd204eVhIY2M1WFNsM0x6Ty9HRDhJZmlhTG9ML0hEOWpMU1d0OE1vSldJZnBiUDUyY1BNWTRKQUJCRlVmV2trUmVaZWNlcXRrMGN4M200K2dSRTlPdktBQThBT0k2elBvQTlIY2U1Q3NDTFNxbWRBTUJhMjMrODUzbGJNZk01QU40a29rNGlldGdZODdQRml4ZWYwZFhWMVJlWDhCMTJZUlZtZG9sb0dvQWJBZnlqcjYvdkY0UDFtejU5K2xySlpQSVRSUFFFZ05PSmFFY0ExeGVMeFVtTzQyenZPTTROQUo1dGFtcjZNWUNqbWZsUEFMWWtvaisxdExSTUgydUc5QkN1Q29MZ2hNb0dZMHg1RFVZM204MU95T1Z5dDJtdGR3RndTNXpCZm5rWWhzT3VtWk5PcDZjNWpyTTFFVzFkTEJiUFVVclZFOUZaQUI1U1NqMFNyelVZK2I1L1A0RDdzOW5zMmtOTW1uSExHV0VvZlo0Y2tldTYxeHRqdnNyTUVZQWFJaHF3UnM3VXFWUHJBQndhYnc2YUVVeEVTd0JzVzFIdXJZK1pyNDVMdWExQTNrdGlaVWlRUndnaGhCQkNyUEdJYUFObS9qNkFMZ0MrdGZZM3pKenI3ZTE5TGk1TnRzOUk1eGlyT0NCeWZEcWQvbzNqT05jUTBjWEpaUEo0bEFJNGo3Lzc3cnQ3ZFhkM3IxQStvYWVuWjhzWFhuamhYUUNzdFQ2YWlDNE9ndUEyb0g5Tm5vVkJFTndlYjA5QUhPUUp3L0FHQURjTU5aNDRDMk83VENhenRlTTR2d0Z3RXdBUTBXOWMxNjFjVzhpSjY5N3Z3c3ozQVZoRVJBYzJOVFU5ME5MU3NuTjFvSWVaSnhBUmxGSjIzTGh4K3pKek1vcWlRYjhVanNGald1ditVbGswd2tMSFpkbHM5bFBNbkFMZ1YrMXlBU0NLb3Y2eUY5YmFTNVZTaHdQWWhJamFBTHpLekZjQXVMU3FqQjk4M3ovVjg3ekg0OHltelFFMEE1alB6RGNDK0dFUUJKMHJjWStyVmJ4VzBoWnhjR0VhTTA4RDRBRFFBRzRxUDBpSTE3TjVQUDc1RjBSMHRGTHFVZ0JiQTRqS1pUaVllVUM1dm13Mlc4L01Iak0vR2o4OFdTbXRyYTJOQUE1azVvVktxVDlVN2lPaUptTk15M0RIUjFFMFVha1YzaDdmQURDRG1VTUFOekJ6anBtZnkrZnpjejNQTzN4bGF1YXZpblE2UFE2bGU3U080d1FqSGlDRUVCOFBuY3ljQ3NQd05hQzB4Z2VBYXdBZ2xVcDlvcmEyOW9jQS9oWUV3VFdWQitYeitXZFJLbmNMQURmSC93MlFTcVZxYW10cmZ3RmdQd0E1SWpwemlERVFnTzJabVJPSnhMK3E5aFdxczFTMTF1T0IvcXdPRUZFRUFNeGNVM1VzbUhrVElvSzE5cVY0KzJzQWxoWUtoYWVBL25LNXZ3V2dBQnpzKy80ald1c0xtUG4weHNiR2JUS1p6RDZEVENCcEtGOHpwZ0JzQ3FDZWlQNUJSRjl4WFhlQzFub0xadDRoN25PSk1lWTZBT3N5OHlQdnZ2dnVMcE1tVFZyRXpBY0J1RjRwdFc1OFR5L0g0OXdCd0crRElOalA4N3laU3FrSG01cWFXZ0dzY3JZdE00OUxwOVBHZGQzbTh1Y1RBQzBBMHNhWWZheTF2d1d3ZjV5dHRTOEFFTkdMOFgzMmZ5NDB4bndSd0djQmZBYkFGZ0RXamMvL2JoUkYzMUZLYlEvZ1FDSTZncG1MV3V1bmlPaEJJcm8vbDh1OU1GaUFaK3JVcVhXVEowKytDOEJNWnA2bmxMbzZrOGtzS2hRSy8zUmQ5eHhtSHZCWnoxcTdEeEc5WjYyZHBwU2F3OHcxelB4YVQwL1BkZVUrTFMwdFRVMU5UUStpOUpuS1YwcGRvN1d1RDRMZ2w2aVk1T1g3L2g5YVdsckdqeDgvbnVMdEpSaGlEYXY0UGovMjd5VXhkaExrRVVJSUlZUVFhenlsMUpPRlFxR3Bhb2JucUJHUjBWcWZ6Y3k3eG5XdFI3MG9kVHl6ODdOYTYyOFIwY1VBd015dlQ1Z3dvUlpBZGIxMnZQRENDMk5hbUoySUJxczlSVVNreWc4aHltMWE2KzFReWlMYUNFQUhTaGt2aHpEenpscnJmWm41T2FYVUhRQjJBUER3a2lWTDl1N3E2b3FNTVJNQjdOelkyTml1dFQ0NENJSW5qVEUzb1RRajhITW9CUVBlaXhmVC9WMUhSOGRMRlFNNTB4aHp4bUJqWjJhRlV1Wk10WWNBVks1L05CSEEzcFVkNG15VWJlT3lGa1VBOWRiYVhZZ293Y3dEWmxFaW5vM0p6UDFmNnNNd3ZCYWxFbmFqRW9iaEh3RDhZY1NPQU9JYTcwTkdFb0lnT0FUQUlhTzlkcG0xOWp1ZTUxVXZEQTBBWU9hMnF1REZWd0FjRnJjdEEvQWlnRDh4ODR0RTlLSzFkbzdqT0MvNnZ0OGZvQW5ETURURzNBRmdINjMxemRiYVU0aG9Od0J2VkFlK29pamFYQ21WSUtJUjF4SWF6cmh4NDc0TFlJcTE5cEpjTGxkZFp1OXI4WDlER2lUQUEyYmVPUWlDaFNzN0pxMzFTUUNtQUJoUFJDdjhHeDBDYWEzL0ZMOGZsd0I0ajRpV3gyczlmQW1sQnlKM0QxVnVUd2doUG80cVM5bStYOXJhMnRwYzE3MFd3T2JNUEx0UUtPdzBhOWFzWlFCY1kweUFVbGJuWWdETFVTcHpPZ1BBWTBOTldFaW4wK1BpRW1QTEVIOFdJYUtYNDkzbHdORHBXdXYxRVdkRkU5RWtBTWN3ODV0aEdMNFNUMWpJTVBQOUFHcTAxaGN4OHdrQWVwajVhMkVZUGh5L0h0L1JXajlIUkRjcXBlNHd4aHdENENobVhrcEV6UUEyWU9iYnltUFRXbTlMUk9zeGM2aVUyakdLb3AxYzE3MGxIZ01BZ0prbkVWRUhnRHVJNkxIdTd1N2VTWk1tWFU5RUoyaXR0eThIb3h6SG1STWZGOFFaNkZlajlCbHY4WHZ2dlZlKzN6SFRXdjg2UGs4ekVSM2h1dTRSQUFvQVhtSG11ZkhuMkx5MTlud2lXbXFNK1MxS3YvdnZaR1lpb3N1Tk1ZY3k4MCtYTFZ0Mjc1dzVjNWFndE83Tlo1bjVQMFQwcUxYMkwwVDBWQkFFejhkL0I5ZW0wK25iWE5mOUlqUHZodEtFcUM4dzh5VmE2eTRBOXdHNEx3aUN2eUgrVEQ5NTh1Uzc0OUovNXdHNGlwbWZjQnpuWWNkeE9wajVLYVhVQWNhWXZuanNoZml6WjVGSzYwc3VWRW9sQVV5c3I2OC9VMnRkdzh5M0s2Vk9SaW5BYzNwdmIrOVBrOG5rYlVSMGxkYjZQQ0o2Z3Bubk1YT1BVcW9Bb01qTWhUZ29SVVJVeTh5MUFPcmluK3NLaGNLWk5UVTFqUi9YOTVKWU5STGtFVUlJSVlRUWE3eGNMbGRBNlV2WmlJckY0dDhkeCtsZms0U1pieUNpdDRub0VnQVJNMStMc1M5UWJZTWcrSGttazNsSUtYVVRFZTFIUk50bU1wbjk4L244NDJNOEY3VFdLUzdWS2Q4SndGc0FrTWxrdGxaS2JVdEVDK0pzbG9SUzZ0L3h3NDdqaVdobkFKOWc1amNCbkVoRVYrWnl1WUxXZWs4aU9oWkFnb2hDbEw3MDNmWFdXMjhkTkcvZXZENEFtRDkvL3Q2VEowLytOUkh0eTh5UGU1NW5VQXFjZkJyQVFtYitIdUwxWVByNitvNnJIQ3NSM2N2TXZ4M3NQcWhVcnU1emcreTZKQWlDY3ZrT3BOUHBHYTdyRGdqeVdHdHJsVktIeGVjcE4vY3k4OVY5ZlgyWGxCdFNxVlFEZ09rQUNvbEU0b1hSdkw0ZllVY05sWVZDUkVrQS9RK29vaWk2VENsMWU3RllmS0Y2SWVMaEZBcUZZeEtKaEVkRVgzY2M1K3R4OHkzVi9aUlNXekd6TFJRS3c1WlFHUWt6NzBWRWkzcDdleThaWk4ramlHZDFENFdJR2dGY1Y5a1dodUdvQXp6TS9IMW1maVkrMTJ4bS9oVVJiUTFnRHdDdkY0dkYwZDRmRTFFdGdHM2lCejdsOFlHWjV3TzRWaWwxeW1qSEpZUVFZdVVrRW9sZFVNcTZmVUFwZGNDc1diUEt2eHVMS0QyYzM1cmlYNmJNM0VkRWZ5S2lJNGM2WDN0N2U2L1cra3dBU1NMcUFmQ2pJQWdlQWtycnYzbWU5d01pT29hSXJxbzRMQUl3bDVsUExsMkdhd0E4VFVRUEo1UEpuWW5vSkFEL0lLSkRjcm5jZ004bVFSRGNuY2xrWG5KZGQzR2hVS2h6SE9mZ2VMd0ZabjZ5VUNqOHRLTHZvOGFZU3d1RndzOW56WnExU0d2OUJETmZEYUNkbVRzY3g1bFZPWm1qYk5teVpSZlUxZFh0VFVSM28xUVcrS1h5SklSaXNYaWM0emhKQUFlZ2xPVzhaeHhZV1NseFVLQVh3RnhyN1l1TzQ4eko1WEt2SUY3ZkppN1g5aStsMUc0QURtZm1YZ0RIQjBGd2VieC9Id0FYRXRHTjlmWDFiNmJUNlkwQWZDdUtvaVhEbGNxTkozYmRILytudE5aYkEvZ2FFZTBKNENSbVBzSHp2T2tWYThUa21QbVZJQWkrQndBdExTMm1vYUhoYUtYVW5rUzBHek92aFZLSndmSjlEWFcvWUdaTFJEKzIxdDVOUkF1Q0lDaC94dG5UODd5ZHFGU20xZ1B3SmFWVUhUUFhsTFBXSzg5YjliTS9hOWFzTjdYV2ErRmorbDRTcSthRHpXTVhRZ2doaEJEaVEyQ01TZmYyOXM3djdPeDhZNWh1NVpTQkZjb25hSzAvVFVUL0JIQ2M3L3RYakhBNUozNVljSUsxZHN2aHZxQ1d5N1g1dmo4aDNqNGN3T0ZVV2wva1dBRExtUGxIUVJBOHFyWGVIc0REUktTWWVUbUFCNElnMkNlZFRtL2t1bTRJNEMvVzJodVhMbDE2MTJDMXNOUHA5QmFPNC93UndIbEJFQXk2Ym9uVytoZ2kydHozL1VNSDI1OUtwUnBXWlgyWmJEWTducGtuTDE2OCtOK2pyTmV0MHVsMFhTS1JxQ3NVQ3FxOXZmMHRBTnpTMHRKVUxpdm5lZDRQbFZLbk1mUHZnaURZYzJYSDlrSFJXb2NBWGdtQ1lMZHltekhtUEFEbkV0SGtvVEpCakRHM0E5amU5LzIxVjNVTTJXeDJiV3Z0andGOGxZam1XV3QzclY0b1YydjlCd0JOUVJCc3ZTclg4anh2SjZWVXMrLzdWNWJibXB1YmF5ZE5tdFREekw4T2d1Q0lrY1lhbDV6N21lLzdKd3pYdDl5L1VDaDhxbnJ0aEVFNEdFUEczaURYU1FCSTlQVDBGRHM3TzVlUGVJQVFRbnhNR0dQMllPYmJvaWo2djZIK1h4eVhhM3Nkby90Y3RRS3Q5ZlpCRUF5NXpsczJtMDBzV3JSSWRYVjFGVEJNV2F6VndBVlE5RHh2bXpBTW44VG9KdzJwdU85WUp4a05LWlBKYk9ZNHprMEFOb3lpNkJ2NWZIN1FDVG1yV3h6azZXTG1CNGhvNitYTGw1OC9hOWFzTjZ1NktjL3pkbEZLT2I3di8yNFZMNm1NTWRzQTJMVHlzMGRyYTJ2am5EbHpsbUdFMy8zWmJEWlJLQlJxbUxtbVVDZ294M0ZZS2NXTzQ3RGpPTHhvMFNLdXI2K1A0aUFUb2ZSNW9qaWFjVTJkT2pWWlcxdWJjQnlIR3hvYW9rV0xGa1ZkWFYzRkljWWs3eVV4SmhMa0VVSUlJWVFRWWpXSXYweXVqdGxzRGtvUExQcS92RTJkT3JWdTNyeDVnNWI1K29ERzlJSFNXdjhLcFN5ajhWUmFqMmFodFhhTDRRSnFRZ2doaEJCQ0NQRy95UG13QnlDRUVFSUlJY1Qvb25mZWVXZDF6ZTVmWVdiZTRzV0xSek9EY0hXTzZRTzE3cnJyYmtKRWV4QlJQWUJIckxYNzVmUDVOYjFVbXhCQ0NDR0VFRUlJSVlRUVFnZ2hoQkJDQ0NHRUVFSUlJWVFRUWdnaGhCQkNDQ0dFRUVJSUlZUVFRZ2doaEJCQ0NDR0VFRUlJSVlRUVFnZ2hoQkJDQ0NHRUVFSUlJWVFRUWdnaGhCQkNDQ0dFRUVJSUlZUVFRZ2doaEJCQ0NDR0VFRUlJSVlRUVFnZ2hoQkJDQ0NHRUVFSUlJWVFRUWdnaGhCQkNDQ0dFRUVJSUlZUVFRZ2doaEJCQ0NDR0VFRUtJRDFNcWxXcVlNV1BHT2tQdHoyYXo0OXZhMnRxYW01dHJSenFYMXZwOHJmWHM5M2VFUTJ0cmEyc3p4bnhyWlk0MXhxU05NWjhGb0FiYm4wNm5wMm10djVKS3BScFdhWkNyU1RhYlRhek84M3VlTjlQenZHMEFPS3Z6T2tJSUlZUVFRb2dQai90aEQwQUlJWVFRUWdneE50bHNOc0hNbi9WOS82OEFrRXdtenlhaVV4Qi92dmM4cjVtWk44bm44MzhDZ0NpS2RrNGtFamRQbURCaGJ3QjNEbmR1SXBvSVlQM3lka3RMUzlPNGNlUFNveDBiRVMwTnd6QWNiZjlFSW5FT2dLOXByWHVDSVBqMWFJOERBR1krbDRpK21rNm4yOXJiMjJkVjczY2M1eWdpT3IyMnR2YXJBTzRaeTduZlQ4YVlod0RzQ0dBWDMvY2ZBQUN0OWNuTWZQRDA2ZE8zZmVHRkY5NkorKzNDekpteG5KdUk1dnErZjBkMWUzTnpjeTBSWFE4ZzBkcmF1c0djT1hPV3ZBKzNJb1FRUWdnaGhQaUlrU0NQRUVJSUlZUVFheGhtUGhYQTk3VFcyd1ZCOEpmS2ZjM056YlZLcWJ1WWVVT3RkV3NRQkc4UjBSWUFvaWlLSGhucnRjYU5HNWQySE9ldll4aGJIb0JYM3M1bXM0bWVucDdrTVAxUElLSXNFUjJaeldidjZ1bnBpUWJydDJ6WnNtSjNkM2R2ZWJ1dHJXMGlFYzBFOFBoZ0FaN1lWd0c4MDl2YisrQm94LzlCSWFJR0FHMzE5ZlVQdDdTMGZMR3JxMnN4TSs4RTRJQ0tQa2tBTGpPL045UjVtUG1QQUZZSThreWFOT2tnQUZPWStmc1M0QkZDQ0NHRUVPSi9sd1I1aEJCQ0NDR0VXTVBNbnovL3NzbVRKKzhQNExmWmJGWmJhL3YzVFp3NDhRb0FHUUJmQ1lMZ3JiaDVPd0QvN09qb1dMQ3kxMlRtZlpuNW1lSDZFTkZWQU5hck91N1kydHJheTBaeGlRMlplV0Z0N2VBVjVaTEo1S1BkM2QzYlo3UForaWlLYW9qb1VBQzF6UHdiei9NbWxQdUZZYmdFUUtTMTNwS0lObWJtMjJwcWF0YnpQRytGYzRaaCtBb0FIc1hZM25lKzczOVBhNzBoRVIzVTJOajQrNWFXbGk4SFFYQTBnS1BMZll3eDl6RHpaa0VRYkRLV2MyZXoyWHByN1RsRUJDTGFWR3Q5eldpUEphS2k3L3NyVlQ1UENDR0VFRUlJOGNHVElJOFFRZ2doaEJCcm1Ibno1dlZNbVRKbFh3QUg5dlQwdkpOTTlpZktLQURMQVp3UUJNRWpBSkROWnFjemM0cVo3OU5hNzFWOUxpSmFhcTE5UmlsMUFBQXdjeHNSMVpUWHlXSG1WK00vM3dqRHNIdTRjV210bHcyMWo1bC9Ra1Qvcm1xYkJHQmRJaHB4RFNBaWVoVUFyTFUzS3FYMnJHaS9nWWo2K3hsanR2UjkveGtBaDhmNzl5V2lmUWM3WjB0TFMyMVhWMWZmU05kZVhaWXNXZktOcHFhbUdRQyswTlRVdEFPQSs2dTZiRWhFTDQvMXZNeDhLaEZOWmVibEFIWWR3NkUxekx3TWdBUjVoQkJDQ0NHRVdFTklrRWNJSVlRUVFvZzFpT2Q1elVxcFErTE45MnByYTg5azVxMlpXUmxqdmd0Z1BvREpXdXN6Z2lDNG1Ka1BCQUFpMmhXRFAvRC9sK000T3pQejVYRy9jdnZsOFovSEFJQlNhbk5qek9CcE52KzFEdk9RaVRHMytiNy9YR1dETWVZOEFFZEVVYlJQUHAvLzdRam5ybFJrNXU5Vk5zUWw2WFlHZ0JrelpxeERSUHN6OHorSjZNWkJqajhXd1BTdXJxN2xZN2ptKzY2cnE2c3ZuVTd2NWJxdTluMy8vcGFXbG1SRFE4Tng1ZjNNdkJHQTVaN25uVExZOFdFWS9oaFZtVWlaVEdZekFHY3c4NHRMbGl4Smp5V0laWXpwWU9iMVIrNHBoQkJDQ0NHRStLaVFJSThRUWdnaGhCQnJFR3Z0T3VXc0d3QmdacGVJTm9nM0s5ZHpXWnhPcHk5bjVtT0lxSU9JdmxqZVZ5d1cyeHpIZVl5Wkx5NFdpNWQwZEhRc1RLVlNqUUJRVzF2N1l3RDc5UGIyVGdXQVpESnA0c04rT01vaDVvZmEwZHJhMmxoWFYrY0FRRzl2cndQZ0tHWit6WFhkeHlwTHJsVnpIR2Q1THBmcnp4Smk1aWdJZ2dzcSs4U1pSenNEUUUxTnpja29sWEk3TFFpQ0o2clBwN1hlbllnMlFrV0FwTFcxdGJHK3Z2NVlJdHFYbVRja29vaVo1eERSK2I3dlAxQjVmQ2FUMlZ3cGRSWVJiUVdnSGtBbmdBdXR0VTFLcWVzQjNPTDcvZ0VZaGZiMjlwY0J2QXdBNDhlUHI3WFduZ2NBVklxMjFjZVpWWnRXSGtORU5RQVNBSDRLb0ZodVQ2VlNOVXFwVzVnNUNlRElzV1lwTWJORFJCOWFacE1RUWdnaGhCQmk3Q1RJSTRRUVFnZ2h4QnFrdmIzOUh3QmFBR0Q2OU9scjFkZlgveGJBQmdBaWErMTNsaTVkK25CWFY5ZGlBRERHbkFsZ0lvRDV1Vnp1N2ZJNWpERU44WStkNVhWNk9qczdsOGI3Q3BYYm1VekdPbzREYSszdWp1TThWVGtXYSszRnpQeXc0emlQeDl2SEU5RmFRNDI5dnI3K3IwU1VpWDhHVU1vY1l1YTNsRkpEM3JPMTltNEFLNVNhR3d3ek54UFJjUUFlRDhOd2hRQlB6R0htL21CR0hPRDVCeEZ0eXN5dkFmZ0xNMDhtb2pabTNocEFmNUFuazhuczdUak9yUUFjQUs4eTgyd0FyVVIwdDFMcWdSV3VOQWl0OWFlWnVmeDNBTWR4bnNybGNvVmNMcmNJUUVQY1owc2kranVBL1lNZ3VMdnllTS96TGxCS25WVjkzbVF5K2F2NDliMlRpT1puczlucHc0MGpsOHU5VU5Ya29sVHVUd2doaEJCQ0NMR0drQ0NQRUVJSUlZUVFhNkJNSnFNZHg3bUxtUldBdXdGOGxZaXViR3BxV3B4T3AvY0dzQURBMlhIM0RWQmFyOGNDL1lFUUVOR3dhK3hVV1ZRWktBSUFZOHpoQUxwenVkeWRjZE4zUnpqSEJjeThOa3BaS0pjQ2VCM0F4U05kbUpuL05kcEJXbXV0VXVwZUFCZW4wK25XOXZiMk9ZTjBTNkFpbUZGWFYzZFlIT0I1b3ErdmI4Zk96czVhWjM2SkFBQU5XMGxFUVZUbEFMRFpacHROU2lhVDA4cjlac3lZOFVtbDFIVUFIR3Z0Q1dFWS9pemVwYlRXNXhMUlNQZGZkcTFTS2xPeFBSbkFnTmVXbVZ2anY2TzVvem1oTWVZMEFBY0I4SzIxTHlxbG5oL0ZZUWxVWkFJQlNGUUd2NFFRUWdnaGhCQWZmUkxrRVVJSUlZUVFZZzJTeldicm1mazhBQ2NDNkZSS2ZkbGErMjBpc3N6OEdXYit2ZXU2VDZGVVhtMFpNLytLaUk1UHA5T3A5dmIyV2VYVE1ETVhpOFZaUTE0SVVKN25wY3RyN0JEUmx6M1BheDZrbi9ZODc1REtCaUphR2dUQlhkVWR5MjFhNitPSnFJYVp6d21DNEthNGJWY0EvN2Rnd1lMenVydTdlOGY0c3ZSekhPZFYzL2YzOVR6dkNNZHhmbUdNMmQzMy9mdXJ1aVVxeTVJcHBkWUhBR1ordGh6Z0FZRFpzMmUvQytEZC9vTVNpV09JYUJ3elAxUVI0QUVBR3dUQnVWcnJyWWhvdTFFTWM2YTF0a1lwZFFLQWJ3TkFTMHRMc3FtcDZXc1ZmWFlGQUd2dEZzYVlkT1hCekR3REFMVFcreEdSQmZCOEZFVVBPbzV6cUxWMlR5STZBQUNpS05ySGNaekYxUmRuNWlPSWFNOUJ4cFVBOE40b3hpK0VFRUlJSVlUNGlKQWdqeEJDQ0NHRUVHc1FaajRMd0trQXJpS2lVM081WEkvV3VnL0EwaUFJWGttbFVsdlgxdGJlRHVBWlp2NGxFYTBONEhqWGRiY0NVQTdxYkU1RWM4cWwyc3FtVHAxYWgxSld5VGl0OVdzQUltWStGQUNJNlBUU01qRURFZEZYaWVpclZXTjhCY0NBSUkrMU5nSUFyZlZrQU9jeTgzTkJFTnhTY1o0ZEFCdzdZY0tFaXdFTUcrUWhJdGZ6dkF1cW1qOWR1VkVvRkg2WFRDYlBBWEJMSnBQWk1wL1B6NjQ0ZmtER0NqTS9TMFJRU2gzdGVWNCtETVBiRVdjOVZkaytQdjZYUXd6dGp3QkdEUElFUWZBYUFCaGpGcGJieG84ZjM4ak1OMVgzVlVxdGNLM3kzd01SM1JBMy9TeWZ6NThBb0ExQVVXc05BSEJkOTdIcTdDc0EwRnB2UDhUUWFvaG9wUU5zUWdnaGhCQkNpQStlQkhtRUVFSUlJWVJZZ3hTTHhRdGQxMzNVOS8zSEFNQVk4eGd6ei9OOWZ3TFF2NWJPemhXSHZHR01lWnVaZHdmd2k3YTJ0ZzNqMG1UWGxqdWswMm5qT000RlJMUU5nRHBtWmlJS3JiVzNLYVdhNHV0bTI5dmIyeXZIWW93cE1QTzVRUkJjV0RWTXJ2aTVQdjZ6bkNIeVl5S2FaSzA5UjJ0dEt2cE5qdi8wdE5aTEswK21sRnFReStVcVM3WTVSSFRDZ0FzeUp5cURVTE5uejM3WEdMTVBnTDhvcGU1cGJXM056cGt6WjBuY04xa1p6QWlDNEhmR21Pc0JIS3FVdWtWcmZRRVJYZjNlZSs5ZFV6NEdBSWhvUXdBb0ZBcGRHQVF6dnpOWUlHdzBjcm5jTzlsc2R2TElQVmRVS0JSNjRoK0x3M1ljQVJFbHBWeWJFRUlJSVlRUWF4WUo4Z2doaEJCQ0NMRUdjVjEzSTJ2dGhwN25iVWhFbndLd0xSRTk2SG5lRVZWZG53ekRjQzRBeTh4L0pLS3ZwMUtwVDdpdXV6Y0FXR3Z2ckRqbmVnQjJZT2JIaUtpUmlEYjFmZi9MQUtDMVBpenVOZytEQnhIc0VPMEFBR1p1aUxOa3lvRWJBd0JLcVNzSDY2K1VlbnlGQzFqN2V3QzdWNXl6THdpQ2hzbyt4cGh2QWJpOHNzMzMvV2VNTVJjUzBibjE5ZlcvQUxCZnZLdUdtU3ZMa2xuZjl3L3pQTy9YU3FtVGlXZ1hBSmVNR3pmdXhIUTZ2WE43ZTdzZlh6Y1pCM0dHS21tMkt0K3ZlTENzbXc5U2RmQkxDQ0dFRUVJSThkRW5RUjRoaEJCQ0NDSFdJTXk4UFJGOW4wclJobm9BQldiZUpzN0NBUkVwQUhYVzJrTUF6STNiZmdQZ3dOcmEydE9aK1d2TVBEK2Z6ejlhUHFlMTltL1cydlhhMjl2bkcyT3VBTEJweFNWYkFCU3R0VlM5OWs1c3dKbzhTcWxYeTFsRzhiWEhBOEN5WmN1V3hOdEhNSFBEaXFmQnQ0aG9OMnZ0N2tRMElJaENSUFBIOGhwVkhmc0RhKzN1QU5aTHBWSU5jYVpUSFJHdEVGQUp3L0FwQUU5cHJUZEFxUnplVE5kMXIwVWNtQUx3RG9DR1JDTFJET0NsUVM0MzJKcEZZNUxKWkxSUzZxK2o3UDdISUFpK05uSzNVYXRoWmdueUNDR0VFRUlJc1FhUklJOFFRZ2doaEJCcmtDQUlmZ0xnSjhhWWN3R2NZNjNkS2d6RGY1YjNhNjB2QW5DaXRiWS9pT1A3L3VQR21IWUFKeEFSbVBrTUFGRjVmeGlHQ3pHMERJRDJtcHFhYVFDdVJ5bW9aSUZTUmcyQW5ZaG9wN2h2RFRQZkI2QS95TVBNclFEZUtwYzk4MzMvbWNFdVlvd3BaK284R1FUQmNPTVprMXd1VjBpbFVsL3U3T3ljai8rdXN6TU9RTTlReHdSQjhFcHJhK3ZYNit2ckZ3SHdXbHBha2wxZFhYMEFuZ093QVRQdmk0cDdqTGxLcWIxV2RieEtLWWVJeGpIejdRQm1EOVAxT0NLcUcrNWMxdHA1NWZWNUtoSFJDdDhEbTV1YmE0bUlKTWdqaEJCQ0NDSEVta1dDUEVJSUlZUVFRcXhoc3Ruc2RHdnRtVVRVWmExZFhHN1BaREtiRTlISjF0b3IydHZiNTFVY3d0YmFLNVJTdjJUbXZpVkxsbHc5eWtzcEFKOW01dHZMYTgwdzg4d2dDQjRackxNeDVqbG1IdEJHUkNrQXM3VFdHV1llTXV1RW1iZUl5N3FkNVhuZVlPdkNkSVpoZU9zb3h6M3d3TTdPTjZyRzFBQmdXWG5iODd6OW1EbWZ6K2Y3Z3lxMXRiV1pPT2d4UHc3d2dKbXZKNkk5aWVnUVk4d2ZmZC8vSFFDMHRMUWttNXFhZnNMTTAxWjJUUjRBeUdReW0xUnMzaDBFd1YxRDlkVmFmMzBVcDd3RUZmZFpWdkYzMUIvb1cydXR0UnJpOWhWSzBXbXREd0x3RFNLeUFDNzBmZitoVVZ4YkNDR0VFRUlJOFFHUUlJOFFRZ2doaEJCcm1Gd3VOMWRyZlFRem4rMDR6dlBHbU45YmErOGtvc3VaT1h6NzdiZlBxdXlmVHFlbkVOR1pBRUJFeWFhbXBrc0JmR09rNjNpZXR4MFJUV0htbFhxb244MW1welB6dWdEdUlLTHBBRTRZcWk4UjFRQUFNeDh6UktEa2ZnQXJGZVNwNUhuZUJKUytCL1VITTRqbzgwcXBXN1RXblFDNkFVd2tvczJabVlub2pISy9NQXdmMUZyZlFFUUhBN2hiYTkxSlJHOENTRE16QWJnWXdIZFhZbGdKWTh5UG1Ia21nSU5YNWY1aWJ3T1l3OHcvR1NGTHE1KzFkdU00eSt2MXluYXQ5VjVFZEFNelA4M01FNGpvdnJhMnRteEhSMGZIK3pCT0lZUVFRZ2doeENxU0lJOFFRZ2doaEJCcm5pZ0lncHNBM09wNTNvRkVkSlZTcWx6dTdNeDU4K2IxbDl4S3A5TlRYTmQ5RkVBek01OVBSTHNET05JWTg1N3YreWNCNEtwelR5aVhZeU9pUTVuNTVTQUlIamJHYkQ3V1FUTHpQZ0FRUmRGOStYeitjUUIzRE5VM1hndm9XR2FlT2xKZ2dvaVNXdXVsVmRkS2pDYUxob2krRXZkL3VhTDVOZ0JUaWNndzgwWUEzbURtZTRubzB1cnlja0VRSEthMXpoSFJOd0Jzek15VGllaVJZckY0cHVNNG54OWpKczk0QUxEVy9wbUlOZ1B3NkFqOVJ5VUlnbXNBWERQYS9xbFVxb2FJVG93M242dmNSMFE3TVBOclFSQnNsVTZuNngzSFdlSzY3cllBSk1namhCQkNDQ0hFUjRBRWVZUVFRZ2doaEZnRHhTWEM5bVBtTXdIVU1mTkRjYURnR3EzMXQ1VlMyeFdMeFVsS3Fmc0JUQU53WGhBRTM4dG1zMWRiYTU4aW9oTjBhY0dXZ3d1RmdrMGtFbGVndEtiT0Z3RjBlcDYzRllDdkU5RngrTzlhTmdEd3NER21PakJVNWdDWUJ3Q3BWS29Cd0ZITS9HWStuMy95ZmI3OUNNRE5sUTN4dlc5ZDJlWjUzZ1ZFdEE0UjlURnpCR0F5Z0svRy9SOHM5d3VDNEVrQW94MmpEWUxnY2dDWFYrL3dQTy96Z3gzZysvNlhxOXRhV2xxU3pEeVRpRUJFbXpEekdVRVEvRWhyYmVJdWR3enpPZ09sMTdwN2xHTXVqMjhiSXJvUXdDS1V5cmd0QjFCUFJCNkFUekh6eTIrLy9mWURsY2N3YzBCRVJ4cGpibVBtOFhFSnUveFlyaXVFRUVJSUlZUllmU1RJSTRRUVFnZ2h4QnJFR0xNTGdFT1plUWNBNHdEa0Fld2FCTUg5emMzTnRaTW1UVG9ld0diTXZJdmpPSmNCU0RMemQ0SWd1QmdBY3JuYzY1N25mWkdJZmtkRVh3RHc5THg1ODFMVHBrMzdMQkU1ek53SjRBUWkyaEhBMzMzZkg3QitEek5mQkdEV1lHTWpvaCtVZjA0bWs4Y0NXSmVJenNiQUlORXFZK1ppRUFSSFY3WVpZNzZGcWlDUFVxb1p3UDd4Mk1ySHZzWE01d1pCOE5mM2MweGpWU3dXaVloY0FHOVlhL2NLdy9DcHFpNDNXMnVIekpaUlNwMDgxbXRHVWZTcTY3b0dRQTBOVERsNm01bHZWVXA5Wjk2OGVUMlZ4d1JCOEF1dDlVWkVkQWdSTFFkd1Vod1VFMElJSVlRUVFud0VTSkJIQ0NHRUVFS0lOWWkxZGgybDFCZUo2QjRBMXdkQjhEamlrbXZkM2QyOTNkM2Rsd0NBTWVaWUFJdXR0ZnVHWWZoRTVUbkNNT3h1Ym03K3YwbVRKdjBjd0hNTEZ5NWNHQVRCT2xXWGVqS1ZTbDJDT0VBVGx5MGJxUmJaN2VVZmxGSTNXbXQzWGJCZ3dZOVg1WDZyOWZYMWZjdHhuTk9xMjMzZnZ3TEFGVlZ0QjJTejJVTVhMVnBVVjE5Zlh4dEZVWEgyN05udnZwL2pXVm5kM2QyOUV5ZE9QQURBSzJFWXZqWklsL3ZETUx4cnFPTzExb2VNc1RRY09qbzZYZ0pRRzI4NkxTMHRibGRYVndTZ09NeGhOZ2lDVXdDY01xYUxDU0dFRUVJSUlZUVFRZ2doaEJCaUJVNDJtMDJNcG1OcmEydmo2aDdNQ0Q1V2s4bzh6enZFR01QR21KdEg3aTJFRUVJSUlZUVFxKzVqOWFWTENDR0VFRUtJL3dGUkxwZUxSdE54enB3NVMxYjNZRVl3WElhSUVFSUlJWVFRUWdnaGhCQkNDQ0dFRUVJSUlZUVFRZ2doL3I4OU9DQUFBQUFBRVBML2RVTU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c0JoeUpGNWJhQkRBSUFBQUFBU1VWT1JLNUNZSUk9IiwKCSJUaGVtZSIgOiAiIiwKCSJUeXBlIiA6ICJmbG93IiwKCSJWZXJzaW9uIiA6ICIxMiIKfQo="/>
    </extobj>
    <extobj name="C9F754DE-2CAD-44b6-B708-469DEB6407EB-9">
      <extobjdata type="C9F754DE-2CAD-44b6-B708-469DEB6407EB" data="ewoJIkZpbGVJZCIgOiAiMzE2ODkwOTc4NjIxIiwKCSJHcm91cElkIiA6ICIxODkzMzIzMjMyIiwKCSJJbWFnZSIgOiAiaVZCT1J3MEtHZ29BQUFBTlNVaEVVZ0FBQ0FJQUFBS0pDQVlBQUFBcm5SbFRBQUFBQVhOU1IwSUFyczRjNlFBQUlBQkpSRUZVZUp6czNYbWNISFdkLy9IM3A2b3preE9TUUNJTXNoNGNZa1E1RW9naEdlanBxcG5JZ3FCaUZCUmREMUFVRDFSRVhYNjZxS0N3QWg0TGlncWVLR3BVRGxjQ1NWVlBTeElEd2dSRUNMREFycXRDa0NPSjVDQ1pkTlhuOThkMHM1M09KSm1jRTVMWDgvR1lSMC9WOS9QOWZqL1Z3d3lUcVU5OXZ4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ENZYjdBUUFBQUFBQUFBQUFEdVBLSXBlWkdadDFXcjFnVXFsc25xdzh3SFFKNDdqOTdqN2lXbWF2bWxialZrc0Z2Y093L0NFTld2VzNEUnYzcnlsL2NWRVVYU0p1OTllTHBldjMxYnpBZ0MydjhKZ0p3QUFBQUFBQUFBQUdCeWxVcWxrWmk5YnRtelpkVDA5UGFza3ljeE9rL1RWSUFnbVNscFlpenN0Q0lMM1ZhdlZkMWNxbFQvdmlOemlPTjdUM1YrL3VmMnlMTHVuVXFuY3R6MXkycFZFVVZTVzlQSWdDSTZaTTJmTzR3T0kvNXFaZmRUZDM1aW02UTA3SUVXczc1OGtIZDFmUTdGWUxGU3IxVkZEaHc0ZFZhMVc5d2pEY0I5SiswbHFNN00yU1cxWmxuMmh1N3Y3ajQzOXdqQTgyY3l1Ym0xdGZhT2tHeVJwK3ZUcFkyKzk5ZFlsOVJnek8xdFNxeVFLQVFZb2lxSlR6ZXc2U1JjbFNmTC9kb0o4cmpDenM5MzkrRFJOYjlsT2M5eG5acStxVnF2REtDSURkZzRVQWdBQUFBQUFBQURBQzBBVVJXOHdzMnUzWmd4My8zMmFwbDMxNHlBSXZ1RHVCMGo2VVVQWUs5eDk3Uk5QUE5GNE0vMS9KUjBjaHVHOXBWTHA0K1Z5K2VwKzh2dUVtWTNaMHR5eUxKdlplSk95V3EzdVh5Z1Vmcnk1NHhRS2hjOUtvaEJnSXlaT25EakV6STZXTktKYXJlNHZhWk9GQU5qNVJGRVVtOWxQM1gyVW1RMHRGUHB1K2RSZkpjbmRYZEt6N3Y1MEdJWXZsYlJPSVlDWm5TUnA1YXBWcTI2VnBHblRwbzJwVnF0L2orUDRvaVJKTHRoaEZ3TUEyT1lvQkFBQUFBQUFBQUNBRndBemU5VGRyMm80OVNJek8xM1N6ZTcrUUQveEowc2E3KzdmYlRqOVAvVlBpc1hpSVpLbW10bUZQVDA5YXh0aURqZXoreGN0V3RSYlAxRXVsMy9mMWRWMVJKWmxQd3VDNEx0UkZJVnBtbjY3YWNvUFMzckpsbDVmRUFRUHF1a21wU1JsV1hheXU5ODhrREVLaFFKUG9RNUFUMC9QMmlpS2puSDN2YnU3dSs4WTdIeXd4ZTUyOTRzbHJYVDNsV2EyWE5MaGtpNXc5Mk95TEh0NDNMaHhTMmZPbkpuMTEzbnk1TWw3dUh1bm1kMndZTUdDNXlScDZOQ2huZXE3ZDdSb2gxMEZBR0M3b0JBQUFBQUFBQUFBQUY0QWtpVDVrNlJ6NjhlZG5aMlQzUDEwZDc4dVRkUDFWZ3FJNC9oQWR4K1NwdW01elcyU0ZJYmhtWkt5M3Q3ZTc5VFBGWXZGZ3JzZlptWS9hNDZmUFh2Mmt6Tm16T2hjc21USkdWbVdYZFBjbnFicFN6ZVVleFJGVjV2WmU2dlY2cGhLcGJKczAxZjdmNElnT01UTWxtdzZFcHNqVGRON0J6c0hERXdVUmQrWGRJUzc3eU5wYkJSRjkwaFNsbVhGU3FWeWVWT3NtWm15TFB1ZlNxWHk5TWJHSFRseTVHbG1OaXpQOHgvVXo3bjdkRFBMVnE5ZVBXZDdYQXNBWU1laEVBQUFBQUFBQUFBQWRrTm1kcVM3QnkwdExRL0VjZno4YVVuRDNQMzBPSTdmMHR4bjZkS2xNak1WQ29YTDZuMkNJSGpSN05telYyN0hQQy9aWG1NREx4QVBxKzk3ODNBekcrWHU5MGhTb1ZBb1JWRVVOTVVlSlVsQkVKd1lSZEY2UlRlTEZ5KytxYjdhaDVtOTI5M1hsc3ZscE5ac2txWkxzdGJXMWdlaUtKSWt1ZnR3TXpzemlxSlRHOGRhdTNidFViZmRkdHRmdCtGMUFnQzJJUW9CQUFBQUFBQUFBR0EzNU81WG1kbHZtODZkWkdidGtpNlV0R29nNHp6enpETzltNDdhY3U0K0k4dXlXd1lTV3lnVU5tdTFnZDFaRkVVUG10a3JxdFhxa0VxbFVxMmY3K3JxZWxtV1pWODBzeTUzSHlYcGZuZi8vTWJHS3BWS3A1blpPWkplYldhOWt1WkorbXlTSkhjM3haV0NJRGpiM1E4M3MvMGtMWkYwNC9MbHl6OTF4eDEzUEx2dHIzTFhrS2JwbHlRcGp1TUwzUDJNTkUzZkpVbFJGTjFuWnEvcXIwOFFCTi90Ny96NDhlUEhMVnEwNk9rb2lxWkltbXhtYXlUbGtsUXFsVTQwcy8zYy9YdG05cWVHYnBlNCsxMW1kbjNqV0d2V3JQbkhOcmk4M1U2cFZEcmV6RDZpdnFLTlBjeHNzYnZQeXJMc3drcWw4cmZHMlByWE9BaUNrVm1XZlZ6U2U4MXNuS1E3M2YwamFacmVXeXFWamphekwwczYyc3pXU3ZxTnBJOGtTZEx2MXllTzQ5ZTYreGZWOS9WM1NYTWxmYWEyNnN3Nm9paWFZR2FmZHZjT014dnY3cythMmZ3c3k3NDhrRzFGb2lnNjJNeHVsN1NIcEZPU0pMbHg4OTR0QUZ1RFFnQUFBQUFBQUFBQTJBMmxhZnJ6NW5OUkZMMUwwZ05wbW41aEVGTHFsNW05ZU1pUUlZY01KTmJkdDNjNnU3UW9paVprV1hhYm1lMGw2WFpKaTh4c2dwbmRVSDhLdlo4K2w1alplZTcrbUpsZDYrNmp6T3lOa2pvNk96dVBtek5uemwyU1ZDd1c5d21DSUpYMEYwbmRrcDUxOTVLWm5UVnk1TWlYU2pwK0IxM21MbVBWcWxWSHRiYTJobzNud2pBODBjeXVjL2NEc2l4N3NybFBwVkpaVWZ2MFg1dmJ6T3hqa2xhdVhyMzZuUG56NXkrdm40L2orRUpKZHlkSjhyVnRmQW03blNpS3ZtQm1uM1gzRlpKdWxiVFUzWTgwcy9jWENvVTNGb3ZGNHlxVnlvUE4vYklzdTBMU3NXWjJtNlFqSkIwbktTMlZTbTgxczkrYVdZKzczeWlwVTlJN0pZMldkSEkvS2JSTE90Zk0vaURwZWtsSFNqckIzWTh0Rm92SFZDcVYrK3FCY1J5ZjRPNi9sTlFpS1pVMHk4eitTZEtKUVJDY0VNZngyNU1rK2NXR3JuWDY5T2xqc3l6N1QwbGozUDM5YVpwU0JBRHNZQlFDQUFBQUFBQUFBQURVMGRIeEtqTjdsYnRmV1N3Vzk5NVliTFZhemViTm03ZDBCNlgyVlc3dzd6QS9NTE85M1AyY05FMi9YajlaS3BYT0NvTGdXODNCcFZLcHk4ek9rM1Q3aWhVcnB0ZWY2dS9vNkpnYUJNRmNkLys2cEttUzFOcmEybHV0VnQ4L2R1ellhMmJPbkpsSjBvUUpFMXJhMnRydU03UFhsVXFsQThybDhxTTc1akpmMkRvNk9sNFJodUZIa3lUNW9DUk5uang1ajVFalI1NWtaZ2U0K3g4bEtjdXlWUTAzL2RjUlJkRlI2cnY1KzV5WkJiVXhEek96RG5mL1htTVJBTGFkMnZmTFp5VTk0dTdGY3JuOFdMMHRpcUx6ek95U01BeS9KK21ZNXI1bWRrZ1FCSytaUFh2MnltS3hXQWpEOEdZejZ6U3pXWkl1VDVMa001TFUzdDYrYjJ0cjY4UHUvdnIyOXZaOTU4NmR1N2hwcVBQY2ZVYWFwamZVam9Nb2lyNWhabWVIWWZoVjlSVVNxTDI5Zlp5a241cVp1WHN4VGRPNTlRSGlPSjRtcWV6dTEwUlJsS1pwK2t4enZoTW5UaHlTWmRtdkpCMGs2Zk5wbW41bmE5NDdBRnVHUWdBQUFBQUFBQUFBMk1uRmNmeEtTWGMybnN2elBEQXptZG5WY1J4ZjFVKzNvWktDT0k3WHVSbm83dDlPMC9RVHpjRmhHSjRtU1daMmRxRlFPSHRqK1lSaCtLaWtBemYzT3JhRXU1K2FaZG10QTRrdEZBcFBiKzk4ZGxXZG5aMlQzUDBvU2Zla2FmcU54clp5dVh4VkhNZW5xM1pUdjY2MkhZQ3lMRHVyY1duLzd1N3UrWEVjLzE3UzFHS3h1SGVsVW5uNjFsdHZYU0pwblp1Qml4WXQ2bTFyYTd0RmZUY0xKMGlpRUdBajNMM0Z6UFlKdzNDUnV5K09vdWc2TS91eXUwK3UzYkQ5ZzVuOWp5UUZRVEFsanVNZk4vWHZTTlAwTGtsZk43T2w3ajVUMHJ0cThXTWxyY3l5N0NzNy9NSjJFL1h2bHp6UFA5NVlCQ0JKYVpwZUdrWFJlOHhzU2tkSHg2dTZ1N3Z2YjJ6UDgvemZraVJaS1VtVlNxVWF4L0czMVhmVC9oL1Zhdlg1clR2bXpwMjdPSXFpMldiMnhwYVdsa01sclZNSVlHYmZUNUxraHNhaHd6RDhWSjducDBtSzRqamVNMG1TZjdTMHRMeGIwaDd1Zm5sakVZQWtKVWt5TDQ3akgwZzYwOTFQbFhSbDg3V09IajM2S2tsRmQvOU9tcVlYYlBhYkJXQ2JvQkFBQUFBQUFBQUFBSFp5MVdwMWFSaUc2OXpzTjdOOUpiMU5VdUx1NnkwbGJXWW4xL1owYnQ0cmZGNXo3SlFwVTRhcDc2Yk9Rak03ME4ydk5iUHJtdVBjZlppa0d5VTl2RFhYczVuMmt2VGlIVGpmYnNuZHA5UmViNUxVM3hJTUM3VitJY0F4a25yRE1Kd1J4L0dNcHZIR21KbUNJSGk1cEtlbHZxZUVSNDhlUFUxOXk1TWZiR1lIU25wbGJhemgyL3FhZGhWUkZFMHhzMCs1KzBtU2VpVjlPc3V5cTRJZ09OM01wcnI3Vzlhc1daUE1temR2YVJSRmJ6QXo1WG4rc0ptZFVSdmlSV2IyTlRNTG95aDZ0WmxOY2ZlUFNtcXJ6NUdtYWZleHh4Nzd5dHR1dSsydmczR051NGtwa3JJOHoyZjEwNVpMK3Aya1Z3UkJjSVNrZFFvQjFxNWRlM2Zqc2J2L3hjems3dmRVS3BYVmpXMW05bGp0ZGRSNmsrUjVkL081MmJObnI0emorRjR6SzVyWlFaTHVxdVVxTS90TmZ4ZVM1M2wzRUFSbnFtK2JnbldFWVhpZW1iMUgwbzFqeDQ3OVlILzlBZXdZRkFJQXdBNVdMQllQeWJMc21ibHo1ejQxMkxrQUFBQUFBSUFYaGtxbDhvU2tjeHZQbFVxbFVoQUViOHV5N0R2ZDNkMDNOZmVKNC9oQWR4K1NwdW01elczTmhnOGYvajVKNDgzc2crNWVrbFFjTTJiTVIrcEx1TmZWbHE4ZWx1ZjVsN2Z5a2diTXpLNHNGUGhUOWc0d1hwTGN2ZDhid2U3ZWEyYlBIOCtZTVNOY3VuVHBuclhEODV2ajY3RmhHQTZUK3Y0bVZpZ1VmcTIrRy85TEpQM0ozUitRMUd0bTdaS3NlUXc4NzJwSkx6YXpQN3I3dURSTnZ5WkpwVkpKa2xRdWwyZjIwK2ZwTkUxL0prbkZZdkhBUXFId05VbEswL1JQY1J4Zmw2YnBGVkVVZmFrZVhDcVZqcFkwb1Q1bWswS3Q3VjJOSjgzc2lUUk5iOWtHMTdmTHEzMi9qSGIzeHlxVlNyVy9HRE9yUDcyL1IzTmJHSWJyYk5jUUJNSGEycFlwenpiSHV2dWFXcEZBME04Yy9mNU4ydDFYMUFwSWh0VGk5cGFrYXJYNnQvN2lneUJZWEl0YkwxZlYvbCtWNS9ubHpmOFBBYkJqOGRzVEJsV3hXTnk3VUNnOEplbU9KRWxldTczbWlhTG83WkxPVTErVjZmd2tTZUx0TlJkZXVJckY0ajZGUW1HUnUrZFpsaDFZcVZTV2JTdytpcUtGWm5aamtpU2YzMWhjc3pBTTU5Vis4YjV3cXhJR0FBQUFBQUM3dS8wa0tRekRKN2Rta09PUFA3NjF0N2YzazVJZVNaTGsrbEtwZEhzUUJPOTY1cGxuenBWMFNUMHVpcUlKa2k2UWRGMjVYTDV0YStiY0hPNytqaXpMa29IRUZncUZmbTlhWVVEV1NGSVFCSHYzMTJobTR4dVBaODZjbVVWUnROck1zaVJKUnFuL1ZRU2VWeWdVdmkvcEZlNSthcHFtdjZqSFIxRjBrZnBXQ01BR21ObEY3bjZybVgxWTBobWI3TEJ4bmlUSjZlcDdBcjF4amxQTWJFTmJnclJLS2daQnNNN2U5ZTQrVnhLRkFBTlErMzU1VHRMNEdUTm1oUDNkSUhmM2ZXb0ZORXUyVng1bTFycUJwdjBsS2N1eXAycTVMSyt0Nk5FbTZaRU41ZXJ1NitWcVpxZTUrdzFCRVB5eXM3Tno2cHc1YzNia0NqSUFHbEFJZ0YxZUZFVnZOYk5ySlQzcDdqOTM5eldEblZQZGxDbFRoZzBmUHZ4TVNTZWIyYUh1UGtiU1B5VDlWZExzTkUwL1BiZ1pTcEtzcTZ0citPelpzMWNPZGlMYlc2RlF1TXpkUjVyWjJrS2hNS2RZTEhZMkZnTk1uRGh4K1BqeDQ3TlpzMmF0a1NRemU3bTdqNU9rT0k1ZjdlNEhOSSs1ZVBIaW0vZmJiNy8yUE04YmwyRnFrZlRLS0lyZTBIQ3VtcWJwZjI2blN3TUFBQUFBQUx1bUk5emQxNnhaODlEV0ROTGIyL3NGTTlzdnovTTNTY3JMNWZKalVSUjlKZ2lDeXpzNk9oN283dTYrcWJPenN5M1A4OTlLV3V6dUg5NDI2ZmV2cTZ0cmZHOXZiOHVRSVVOZVZIdmlOZFJtL0MzYjNmY29Gb3N2bHFSS3BmSzRtbTU0b24vdS9tRHR4dDV4a2k1dWJKczRjZUlRZDUvYXVDSkF6YjJTamk2VlNrZVV5K1dGR3hxN3E2dHJSSlpsa3lYOUtVM1RuemMxdjJaYjVMOHJTNUxrcDVJVXgvMC8zeGJIOFlyNjUrNStrU1FGUVRBaGp1TS8xMDQzZitIVys1NUkwL1JUa2o2MWtmR3ZUcExrbk0xT0hvM3VOTE5qbHl4WjBxbjFDeWdDTXp2Vyt5ellYZ200KzBSSnYyMDhWeXFWRHFqZG4zaTZVcWs4V3M5VjB2Rm05cytTK2l2OEtrcVNtZjIrdWFGYXJhYUZRdUdEa3I3ajdyZEdVVFFsVGRPL2I5c3JBVEFRNnkwTEF1eHF6T3hEa3BSbFdTbE4wM2VsYWZyK3djNUpram82T3FZT0h6NzhZVFA3dXFRT2QxOG02UzR6V3k3cFVEUHI5NWV1SFNtS29qZkhjZnkzTE12ZU9OaTViRytsVXVtTjZ0dFQ3d0ozUDFIU2hEQU1rMm5UcG8ycHg0d2VQWHBSYjIvdjEvdnI3Kzd2TmJQcm16L0dqeCsvUjU3bm4xRGZQNTR1bG5TeG1RMTM5NjZHYzFlWjJjKzIrMFVDQUFBQUFJQmR4dkhISDk5cVpqTWszVDF2M3J5bFd6cE9SMGZIWkRQN2hMc241WEw1K3ZyNU5FMi9JZW1uUVJEOEtvcWlmODN6Zkw2WmpaRDAralJObjlrR2w3QkJXWmJkWENnVS91cnVpU1NaMlE4S2hjSmZCL0loS1RTelQ5YVBpOFhpMk8yWjY2NWs5ZXJWdDBwNjFzeGVWMXRodFM0WVBYcjB4V2IyOHVZK3RRZXdaR1pYVEo4K2ZaMzN1cjI5ZmQvT3pzN2pKQ2tNdzZxa3pNeGVYQ3dXUjlkajRqZytRZElKMitONmRpZnVma2I5UTlMamttUm1mM1AzMDkzOTlOcmZKekhJM1AySzJxZGY3K3pzYkd0c2k2TG9mRW12TkxQcnkrWHkvMjZ2SE16c0V4MGRIWWZWanlkTW1OQmlabDlWWDhIVmQxUmJxY1BNcm5IMzFaSSsydEhSTWJVcDExalNlOXo5c1pVclYvYTNMWVdTSlBtdXUxOG02V1dTWmsyZE9uVlVmM0VBdGk5V0JNQXV6OTBQTkxOVjNkM2Q5dzkyTG5WeEhFK1RsRXBxY2Zjcmd5RDQwcHc1Y3g2dnR4ZUx4ZEZoR0w1OXd5UHNHR1oycUtTMlRRYSt3SFYxZGIwc3ovTnJKTTFMMC9SaVNYbXBWRHJlekg3YjJ0bzZaOXEwYVoyYitnZDFtcWJuU0RwSGtqbzdPdy9LOC93UGtwSktwZkswcEg5dWpJMmk2R2t6KzNxU0pCZEtVcWxVK3BDWlhiemVvQUFBQUFBQUFCdXdkdTNhcjVyWml5Vjlia3ZIaUtKb0wway9jdmZsV1phZDJkeisrT09QbjlIVzFuYUVwSXRxcDA1TTAzVFJsczQzVUhtZXZ6OE13LzV1R2gzazduODFzOVVOc1lHWmpUZXpKL29iYS9ueTVmL1lib251WXViUG43ODhqdU9QU2JyR3pLNk40L2dzU2YvdDdwTWs3U1hwRjVMZTB0aW5XcTErcTFBb25HSm14MVdyMVlmaU9PNlc5RVR0YjdLUnUzOVowdTltelpxMUpvcWlHeVM5T1F6RHUrTTR2a1Y5UzVGM21ObE5razdlb1JlN2kwblQ5UG1Iak9xcmtHWlo5bXlsVXZtbEpCV0x4UU9EZ09kQ0IxdTVYSjRaeC9GVlpuWldudWNQUlZGMGk1bXRrblNrcEVNbFBiQm16WnF6dG1jTzduNVhHSVovaU9ONGp2cFdVZTR3czVlNmU4K3laY3ZxUCt1VkpNbGZvaWc2dzh4K0dJYmhiWEVjSis3K1Ywa0htZGswU1N2eVBIL0xnZ1VMbnR2UVhHbWFuaGZIOFlGbWR2S3dZY091bnpCaHdqOHZXclNvZDN0ZUg0QjFVUWlBM2NFUVNXdTM0L2ltVGV4LzFhaXJxMnRFbnVlL1VGOFJ3RmxwbW42N09hYTJIUDJWQXhndUVFdWJiWlgyOXZaeFdaYmRZbWJWYXJYNkR0WGV6M0s1ZkZ1cFZEbzVDSUtiVzF0YmsyblRwdlcvN2xhVHlaTW43K0h1TjByNjN6QU0zeFZGMFFlYjkwOXo5K0h1WG9yanVGQTdQdHJkVytJNHZzRGRlOU0wL2RLMnZrNEFBQUFBQUxCcnFDMnhmcVdrZjVGMFU1SWtQOWlTY1lyRjRraEpONXZad1htZXY2bFNxZFNYRUZjY3gzdm1lZjZPSUFnK0l1a2c5UzBqZlpTa0c2TW8rbG1lNTE5dWZ1Z21pcUlUdGZHL043OUVrc0l3UENHS29nMXVRUm1HNFI5bno1N2QwelIyTE9tamtrNHdzeXVTSlBsSVE5c0h6ZXcvSkMyUTlLczh6Mys5UForbTNkVWxTZks5VXFtMDFNdytJMm1TbVUwd3N5VFA4L01rZmF4NWE0QktwVkl0Rm91dkM4UHdrMloybXFTVGFudUwvem5QODgrdFhMbnlXL1ZZTXp0RDBsTzFtSDh4c3g1M2o4MXN1aWdFR0JCM0g2TE4rRnMwZGo1Smtud2dpcUo1Wm5hV3U3OU9mZmN2L3R2ZHY3aGl4WXBMNzdqamptZTNjd3Bma1hTRHUzL1V6RG9sUGU3dS83NTY5ZW9MZTNwNlZqVUdwbW42azQ2T2prZUNJUGkwcEdtU09pVDkzZDEvSU9taWNybjgzNXVZS3crQzRPMVpsdDFtWmxGYlc5c1BGaTFhOUhieDN6Q3d3Nnkzb1Erd0l4V0x4YjBMaGNKVGt1NTQvUEhIajIxcmEvdXN1NTl1Wm0yUy91THUzeHM3ZHV5L3o1dzVNMnZxTjdSUUtKenI3dStvVmFzdE1iUGZCRUh3LzJiUG52MmtKTldxU3FjM3o1bm4rWm5sY3ZscTZmbXE1MCthMmNudS9sSkphODNzWGtuZnJPKzdWQmRGMFp2TmJLYTdYNksrcC9tL1ptYUh1UHNwYVpyZUlFbWxVdWswTXp0SDBxdk5yRmZTUEVtZlRaTGs3dm80dGFyYXl5WGRtQ1JKNHg3eEEzcWZnaUE0TGN1eWE4eHNxcnQvcS9Za3VqbzdPeWU1K3dXU3BybDdpNlQ3M1AwcjVYSjVuYVY1b2lqYXk5M1BNck0zbXRuTDNIMjRtZjB4eTdJdmRIZDMzMXlMZVlPWlhiOWVJdEthSkVtRzFnOEdPbWV6S0lxdU43TTM1SG4rbHViWVlyRTROQXpESnlWbFdaYnRHNFpoYkdhL2NmZkwwalE5dDJtYzJNem11UHMxYVpxZTBkZzJrTnphMjl2M2JXMXR2Vm5Td1ZtV2xicTd1KzlvenJXam8rT2tJQWkrVWRzRGJiNmtXOUkwUFV1UzRqaGU1dTdYcG1uNm9WcDRFRVhSalpKZW0yWFpVWlZLNWMrbFV1bHlNL3VueGpITjdQWHUvckNrQjJ2SEIwaDZ0YnZmSU9tNU5FM2ZzYkgzRHdBQUFBQUE3SjZpS0hxcityWWRmS21rNjRZTUdmTHVXYk5tcmRsUWZCekhON2o3NFdtYXZyUzVyVlFxWFI0RXdjZnlQUDkwdVZ5K3BLdXJhM3kxV3AwZUJNRXBrbDRucWRYZHk1SXVTTk4wN3RTcFUwY05IVHIwTTVMT01iTmhrdTdMODN5T3BEbDVuczhwRkFyTEpJM1kybXZNOC96RDVYTDVpbEtwZElDa1U0TWdlTHVrVjdyNzA1Sys2KzVYbHN2bHh4cXU4WjhrdmNYZFR6V3ppZTd1WmpiZjNhOHRGQW96YjczMTFpVmJteE13Mk9JNC9xUzdkMGlhWW1ZUEpVbnlXa2txbFVwbkJFSHdYVW5QRjllNGUyaG1ReVd0MHYvZGNEVkp3eVZOU1pMazlucHNGRVVYbTlrNWpYL3ozY0Q4Szl6OTZ2cmZvZ0VBTHd5c0NJQ2RncnRiVzF2YjllNCswY3grNSs3RHpLeGtabDlhc21USndaTGVYWTg5L3ZqalczdDdlMitWZEt5WjNlUHUzNVgwQ2tsbjVubGVuRHg1OHFRNzdyampXWGUvU2RJamt0NXJaa0V0VG1aMnY5UzNISHlXWmQxbTloSjMvNk9rYXlXTmx0UWw2U2RSRkUxTzAvU2ovYVM3bjZSZlNiclozUmRJK29ja1JWRjBpWm1kNSs2UG1kbTE3ajdLek40b3FhT3pzL080T1hQbTNGVzcxamVZbWR4OUlFLzhyL2MrNVhuK2F6TmI1dTVYbTltamtoVEg4Y2w1bnM4MHM3V1NibERmTDNrbkJrSHdpeWlLems3VDlKc053MXhrWnUrVlZISDMrV1kyenQzZkhJYmhiNklvbXBhbTZRTDFWU0JlS2Vsb016dkszZWRJK3EvYStOcUNPZGRSMnp2c0RXWjJpcVIxQ2dFS2hjSUpra2E1K3pjcmxjcnFLSW8yOTIwYVVHNFRKa3hvYVdscG1lZnVMNVAwd3lBSTlvK2lhUC8reHN1eTdOQktwYkppVTduRWNYeFJyWXF6cTE1Rlh5NlhQOTRjVjlzYTRHZU5Xd01FUVhCeG1xWnYzdXlMQlFBQUFBQUF1NU9qSkkyUzlKNGtTYjYvTlFQbGVmN3ZadlpZdVZ5K3JMT3pjMUtlNTdjSFFSRFdudWIrVVo3blY1WEw1WVgxK1BuejV5K1g5Sy9GWXZHYllSaCt5TXplSFFUQng5eDlYS1ZTbVJYSDhWSFZhalhjeXV0VGEydnI0MUVVdmRYTTZrdWR6M1AzZDJWWjl2TktwYks2T1Q1SmtyOUl1bFRTcGNWaThaQXdETjhwNlYvTTdLcHF0Zm9hU1dkdmJVN0FUbUMxcEgwazNlWHU2MjBINHU1bk5CMDNoN3pJekw2Mi9kSURBT3lNV0JFQWc2citwTHYzL1diU2JXWnZTcEtrZm1OOWdxVGJ6R3l2TE11bWRYZDN6NitkLzVLWmZjYmRyMHpUOUNPcUxlVWVSZEZuek94TDd2NmxORTNQcjg5UnUrbGFTSkprZE9QY1VSVDkzc3ltU0RvdlNaS3YxTSszdDdmdjI5TFNNcy9NWHA3bitmUnl1VHk3Rmw5ZkVhRHE3dThwbDhzL3J2Y3BsVXBkUVJEY0t1bjI1Y3VYVDY4djM5UFIwVEUxQ0lLNWtoYWthVHExTnM2elpqYXFXcTJPcWxRcUt6YnpmYXBLK2xHYXB1OXR5SGRjYTJ2ckk1S3lhclY2VEtWU2ViQTJ6MTYxMVEzMnJGYXJMNjV0TjZBNGp0OFdCTUdDMmJObi8wOUQvdThLZ3VEN3RhZmJuMzhhUFk3akN5VDltN3UvSTAzVGE3ZDB6bWExWW80bkpCV3lMQnZYK0krNE9JNS9JV21HbVIwMVo4NmN1NklvT25GelZnVFluTnhxUy9FL1ltWS8xb2JsU1pLRXRUSCtyQTJzQ0JCRjBjRm05cEM3Lzdla09mWE9xMWF0K3RqdzRjTXZWbDhCaWFRTnJnaHdVSklrSXplU0J3QUFBQUFBUURCdDJyUTk1ODJidDNSYkR4ekg4VHZkZmRXcVZhdCt1N0U5bitzbVRKalEwdGJXZG1LMVdyMjV2eHYwVzJQS2xDbkRSb3dZY1Y2MVd2MUpwVko1WkhQN0Y0dkZRaGlHYjhpeTdQWktwZkszYlprYnNET1pNR0ZDeS9qeDQ0ZHY2Tyt3QXhETW1ESERtbGZrQlFEc0dvTEJUZ0NRSkRQTHplemQ5U0lBU1VyVGRKR2t5MnJ0cDBqU3hJa1RoNWpaMlpLZVhMeDQ4Y2RWS3dLUXBKYVdsc3NsWlJyQWZsS2xVdWxvTTV2aTdqMUprbHphMkRaMzd0ekZadmJaMnJ4bjlwUHJuOHZsOHJWTjU4NlJwQ3pMem1yY3c2ZTd1M3UrbWYzZXpJNHBGb3Q3MS9JZkphbDNvRVVBVGZNRTd2NkZ4bk10TFMzdmxyU0h1MysrZnROYmt0STBmVWJTOXlXTkNNUHcrZjN0a3lUNWFXTVJnQ1FOR1RMa3B0cW5Fd2FTeCtiTzJheTJaTjB2eld4a29WQjRmdnVHcnE2dUVaSk9rSFJmZlFXRnpiVTV1U1ZKY2tHV1pmOHBTZTcrMFdxMU9xVHhROUxuM1gyRGU5WTFDc053cmFUZm10a0RadlppTXp2R3pON2YydG9hbXRsOVpuWlgvVU5TMWN3ZXF4KzcrNThsVmJma2VnRUFBQUFBd0c0bDN4NUZBSktVSk1tUDBqVDk1VUNLQUNScDBhSkZ2VW1TL0hwYkZ3Rkkwb0lGQzU1TGt1VHpXMUlFSVBYdFc1K202UzhwQXNDdWJ0R2lSYjFiVVFRZ1NUbEZBQUN3NjJJM2tOaTdBQUFnQUVsRVFWUnJBT3dVM1AzUk5FMy8wbncrQ0lMZnU3dUNJRGhZa3NhT0hmc3FkOTlEMHQvYjJ0bysxOWJXOW56czJyVnJwYjRsa2w2K3FmbHFLd0hJelA1VC83ZFAwdlBXckZuVDNkcmFLa2xIOU5OOVFYTWZNenRHVW04WWhqUGlPSjdSZEcxanpFeEJFTHk4cDZmbnpqaU9NMGt0eFdLeFVLbFVOdmZtNzJQbGN2bC8rNWxia2w0ZHgvR0ZUWE1mYVdaUzAzdHk3TEhIN3QvUzB0SXA2WEIzUDdCYXJSNWdaakt6NFFOSllrdm1iQllFd2JXMUphdE9rWFNqSkdWWjlub3pHKzd1Vzd5MDNaYm01dTU1ODljamp1TVJaclo4SVBQT25qMzdmNHJGNG9mcVd3TFU1dDZ2VnZEeDNjYllLSXJPTmJPNVNaSmNQT0FMQXdBQUFBQUFBQUFBQUFhSVFnRHNGTXpzcWY3T1Y2dlZGV0VZU3RLUTJxbTlhcThIU1RxL3Z6NjFHNzJibW05dlNjcnp2TitxNExsejUvNDlpaUkzc3oyYTI5ejlpY2JqR1RObWhFdVhMdDJ6ZHJoZVR2Vjh3akFjMXRmZC8yWm1Md21DNERXU0ZqYkhiMHp6M0RWNzFlWjViM05EZlc0ekcxWS9GMFhSRjh6c1h5V1p1ejlnWm8va2VmNWJNenZZM1FlNlhjaG16ZG1mT1hQbTNCYkg4Vi9jL2ZVVEowNGMwdFBUczFiU1c5MjlHb2JodFJ2cnU3MXpxM1AzZlNVOVBaRFlPSTdmNXU3WEZJdkZjYldiLzRlNisvM0ZZbkdmTUF4dmI4cGpqTHQvSW9xaTVyMjdQbEF1bDJjTlpENEFBQUFBQUFBQUFBQmdReWdFd002aXRiK1RRUkRzTDBudS9wUzBUbUhBelVtU25MQ2xrN243OHRvVDhHMzl0UmVMeGZGbVp1NitwSi9tdlBGZzVzeVpXUlJGcTgwc1M1SmtsUHBaWWFDUm1aVWx2VHNJZ25kb013c0J6Q3h2UHVmdUs4eE03bjUwbXFaM2JxeC9ITWZUSlgxV1VpVUlncmZPbmozN1NhbHZ5NFV4WThaOGJLQjViTTZjR3h0RzBrL043Tk43N3JsblBIbnk1UG1TWG1kbXY2M25KVWw1bnVlMXIzbC9OKzlIYnN2Y29paWE0Tzc3bU5rVGt2WXpzOWVydGxyQnBsU3IxWEtoVUJnU0JNSHJKZjFjMHRGbTlzTmh3NFl0N2UzdFBhTXAvRmVTYnBEMGs4YVRoVUxoM3MzSkZ3QUFBQUFBQUFBQUFPaFBNTmdKQUpMazdvZlU5b2R2OW9aYSsrMlMxTnZidTBoU0ptbFNzVmdjdWhWVDNpbEpablo4ZjQxaEdCWnI3YjhmNEhqM1NocFJLcFg2MjBwZ0hWbVdYU2xKN241MlIwZkgxQUdPdjZtNUphbDlVNEh1WHBLa1BNKy8wWGl6Zlk4OTluak5ocnJVWHNNdG5YTVQrZnhZa3N6c2xKRWpSNTVrWmtNbHJiTXRRQkFFUzJzeEJ6VDNON09KL1F5N3hibVoyV3VESUVqTjdINHpteTFwV1pabEZ3MmtiNlZTZWNMZGJ3NkM0THc0ampzbDdldnVONjFkdTNab2xtWDNOSDVJcWtwYTNIeSt0N2MzTHhhTEZHZ0JBQUFBQUFBQUFBQmdxMUFJZ0oyQ21ZM01zdXdialRkQlM2WFNzWkxlVm50Ni96cEptajkvL25MMVBhRTlQZ3pEeTVwdm1uWjBkRXdzRm9zSGJtcStORTBya3U2VDlOb29pajdSMk5iVjFmVXlTUmVxcitEZ1B3YVkvN1cxMXl1bVQ1OCt0ckd0dmIxOTM4N096dVBxeDkzZDNUMlN2bVptUThJd25CMUYwUWVQUC83NGRWWkU2T3pzYkl1aTZITURtVnZTVDl6ZHplejhZckY0YUdORHNWZ2NHc2Z4eVExNTl0WmVYMTAvTjNIaXhPRmhHRjdhMzhEMWxSZ2tIYnlsYzI1TW1xYUxKTjFUZS9KK3VxUW5seTVkZW5OanpPclZxKytUdEVaUzNOblplWGpEUEllNCs0ZjZHWGFMYzZ0V3E3K1FkR1NlNTVPekxEdjA4Y2NmUDhqZDEwUlJkT0tNR1ROQ001dnQ3dmRzcUwrWmZVblM0WksrNCs3L2xhYnA3Wkp1TEJRS1R6VitTQnByWnA5cFBsOG9GSjRhTW1USTRSc2FId0FBQUFBQUFBQUFBQmdJbmp6Rnp1SmhTVjFoR040ZlJkRUNNeHVudmh2RGx1ZjUrOHZsOGpNTnNSK1ROTVhNUGxnb0ZEcWpLSnB2WnM5Sk9sTFNaRWtka2g3WnhIeGVyVlpQQzhPdzI4d3VqZVA0ZEhlL3k4emFzaXhyVjkrUzh4OU5rdVR1Z1NSZnJWYS9WU2dVVGpHejQ2clY2a054SEhkTGVzTGREelN6eU4yL0xPbDM5Zmd4WThhY3UzVHAwbERTaDgzc3lyVnIxMzRsaXFMNzFmZWsrUDd1M21abWdhUXZiR3J1TkUzdmphTG95NUwrTlF6RGhYRWN6NUgwMys0K1RsS3N2b0tIR3lYSnpINlY1L21uemV6Zm9pZzZRdExUa21KM3Y5M00raHUrSWlrM3MwL0VjYnkvdTQ5TTAvUk5telBucHJqN3RXWjJxWm1kNU81WDkvVDByRzFzbno5Ly92SW9pcTQyczdQZGZWNFVSYmZVdG0zb01yUGZTRHB0UzkrUDlTNjJVbGtoYVoyditiNzc3anZKekdZKzg4d3pCNWJMNWZkdDdGcVNKTGs5anVNZlNYcW5wQytxNzcrekU5WDBzN1pRS0R3cTZWdlZhblc5QW94eDQ4WXQzOWdjQUFBQUFBQmc1N1p3NGNLWFpHWXZHK3c4c09VOHoxOWtRYkN2cEEwK0VJS2RTK2orbXN5TWJUZGZPQTRQekJibjduOGY3RVR3d3RFU0JJOGNkdGhoZnh2c1BJQVhFZ29Cc0xOWUl1bHRrcjRtNlJSM2QvWGRPTCt3WEM1M053WW1TZktYVXFsMGxKbDlUdElKa3Q3dWZiOHdQT3p1Yjl0cnI3M21EbVRDU3FWeVg3RllQS0pRS0p3djZaOGwvWXVrNVpKK0Z3VEJwWFBtelBuZHhrZFlaNnhxc1ZoOFhSaUduelN6MHlTZFZGdko0TTk1bm45dTVjcVYzMnFNbnpselppYnBJeDBkSFQ4Smd1QURrbzZUOUdvejYzWDNKOXg5WnA3blB4M28vR21hbmgvSDhmMlNQaVRwT0hkdmwvUVhTVDhMZ3VDeWV0eWNPWFB1S1pWS0owbjZ2SmwxU25yVzNYKzBlUEhpejdXMXRaM2F6N2lMNGpnKzA5M1BON08zbU5tZk5uZk9UZW50N2YxcGEydnJKWkwyeUxMcysvM0ZMRnUyN0dPalI0OWVJZW4wMnVvQmo5WUtBeDZ2dmQ5YjlINUkwblBQUFplUEdqVktadGE4L1VIZGtlNytUTGxjZnJUeDVNU0pFNGRJR21wbWVmM2M1TW1UOTVCMGpMdXZOYlB6NHpnZWx1ZjUxOHJsOG1PTmZhTW9jak5iWGFsVWxtM3EvUUVBQUFBQUFEdS9oUXNYanN2Y3YySFM5Tng5akxsdnVoTjJXaVpKZWI2cE1PeEVja2w4MzcxQXVFdG1jdFcrMTRBQld1ditDVW1YRDNZZXdBc0pQMmNCN1BhaUtIcmF6QlpMK2thZTU4K3ZTQkFFd1lzbG5TdnA1aVJKM2hiSDhRZmNmUjkzSDJWbUU4M3NXRWtmVDVMa3ExT21UQmsyWXNTSUd5UzlOc3V5WThJd1BOMzdmakV4TTd0TDBwMlNIcy96ZkZsdDdGNUpWWGMzU1FWM0gySm1MV2JXV3ExVy82TlNxYXplMGU4REFBQUFBQURZZkQwOVBhL0wrMVk4M0V2dXZ6U3pTaDRFOXc5Mlh0aHlyQWp3d3NPS0FDODRyQWlBemNhS0FNRG1ZMFVBQUxzOU0zdWZ1MTh1NmR0QkVEUVdTSzEwOTl1eUxQdDQ3ZmlkWnZiYTJqWUt2Wkp1WGI1OCtUV1NOR0xFaU12VXQ3TERLZDNkM2ZkTCtreDdlL3MzV2xwYTN1WHV4MG82U2RMWUlBaUdTekozdDVwNkRwSWtkNTlicVZTK3N2MnZHZ0FBQUFBQWJLMDc3NzMzNVhsdjc2OGxMU3lFNFhzT1AvencveHJzbklEZFZHV3dFOEJtNGVzRkFBQ0FuVTR3WThhTVVFMHJxaFNMeFVPaktJcTNjRXhyR0RmWTJnUUJBQUFBQU1EMjUrNTJWMC9QWFhmMTlQejl3UWNmSERYWStRQUFBQUFBQUFBQUFBQUFnSzJ3Y09IQ0tYZjE5UGlkQ3hlK1k3QnpBUUFBQUpyeDVDa0FBQUFBQUFBQWJLWmNPa3lTV3NLd2U3QnpBUUFBQUpwUkNBQUFBQUFBQUFBQW04bmRENWEwOHJERER2dmJZT2NDQUFBQU5LTVFBQUFBQUFBQUFBQTIzeEIzWHpQWVNRQUFBQUQ5b1JBQUFBQUFBQUFBQUFBQUFJQmRTR0d3RThDdTRjNjc3eTRPZGc0QUJxWWc5UTRiTnV4UGh4eHl5UExCemdVQUFBQUFBQUFBQUFEYkhvVUEyR29QUHZqZ3FCVXJWM1lQZGg0QUJpYVR0R0xsU3QxMTExMlBTcnBxMHFSSmx3NTJUZ0FBQUFBQUFBQUFBTmgyS0FUQVZqdmtrRU9XMzNuMzNSMkRuUWVBZ1FueWZLaTdIeU96ZjViMGxidDZlazZTKzFzblRacTBlTEJ6QXdBQUFBQUFBQUFBd05hakVBRGJ4RkZISEZFWjdCd0FiSlpiSkgzdXpvVUxUelgzYjByNnFTUUtlZ0FBQUFBQUFBQUFBSFlCd1dBbkFBQVlQRWNkZWVUUDNPeE1tUlh2V3Jqd3c0T2REd0FBQUFBQUFBQUFBTFllaFFBQXNKczc2c2dqZnlXcExIY0tBUUFBQUFBQUFBQUFBSFlCRkFJQUFPUlNXZEpCOTk5L2Y4dGc1d0lBQUFBQUFBQUFBSUN0UXlFQUFFQ0JkSzhrOWZiMlRoanNYQUFBQUFBQUFBQUFBTEIxS0FRQUFFaFNyeVRsZVQ1MHNCTUJBQUFBQUFBQUFBREExcUVRQUFBQUFBQUFBQUFBQUFDQVhRaUZBQUFBQUFBQUFBQUFBQUFBN0VJb0JBQUFBQUFBQUFBQUFBQUFZQmRDSVFBQUFBQUFBQUFBQUFBQUFMc1FDZ0VBQUFBQUFBQUFBQUFBQU5pRlVBZ0FBQUFBQUFBQUFBQUFBTUF1aEVJQUFBQUFBQUFBQUFBQUFBQjJJUlFDQUFBQUFBQUFBQUFBQUFDd0N5a01kZ0lBQUFBQUFBQUFBQUFBTUppaUtIclF6RjVSclZiSFZDcVZaZHRnU0l2aitFM3VmcHFreVdZMlR0SnFkLys3cE52Yy9ZSnl1ZnpZTnBnSDZCZUZBQUFBQUFBQUFBQUFBQUN3alhSMmRyYmxlVDVUMGpGbUpuZC9UTkxka2thYjJUOUpPc1BNZmlLSlFnQnNOeFFDQUFBQUFBQUFBQUFBQU1BMjBON2VQaTdQOC9sbTlsSkpxYVJQcG1sNmQ3MTk0c1NKUThhTUdmUDZhclg2dDhITEVyc0RDZ0VBQUFBQUFBQUFBQUFBWUJ0b2JXMjlXdEpMM2YwbmFacStVMUxlMk43VDA3TlcwcThISlRuc1ZpZ0VBQUFBQUFBQUFBQUFBSUFOS0pWS3g1dlpSeVFkSldrUE0xdnM3ck95TEx1d1VxazgvMlIvSE1kSFNEcEowdUpWcTFhZHFhWWlBR0JIQ2dZN0FRQUFBQUFBQUFBQUFBRFlHVVZSOUlVZ0NHNldORTFTUmRJUDNmMXBNM3Qvb1ZEb0tSYUxoOVJqM2YwTnRkZnZMMWl3NExsQlNobVF4SW9BQUFBQUFBQUFBQUFBQUxDZVVxblVaV2FmbGZTSXV4Zkw1ZkpqOWJZb2lzNHpzMHZDTVB5ZXBHTnFwNCtvdlM3WTBia0N6VmdSQUFBQUFBQUFBQUFBQUFDYW1OazVrcFRuK2NjYml3QWtLVTNUUzkzOUlUT2IwdEhSOGFyYTZiMXEvWjdld2FrQzY2RVFBQUFBQUFBQUFBQUFBQURXTjBWU2x1ZjVySDdhY2ttL2s2UWdDT29yQWF5UkpETWJzV1BTQXphTVFnQUFBQUFBQUFBQUFBQUFhREJqeG96UXpFYTcreE9WU3FYYVg0eVpMYTU5dWtmdDlTK1NsT2Y1WVRzaVIyQmpLQVFBZ0VGV0xCWkh4M0hzVVJUZE05aTVBQUFBQUFBQUFBQUFhZWJNbVptN1B5ZHAvSXdaTThMK1l0eDluOXFuU3lUSnpNcTE0OU4zUUlyQVJsRUlBQUFETUhYcTFGR0RuUU1BQUFBQUFBQUFBTmloN2pTeklVdVdMT25zcHkwd3MyTzl6d0pKV3JseTVVeEpUNXJaRVZFVW5iZGpVd1hXUlNFQUFHeENGRVhwMEtGRDd4enNQQUFBQUFBQUFBQUF3STdqN2xmVVB2MTZaMmRuVzJOYkZFWG5TM3FsbVYxZkxwZi9WNUlXTEZqd25LVDN1YnViMlNWeEhIK2p2YjE5WEdPL3JxNnVFYVZTNll3NGpsKzVReTRDdTYzQ1lDY0FBRHM3TXl1NSs2T0RuUWNBQUFBQUFBQUFBTmh4eXVYeXpEaU9yekt6cy9JOGZ5aUtvbHZNYkpXa0l5VWRLdW1CTld2V25OWFlKMG1TRzB1bDByK1kyWGNsZmJpMXRmWHNPSTd2ZC9kbGt0cnlQTjgvQ0lJV1NSMlNIdGpoRjRYZEJpc0NBSGloNCtjWUFBQUFBQUFBQUFEWUxwSWsrWUM3bjI1bTkwaDZuYVMzU2dyZC9ZdkxseTkvN2R5NWM1OXE3bE11bDMvYzI5dDdrTHRmSm1tUnU3OU0wbEcxZnIrVDlMNmxTNWYrWVlkZUNIWTdyQWdBWUtjUngvRnJKWDNTM2FlYTJSaDNmOHJNYms2UzVIMlNGRVhSRldaMnRyc2ZMMm1DcEUrYTJUN1ZhblZNcFZKWkprbWxVdWswTXp0SDBxdk5yRmZTUEVtZlRaTGs3c2E1U3FWU0tRaUNzOTM5Y0RQYlQ5SVNTVGN1WDc3OFUzZmNjY2V6dGZudU1iUERKTW5NRG9qajJHdmRQNU1reWNVTll3MW9Ua2tXUmRHWlp2WUJkei9Feko1MTl4dmMvVXZiOUkwRUFBQUFBQUFBQUFDYkpVM1RRemJTOWhOSlA5bWM4VzY3N2JhL1NqcTM5Z0hzY0R4SkMyQ25FTWZ4QnlUTmQvZVR6T3dlZC8reG1UMnN2c3E2Wm04MHMvTWwzZVR1djNydXVlZHlTWXFpNkpJZ0NINHFhVDh6dTliZFowbUtKYzNyN095Y1ZPOWNMQmIzQ1lJZ2xUUkowbHhKMzNIM0paTE9Hamx5NU0vcmNXYjJNM2Uvc25iNEQzZS9zdmJSVTQ4WjZKeTFhL3ltbVgxYjBrdk03SHBKRlRON3M1bk4zTXEzRHdBQUFBQUFBQUFBQUhnZUt3SUFHSFNkbloyVDNQMC8zSDFKRUFTZGMrYk11YWVoN2FEbWVETTdOY3V5bzd1N3V4K3FueXVWU2wxbWRwNmsyMWVzV0RHOS9sUi9SMGZIMUNBSTVycjcxeVZObGFUVzF0YmVhclg2L3JGangxNHpjK2JNVEpJbVRKalEwdGJXZHArWnZhNVVLaDFRTHBjZnJULzFIOGZ4MmU3K2RKcW1IMnJNWTNQbWpPUDRCRWxudWZ0RFlSZ2VPM3YyN0NjbHFhdXJhM3llNThrMmZEc0JBQUFBQUFBQUFBQ3dtMk5GQUFDRHp0MC9LU2swcy9NYWl3QWthYzZjT1EvM0V6K3pzUWhBa21wTDh5dkxzclBxTitRbHFidTdlNzZaL2Q3TWppa1dpM3RMMHEyMzNyb2tUZFB2MUlzQUpHblJva1c5a202cEhVNFlTTjZiTTZla0Q5UmVQMTB2QXBDazJiTm5QK251SHgvSWZBQUFBQUFBQUFBQUFNQkFzQ0lBZ0oxQlVWSmVyVmF2RzBpd21mMituM1BIU09vTnczQkdITWN6R3R2Y2ZZeVpLUWlDbDB0NldwSW1UcHc0WlBUbzBkTWt0VXM2Mk13T2xQVEsybGpEQjVqSDVzdzVSVksyYk5teTN6YVBVeWdVRm1aWjFud2FBQUFBQUFBQUFBQUEyQ0lVQWdBWVZETm16QWlYTEZreXpzd1dWeXFWMVFQcGsyWFpFODFqTEYyNmRNL2E0Zm5OOFdZbVNRckRjSmdrRll2RlF3cUZ3cS9WZCtOL2lhUS91ZnNEa25yTnJGMlNEU1R2Z2M1Wml4M3I3by8xOVBTc2JZNWRzMlpOYjZIQWoyTUFBQUFBQUFBQUFBQnNHOXg1QWpDb1pzNmNtY1Z4M092dTQyYk1tQkUyTHRlL0lVRVE1TTFqUkZHMDJzeXlKRWxHU2ZLTjlTOFVDdCtYOUFwM1B6Vk4wMS9VNDZNb3VraDlLd1FNS08vTm1UT0tvcXFrc2Vvck1sZ25OZ3pEOFFPWkV3QUFBQUFBQUFBQUFCaUlZTEFUQUFCSmQ1dlprQ1ZMbG5SdXhSajNTaHBSS3BXTzJGaFFWMWZYQ0hlZjdPNzNwV242YzYxN1UvNDFHK2thYnVtY05RK1oyYkNPam82aisybnJHRUIvQUFBQUFBQUFBQUFBWUVBb0JBQXc2UEk4LzdZa21kbC9ISHZzc2ZzM3RuVjJkazRheUJobWRtM3Q5WXJwMDZlUGJXeHJiMi9mdDdPejh6aEpDc093S2lrenN4Y1hpOFhSOVpnNGprK1FkTUlHaG4vS3pQYWRPblhxcUMyWnMrWVh0Zm0vM2hnYngvRXJ6ZXlMQTdsR0FBQUFBQUFBQUFBQVlDRFlHZ0RBb0N1WHl6K000N2hUMHR0YVdsb2VqS0pvdHFRbFp2YXFQTTlmSVduTXBzYW9WcXZmS2hRS3A1alpjZFZxOWFFNGpyc2xQZUh1QjVwWjVPNWZsdlM3V2JObXJZbWk2QVpKYnc3RDhPNDRqbStSdEwra0RqTzdTZExKeldPN2U5bk0zanAwNk5DNWNSei93ZDNucDJuNnc0SE9LVWxoR0Y2V1pkbGJ6V3h5dFZwZEZFVlJSZElJU1NWM3Y5ck1QcktOM2s0QUFBQUFBQUFBQUhZcDk5OS8vOGplM3Q3WFZLV1d3YzVsWjJGWmR2ZWtTWlArTWRoNVlPZEZJUUNBbllFblNYSjZxVlRxTnJNenphekwzVE4zZjBUUy8yZnZ6dU9ycU03L2dYK2VtY2tHWVhjanFJZ0xLR3BkQWlLeU9MbG5FcVRhVnF1NDFsYWxWcXYrMnE5YXJWYXRXdmRXcmJ1MTFWcjl1clNpcmRaYU5KbTV1WW9VcVVUY29QcXRDK0tDZ29SOVNYSm5udDhmbVlzM056Y2tySkhrODM2OTd1dm1ublBtekptYm03Q2NaNTdueW81TWtFcWwwcTdySG1IYjlrVWljaEtBYjZ2cUNoR1pGMFhSTDFldFduVnZacXlJL0JEQW9uak1EMFNrVGxVOUVabUFQSUVBalkyTjV4Y1dGdllRa2NNQjdLcXF0UnQ2enVycTZsV3U2eDV1Mi9hMUFJNFdrYU5WOVQxVnZTQU13Nzg0anNOQUFDSWlJaUlpSWlJaUlpS2lMSy9XMVowdndEbHIxcTdkRXdDa3N4ZjBOU0lpNHdGTTYreDEwTmNYZjE2SWlBaDFkWFVURkhoZWdOSGw1ZVd2ZFBaNmlJaUlpSWlJaUw3dVhxMnJ1eE9xSjQ4Y01XSkFaNitGaUlpb3EzbnJyYmQyYkdobytETkVYQUJ2UXZYdkl2SnlaRmtObmIyMnJ3dG1CS0QyTUNNQUVSRVJFUkVSRVJFUkVSRVJFWDF0eEVFQTR4VzRic1RCQjE4cEltRm5yNGxvVzhOQUFDSWlJaUlpSWlJaUlpSWlJaUw2V3BnMWE5WTVFSEdoZXUzSUVTT3U2T3oxRUcycnJNNWVBQkVSRVJFUkVSRVJFUkVSRVJGUjdQK3A2cnNqR0FSQXRFa1lDRUJFUkVSRVJFUkVSRVJFUkVSRW5hNVcxWUhJM2hCNXFyUFhRclN0WXlBQUVSRVJFUkVSRVJFUkVSRVJFWFc2M3ErOU5od0FJREs3azVkQ3RNMWpJQUFSRVJFUkVSRVJFUkVSRVJFUmRUcFZkZUl2R3p0MUlVUmRBQU1CaUlpSWlJaUlpSWlJaUlpSWlJaUl1aEFHQWhBUkVSRVJFUkVSRVJFUkVSRVJFWFVoVHZ0RGlJamFWMWRYZDVvQ0QzYjJPcWhqVkhXMkFLL1p0bjNmUVFjZDlHcG5yNGVJaUlpSWlJaUlpSWlJaUlnMkh3WUNFTkZtWVZuVzYra291cnF6MTBIdEU5VmlFVGtNd09Rd2lpYlBtalhyV2dBdmQvYTZpSWlJaUlpSWlJaUlpSWlJYVBOZ0lBQVJiUllISFhUUTZ3QmU3K3gxVU1mTm1UT24vK3ExYTI4UWtWOUV3SFBTMlFzaUlpSWlJaUlpSWlJaUlpS2l6WUtCQUVSRTNkUysrKzViRCtDc1diTm1mU0lpdityczlSQVJFUkVSRVJFUkVSRVJFZEhtWVhYMkFvaUlxSE9OR0RIaUdnRHpvZHJaU3lFaUlpSWlJaUlpSWlJaUlxTE5nSUVBUkVRRWphSVpFQllISUNJaUlpSWlJaUlpSWlJaTZnb1lDRUJFUkxBczZ6MEFVTlZkT25zdFJFUkVSRVJFUkVSRVJFUkV0R2tZQ0VCRVJBQ3dHZ0FzeStyZDJRc2hJaUlpSWlJaUlpSWlJaUtpVGNOQUFDSWlJaUlpSWlJaUlpSWlJaUlpb2k2RWdRQkVSRVJFUkVSRVJFUkVSRVJFUkVSZENBTUJpSWlJaUlpSWlJaUlpSWlJaUlpSXVoQUdBaEFSRVJFUkVSRVJFUkVSRVJFUkVYVWhEQVFnSWlJaUlpSWlJaUlpSWlJaUlpTHFRaGdJUUVSRVJFUkVSRVJFUkVSRVJFUkUxSVV3RUlDSWlJaUlpSWlJaUlpSWlJaUlpS2dMWVNBQUVSRVJFUkVSRVJFUkVSRVJFUkZSRitKMDlnS0lpSWlJaUlpSWlJaUlpSWlJdWlOalRCTEE3cFpsSFZaVFUvTlpaNitIaUxvT0JnSVFFUkVSRVJFUkVSRVJFUkZSdDFaWldXbFU5UndBbzFWMWV3QnBBSjhDZUM0SWdwOXVpWE9XbDVjWGlNZ2hBSHFtMCtsZEFEQVE0R3Npa1VnTXNpeHJQcHF6cXgvdCsvNHo3UjFUV1ZscG9pZzZIY0FZQUR1SlNDT0FEMVQxbjQyTmpiZE5telp0VWU0eHhwamZpY2habWRlcXFpS3lCTUJzQVBmNnZ2L1VacnNvNm5aWUdvQ0lpSWlJaUlpSXFKbncwYTBmUkVSRTFFMFpZNjVYVlIvQWR3R3NGSkdYUmVSREFJTUFuTENsemx0WFY5ZWtxb2RGVVdScWEydG5icW56MElZVGtlOERzTFRaYWVzYjY3cHVzVEhtY1ZYMVJlUVVFZWtoSXE4RCtFaFY5eE9SWHhRVkZmM1hHRk81bm1sbUFYZ09RQzJBbFFBTWdDZU5NYi9lWE5kRTNROHpBaEFSRVJFUkVSRlJkeVY1dnVhR2NQZWthUDdlYTA0YkVSRVJkWEVWRlJXalJPUlNBRXRVOVR0QkVFekw5STBaTTZaWFNVbkpjVnZ5L0VFUXZMa2w1NmVOOWdOVi9STEFmQUJIdXE2N1hTcVYrakxmUU51Mkh4ZVJvMVYxSG9BZkIwSHdBdUsvUzdxdTI5ZTI3Y3RGNUVJUitVZGxaZVdZbXBxYVdibHpxT3AxUVJBOG5YbnRlZDd4QUI0VGtZczh6M3ZjOS8zWlcrUXFxVXRqSUFBUkVSRVJFUkVSZFRmWm0vNXQzUlhPZ0lEdUlYZmpQL3VSYnd3UkVSRjFNYlp0VndDQXF2NXZkaEFBQUV5ZlBuMEZnQWUzMEtsemd4RHBhOElZTTFwRWhxSDVlLzhwZ0lOdDJ6NFp3QjE1eHA0b0lrY0RXR0JaMXBpYW1wb1c1UjFTcWRSU0FEOHp4aXdYa2F1aktIb0F3QUh0cmNIMy9TYzh6enNDd09rQXZvM21VZ0ZFRzRTQkFFUkVSRVJFUkVUVW5XUnYrbHZ6NXMzYmY4Y2RkNXpnT000aHRtMGZJaUpsbmJ3KzZnU3ErbGtZaHY5T3A5TXp2L2ppaStyZGR0dnRMVFQveDN5VUdkS0p5eU1pSXFJdGF4VUFpTWgySFJsc2pIbGJSUFpOcDlNbGp1TWNEK0I4VmQwYndESUF6d0Q0UlJBRWk3UEdIeWNpVTFUMUpnQUJnTnRFWkc5VlBUWUlncWVOTWUrSXlMQjBPbDJRU3FYUzhURjNpY2k1cWpvUlFCckExU0p5SUlCVnFqb2xETU1MVTZuVTJ1eDFqUmt6cGxkeGNmSGxBSTRYa1RKVi9SakFQYXI2b1dWWmYxWFYyNE1nK0o5TmZyZTZoOU1BUUZVZkQ4UHdZOGR4TG8vYldnVUNBRGcvSG51UjcvdWY1ZWtIQVBUdjMvKzZKVXVXVEJhUmIzaWU1L3ErbityQU9tYWpPUkJnMElaZkFoRmdkZllDaUlpSWlJaUlpSWkyRWtIei80WFlOOTU0WStuYXRXdHZHRHg0OEwrTGk0dXZkeHpuYUFZQmRGOGlVdVk0enRIRnhjVTNEQjQ4K045cjE2Njk3cHh6emlrR1lLUDVNOE1NRVVSRVJGMVVGRVYvQjlBSTRFUmp6RS9Rd2IwengzRitycXEvQS9DWmlQd05RRnBFZmlRaXFkR2pSNWZrT1dRUWdLY0F2S1dxRDZJNWNLQTlSNGpJTXlLeUJNQS9BQlNKeURtTzQ5eVRQY2gxM2RMaTR1SVhSZVJpQUpHcVBpSWk3d0s0MGJLc24zZmtlcWlaNjdyRkFJNVgxUy82OSsrZlRLVlM3NmpxYkJFNXlCanpqWnl4ZlVWa0JJQlZTNWN1ZldKOTgwNlpNaVVFOE5mNHBlbmdjZ1lBZ0tvdTNjRExJQUxBUUFBaUlpSWlJaUlpNmg0eVFRRFcrKysvZitERkYxLzg3Nktpb2d2UnZORkxsTTB1S2lxNjZNNDc3M3o1d3c4L1BCang1d1lNQmlBaUl1cVNrc25rUndET1JQTkcvdTNHbU5jOHovdE9CdzZkSEliaHdiN3ZIK243L3NrclY2NGNycXJUQU96WHMyZlBuK1laZjZLcW5oc0V3WWxCRVB3d0NJTGE5azRnSW1lS3lPRys3eC9sKy80SllSZ2VwcXBwVlQxMXdvUUovVFBqSE1lNVVrUU9BdkI0R0liRGdpQ1k3UHYra1pabEhRWmd2dzYrRlFUQXNxeGpSS1N2aUR3UmI5NER3S01Bb0txbjVZd2RpdWEvSjc1VlYxZlgxTjdjcXZwMi9MeGJlMk9IRHg5ZUNPQllBSWlpcUNQWkE0aGFZU0FBRVJFUkVSRVJFWFYxNjBvQjNIcnJyYjJHREJueVp4RVoydG1Mb3E4M3k3SU9HRHg0OEdObm5IRkdNYjRLQkdBd0FCRVJVUmZrKy83RDZYUzZYRlY5RVRrQXdOT2U1NzJhU0NRT2Flc1lWYjAwbFVxOWszazljK2JNNVFBdWpQc201WTRYa1huSlpQS1JEVm1YcXQ1YlUxTXpLL082dHJaMmpvaThJQ0pPVTFQVGZnQXdhZElrVzFWL3FLcHIwK24wQlpueUFnQlFVMU16UzFYenBiT25ObGlXdGE0c1FGYmI0d0FpeTdKT2NWMDN1K3g2My9pNUk5a2Rzc2YxYkd1QTUzbDlFb25FWVFNSERud096VUVjTDlmVzFrN3Q4QVVRWldFZ0FIVmJsWldWZXlVU2lmWFZWYkZjMTkzUEdETmdRK1oxWGJjMDV3OENBRUFpa1JnOGJ0eTQ3VGRpblcybXBqVEdEQmd6Wmt5dkRaMHptK3U2MnhsanZFejBZQ0tSMktNang1V1hseGU0cnJ0YnZtdk5HRDkrL0M2dTY1YTIxVjlSVVZGdWpQbGV2cjV4NDhadGI0eTVycUtpb3J3ajYxbWZ5c3BLNDdvdW94NkppSWlJaUxxbmRVRUFBT3l6eno3N0doSFp2WlBYUk5zSUVkbjlycnZ1dWdvdFN3UXdHSUNJaUtnTFNxVlNid2RCVUttcTR3R2tBSXdRa2VtZTUzMC8zL2pHeHNaa2Jsdi8vdjFmVTlVMGdIeEJwek1BNklhc1NVVCtuYWY1QXdCUTFiNEE4T1dYWCs0dEluMEIvRHVWU24yZU8xaFZaMi9JT2J1emVNL0lVOVY1UVJETXlMVFgxTlI4cHFvdkF0akJzcXlKbVhiTHNsWURnS3AyYUo5R1JIckZ6NjFTL1l2STN6elBVNDNRSWUwQUFDQUFTVVJCVkFCTExjdWFMaUtlcWs1THA5UEhZQU0vTjBRWjNTNFF3SFhkN1R6UFU4L3pYdG1TNXpIR25HS01lY01ZczhielBIOUxub3MyVGhSRno0cklkVzMxdTY3YnczR2N0MFRrMUk3TzZicHVxZU00SzJ6YlBqRzN6N0tzbXNMQ3doc0J3UE84a3lzcUtnNW9iNzZLaW9veHF2cWhNV1p5RzBNZUxDa3BlYmVxcW1xSGpxNHh6N3BHaWtoTlUxUFRpS3FxcWgwc3kzckRHUFBzK1BIamQxbmZjYjE2OWRyRGNad1BBZXpjMXBpQ2dvSlhMY3M2cnExKzI3YVBBWEJidnI2aW9xS0xSZVFYdG0xSEhia08xM1VkWTh3ZlBNODdQcWRMVk5WM0hPZmlqc3hEUkVSRVJFUmRrZ0N3NXMyYk43cWtwT1Rzemw0TWJWdEtTa3IrWjk2OGVZZUI1UUdJaUlpNmhTQUlwdm0rWHdIZ0J5SWlxdm83MTNWYnBYSzNiWHRSYmx1Y1NuNk5pQlRtOXFscXEwMzY5cWpxOGp4dHF3SEFzaXdMQUVSa3gvajVrM3h6aUVpN0tldXBtWWg4SDgxLzUzTTh6M3M2K3dHZ0RQZ3FZd0FBUkZIMFlYemNmcE1tVFdxMzVKaXE3aHMvdjVPbmJ3NkFGMVcxUmxYdkIzQjBFQVNIcDFLcEx6Zkx4VkczMU9hZHZMVHhqREVuaU1nakFCYXE2bDlVdGFFejErTzY3azZPNHl5SVgvN2Q5LzEyYTlzWVkyNFVrWjhEUURxZDNpdVZTcjIzUlJlNUdZd1pNNmJYOU9uVFYyenQ4N3F1dTFQbWE5dTJlOFJmOXNsdVQ2VlNDMVYxallnNGt5Wk5zcGNzV2ZJajI3WkhlcDUzcHUvN2o3VTFkMjF0N1F6UDgyb0IzRnRSVWZGMmJXM3R6RXhmSXBFNFRVUytwYXEvcXE2dVhyaXg2N2R0ZTdXcVFsV2Q2dXJxaFo3bkhRSGdrWUtDZ2prVkZSVW4xdGJXL2hOb2ZuOUxTa3IyelJ5bnFvTUJ3TEtzZ3p6UDJ3a0ExcTVkKzI1eGNmR3dyT2tMUkdRUHovTU9YZGRRVURCNzZ0U3A2LzJacUtxcUdoS0c0WGtBNWdJWVlJenhzdnZETUp5WCs1bGN1SENoVlZaV3RnT0F4NDB4T3dWQmNBY0F1SzViRksrM2NZUGZIQ0lpSWlJaTZncldaUVFZT0hEZ3VlaUdOMFhRSnJNR0RoeDRCb0IvQVlqUS9IbmlYVmxFUkVSZG5PLzdEeHRqRGhlUk14ekgrUmFBTzdQN0N3c0xpd0Nrczl0YzErMHJJcjFVTmQrbWZJZHVldHRRbVkxK1ZlM1hSdjhHWnlydXhuNEFBQ0t5TTNKdWdoUlpGdzk2bERGbVFCQUVpNVBKNUtlZTU3MERZTy82K3ZwdkFYaTZyWWtuVFpwazE5ZlhIeHZQVlpObnlPVys3N2Q1UE5IR1lDREFGaUFpNXdGQUdJYUoydHJhT1oyOW5oeEhWVlZWRGFtdXJ2NndyUUdqUjQ4dUFmRERyYmltVFZKUlVUSE10dTBwcWpvVHdKa2JPNDh4WmtjQUk3T2FpdVBuNGNhWW96S05VUlF0eW16SXU2N3JaQVZackNNaWR6bU9jMWZtdGV1NnV3QllCYUJneXBRcDRjU0pFeWMwTmpiK1NVUWVOY2JzRmdUQjlmRWZBc2ZrenFXcXo0cklXQkh4akRHN1pKM2pCNnI2a2FxK2JZeHBjZGU5WlZudjFkVFV2TjZSNnc3RGNJMWxXUkFSR3dCODMzL1o4N3dEVlBWWGhZV0Y2ekpubEpTVUhBQmdXdGI1TStmNmE2YXRxS2pvR0FCL3l6bkY1ZkVEQUxCbXpacTlBS3czc0NRTXc3dEZwQmpBY0FDdC9rQzBiZnNtQUpka3Q4MmRPN2V4cEtUa3VINzkrazBSa2RzOXo5dkI5LzNMaTRxS2VvUmhDQkZaMDg1YlFVUkVSRVJFWFk5a1BWdVdaUTFiMzJDaXRzU2ZuZXlNQUF3R0lDSWk2aDZXeE05OWNqdlM2WFE1Z0pleTJ5ekxPanIrY290bXBjNW0yL2E3VVJRQndNaXFxcXFlMWRYVnE3TDdWWFY4MWlZMnRjRVlNMXBFaHFucTdDQUlEczQzeHZPOHB3QjhWMVZQQW5BWEFFUlJkTHRsV2ZjQ3VHWHMyTEV2dnZ6eXkwdnlIYnQ0OGVKTExNdmFUVlZmQ29LQTVScG9xMkFnd0JhZ3FudUt5T3F2V3hDQXFzNFRrZDJpS0RvSHdFVnRqZXZacytmM0FBd0E4REdBOWFhSC96cXdiWHNnZ1AwQjVLdVYwMEpWVmRVT1lSaU9COWJWWWhrY2I2SXZCVkFxSXJtYjJBQndwb2lzQ3pDd2JUc0E0QUZBS3BWS3U2NDdNS3V2aDRpOHI2cm5oV0g0VktZOWxVb3Q5RHh2TllBZUFCRGZFWCtLTVdhdGlNd0RnRVdMRnBVNGpqT2xyYlZibG5WdGJwdUlRRVNleUcyUG91aHVZOHlySW5KM08yOEpWRFdUUHVnSnovUEM3TG5ETUp6c2VSNHN5OXF4dXJyNlpXU2xRRFRHakl6ckUvWDFmWDlaOXJJeVgzaWV0emFLb2xPVHlXU0w2L0k4NzhlcXVnZUFNUUI2R0dOdUJvQ2xTNWYrc2srZlBtZUl5RVJWUFRzTXcwY3p4NlRUNllMaTR1SnFBSHNBZURqZnRkVFYxVFdWbDVkUDZ0dTM3OE5SRlAwYkFCb2FHblp3SEFjQW1ENkhpSWlJaUtoN0VqUnY0RnEyYmUvYTJZdWhiWk50MjBNUmY0N1FmRGNmZ3dDSWlJaTZDTS96em8raWFNV3laY3NlcTZ1clc1M1Z2bytxbmhLL2ZEbjNPQkg1cmV1NkV6S3AyeXNySzh1aUtMb3k3djc5bGw5NXN6alRiMHBFM0hRNmZRMkFDeko5bnVkOU4rc2FhUDFPQXdBUmFUT0xjeFJGZjdJczY3c2ljaHJpUUlBQkF3YjhZY21TSlNlSWlGdFVWRFROR0hObUVBUXpNc2U0cnR2WGNaekxBUHhNVlZkR1VmU2pMWDBoUkJrTUJOZ3lDZ0JzcVpvcm1YOXdib3ovcUdvdkVUbGo5T2pSdjV3eFkwWmJkMGovUkZXL0ZKRzUyQVlDQVRaRUZFWERSZVJQQUtDcVBRRHNJQ0lqVmZYTk1Bd1R5THJlZUZQL1hRQlhwZFBwQjdLbVdadjVZdHk0Y1FNQkZHWDFGUU9BaUJUZ3E0d0NjRjEzVjFXTlJHUkFkaTJoTUF5dmp2dDNTNlZTODEzWExkallhMXV4WW9YMDZ0WExCcEJPcFZLUk1XWS9BSzJDQi9Mb0RlQlNBTThBeUp0RllQSGl4WTBWRlJVSFdKYTFMb1dRcW80U0VhanFJY1lZQlFETHNqNktvbWd3QUVSUjFBTkFrV1ZadTJXbjlsZlZEK05nbVFOVWRTY0Fqb2djQ0FDOWUvZDJMY3U2V1ZYdkQ0TGd2dXcxR0dQdUFqQThpcUxLWkRJNU43c3ZrVWpza2IwMkFMZmJ0ZzNQOHc1VjFXL0U1KzJWWGFJZ2ovL2tCRFFRRVJFUkVWSFhJUUJFUkhwMzlrSm8yeFIvZGpKbEpvaUlpS2dMVWRVZExjdTZ0VisvZm5kNW52Y1dnSHBWM1ZGVnZ5RWlvcXAvRElJZ2xYdWNpQ3l4YmZzL3hwaWdlUnFkS0NKOUFQd3VDSUo4cWQrMzVEWDhGTUIweTdMTzl6eXZRbFhyQUF4VjFkRUE3Z1Z3am9nd2tMRU5ydXNXQXpoZVZUVU13eiszTlM2S29xa2k4b1dJbEx1dXUxOHFsWHA3eXBRcG9lZDVSNnZxRkJHcEJQQXZZOHhIQU9iSFpTTDJBK0NvNnVkUkZCMWRXMXY3N3RhNkxxSnVIUWd3ZlBqd3dyS3lzaXRVOVhzaVVnWmd2cXIrc1gvLy9yK2VNbVZLbUQzV2RkMWl4M0YrcHFxbmlzaHVxbG92SXM5YWxuVjVwajY3NTNuUEE1aVFPY2J6UEFXQUtJck9UQ2FUOXdPQU1XWUFnSXRFNUR1cXVodUFKaEY1RThBOXViWGlqVEYzaWNpNXFqb1J6U25TTHhLUm5kTHBkTDlVS3JVVUFCS0p4RWtpOGo4QTloZVJSalJIcFYzaCszNnJ0Q0xOZjE3cEh3RmNWRkpTY2dxQSszUEhWRlpXR2xYZFQwUnVSTXMwK1MwWVk0YUx5Q1dxV2lFaU82anFjaEdaSG9iaERkbDE3RjNYTFhVY1o0V3ExZ1ZCTUNMblBYVWN4MmxTMWZlRElOZ3phKzYzUldUZmREcGRZdHYyNUxqVXdoQlYvVlJWZjV0TUp1K0tqKy9yT002NkZDc2lNdG56dk1ueHk5Rys3N2RLdmVQN2ZncEFhWHllZHdDODR2dithVmxEMXRYdGlkY09BTXRTcVZTK2VqNG9MQ3g4VmtUSzgzVDkxbkdjMytZN3huR2N2R1VaWE5mZFBwVktmVmxaV1hsNEZFVjVhL2tBUUJSRi84MlhiY0lZNDhWMVpVWURlQ1VJZ2pjQnZObldQRm5uN2VzNHpxV3E2Z2RCME9vemtUWC81U0l5TWF1cENFQ1VuVVVoaXFMYlJlU25BR0RiZGlhbzRkcE1qYUxZVFVFUVhBZ0FudWRkcTZwbis3N3Z4ZWQ0RnMyQkZxbWNjZ2ZENDUrRjM0dEltVEhtT0ZXZG5Vd20zd2NBRWJrQ2NlMmVYSm1VUnlKeUlZQUwyN28rRWZFQUJNYVl2NG5JMFZFVUhaK2J5Y0IxM1dMYnRoY0NDTU13SEdqYnRpY2l6NnJxTFVFUS9Dem4vZkpFcEVaVkh3aUNvRVdwamNyS3loR3FlaFdBc2FwYUNPQnRWZjFON3ZtSWlJaUlpR2l6a0p4bm9vM0Z6eElSRVZFWEZJYmgvYlp0RndNWUQyQnZOTi9rdDFoRXBxcnFnMEVRUEpudk9OdTJqMCtuMDFlS3lJbXEybHRWMzFYVjN5V1R5ZnZ5amQrU2dpQjQweGd6QnNEMXFqb2V3SjRpVWhkRmtRR3dvNGljZzZ5YkhLa2wyN2FQRnBHK0FGNXNhejhJYU00U2JZeDVCTUNGdG0yZkJ1Qm5BQkRmWkRqQjg3enZBdmcrZ0VNQUhBcGdKWUJYb3loNnBxR2g0WjdwMDZldjJPSVhRNVNsMndZQ3FLcVVsWlg5VFZYTFJlUkZWUzBSa1lTSVhGOWZYejhVd09tWnNSTW5UaXhxYkd4OEFjQjRFWGxkVmY4QVlCaUFNNk1vY2tlTkdqVmk1c3laeTFYMTcyaXVmVDVaUkt4NEhFUmtEZ0JVVlZVTkNjT3dWa1FHcStvYkFCNEIwQmRBRllCSGpUR2pnaUQ0YVo3bEhpTWl4Nm5xazZvNllNMmFOUkVBR0dOdUVwR0xWZlZURVhra3Z0di9HQUFWbFpXVmg5ZlUxTXpLdVdaTFZlOFdrUXZpemZWV203NVJGUDFVUkVJMFI0aU56dmZlZVo1M3BLbytDYUFRUUFCZ3FvanNDdUFveTdLTzlEenZGTi8zVzZXcjMxQzJiVjhuSXFlcWFoTEFod0NPc0N6clRzL3psdnUrLzNCRFEwT0RiZHQzQXhna0lrZXI2bHdBdFFBUWh1SG5tM3IramdqRDhHaGszZmx2Mi9ZMUlqSW5uVTYzaWhpemJmdm5JbEtWVHFkTnZybFNxVlE5QUVSUmRFc2J3UVVBQU11eWJnSHdNOC96OWdjd0E4QlJjWUJESzVNbVRiSVhMMTU4YXI0K1ZhMnZyYTM5ZXlxVld1WjVYbVJaVnEvcy9uSGp4ZzJjTm0zYWdzenJJQWdtWmM5YlgxLy9ycXF1dFcwN2tRbUdpVjNtdW02cGJkdlRBZXdPNEw5TGx5NGRWVmRYMTI2V2pBVUxGaHhiVmxhMlVFUWV4bGRwRmpOcFBFTVJtUXhnTWdCYlZmOGY0dFE3QUg2dHFvKzBNZTFQUk9SYlVSUWRMeUt0YXZPSXlKRUEva2RWRytMWGp3QTRXa1NPQmRCaVk5NXhuQ01COUZMVmUxS3AxRnBqOG40cjE4dnp2TzlFVVRRbERvNTRHc0JxTlAvc1BHR01PVGNJZ25zMmVGSWlJaUlpSW1vUDcrU216WUdmSXlJaW9pNG9sVXE5QitCL052UzRob2FHMWFsVTZxY0E4dTNyckJNSEVyVDVkNGdnQ1BiTzAzWWVnUFBhR0g4SmdFdnl0TDhKNEtqY2RtUE1CUUNncWx0bDMyUmJGQVRCbndHMG1Ra2daK3pQRUFjQTVGRGY5NThDOEZTZXZ2WE5kemFBc3pma0dLS082cmFCQUFCR3FtcXRpQXpMcEFNM3hnd0g4SktJbkZaUlVYRi9iVzN0ZEFCb2JHeThVa1RHcStyZFFSRDhCSEZxZm1QTXBTSnlmV2xwNmM4QlhKYlp3RFBHbkFqQWlYOVJyeE9HNGFNaU1oakF4VUVRL0NiVFBtN2N1SUdGaFlVdmk4aFBFb25FYzhsa3NqcjdPQkU1TVF6RFE3TFRoU1FTaVNvUnVSakFLeXRYcnB3d2MrYk01UUJRVVZFeHhyS3NhYXA2TzVycnIyZlBJMEVRZkdTTStidUlIR09NR1JjRXdiUk12ekZtZHhFNVVsWC9GZ1RCZk0vemtHdmN1SEhiQTNnc1RvZmpaaC92ZWQ1WUFFbFZmY0FZRXdSQnNMamozNDdXUktUS3NxejlNcHZNeHBnZkFiZ3ZUbkh6Y0Z6YTREelA4MXdBUndPWWtmdWVid2hqekJzaXNrZWVycHM4ejJ1UllsOVZYd3VDWUh4MlpGZ2lrVGhZUkU0RU1EbitpME1MbnVlOUQ2QlhkcC9uZVdOOTMvOFhXcGQ3bUpKT3A3K2ZPNGR0Mit1T0ZSRmJWWHVxYXBzL3g0c1dMU3B3SE9kQlZWMGJCM2hrMWw4WWwzNzRlL05MWFFKZ3g2eDE5VkhWLzBza0VuOUlKcE1YNU01YlgxOS9oNGpzb3Fvem95ajZQOC96THZWOS8zY0ExQmp6RFFCL0VwSHQwdW4wU01keC90cTNiOStIeTh2THY5OWVNTURjdVhNYkJ3NGNtQmFSQzMzZnZ3MEFFb25FYVpabDNlZjcvcm9TRE1hWUw3T1BDNEpnTG9DNXlNUHp2QnRVOWZPMjdyYjNQRzhmQUlpaXFCRUFDZ29LL3RIWTJMZ1V3Skd1NnhhblVxbnNLTWtUQU1DeXJBZlhkeDF0aVg5K0hoYVJsZWwwK3JCVUt2Vk9mRDBEQUx3cElyOTJYZmV4VE1ZUElpSWlJaUxhWk55MHBTMUY4RlVBT3hFUkVkSFgyWGNBUUZWbnREZVFpTG9XcTdNWDBGbEVKQktSMDdOcmdzZWJpYmZFL2NjQ1FIbDVlWUdJbkF0ZzRZSUZDeTVBMW9adFlXSGhyUUJDeEw5RTF5ZVJTQndpSXFOVnRjNzMvWnV6KzZaTm03WWdUbTBPRVRrejkxaFZuWkpiTXlRdUI0QXdETS9PQkFFQVFHMXQ3WFFSK1plSUhPYTY3bmI1MW1KWjF1M3hIQzAyelVYay93R3dWUFdPdHE2anNMRHdkQUM5NDZDSWFkbDl2dSsvTENKL0VwRlNBQ2UyTlVkSHFlcWwyWGVhaDJINFJ3RExST1FBYkw3UGJwRXhwc0x6dkpNQi9DYUtva3R5SHY4dmlxSUxjOXRGNUM0QThEenZXTS96Vm5xZXQ5S3lyTXdmb25kbTJqSVBZOHhkVVJSOURxRGY2TkdqUytKajl3Y3d6UmpUNm81OVZZMVNxZFRhM01jbVhPZXB2dStYWmg0QWNyL0g4K1B5R0JtbmkwaXBpUHd6ZTFCbFpXV1o1M24vRUpHekFad1pCTUY0VmYyNXF0NXFqTG5YODd3YlJHUzJpTlEzTmpZZW1rcWwzaEdSN3dCdysvYnRPek1PMm1oQlJBbzh6N3ZTR0RNenR5L3IvUWpiNmx1ZmVPUDlJQkdaQmdCang0N05WM0toS0Y3SFdnQ1lPblZxQTRBblJhVFVjWngxcFQ2cXFxcDZBamdTd051NTJUWTZLdXZuNStwTUVBQUF4RUV6RHdMb2FkdDI2d2djSWlJaUlpSWlJaUlpSXFJMlZGWldtcXFxcWlFNXplSjUzaVh4amE1MXlXVHkzNTJ5T0NMcU5OMDJJMEJjbDM1K2JydGxXZjlTVlZpV05SUUErdmZ2djYrcTlnYndSVmxaMlMvTHlyN2FLMjFxYWdLYWE2cnMzdDc1UkdSMC9Qd1A1SWtZYjJob3FDMHFLZ0tBZy9JYys2ODhiWWNCYUxSdGU1TG5lWk95KzFTMW40akFzcXpkQVh5WmUyeE5UYzJMeHBnM0FIeTNzckt5ckthbTVqUFhkVXNCbktHcWJ5U1R5WmZXY3ltWjYzZzJYMmNVUmJXV1paMlo3em8ybEczYkxmNVFTcVZTYWMvejVnUFlmOVNvVWFYWkFSQWROWHIwNkpLU2twTFJsbVdOQXpBUXpTVWVUbFRWcVVFUWZETjdyT3U2cFk3anJBQndmdWJ1OUZ5V1pVMkxvdWlvS0lxK2JWblcrYXA2R29CeEluSTRnSFZCSFZFVUxiQnRleUFBRkJVVkRRYndEcHBUOTN5OFlNR0N4M1BualRNMnRQcmVpVWcvMVMxeXc4RThBSHNCelduL2x5eFpjcTZxdmhvRWdaOFpZSXk1S1lxaW42RDVNLy85TUF5ZmMxMjNieGlHZnlrb0tIZ25ETU1tTkcrcXp3bkQ4QitXWmNGMTNiNU5UVTJMSE1lcFV0VzdBZFFhWXg0TncvQVN4M0dPQVhBc2dONEFmaWtpVDdleE5nZEFlbU11cXFDZzRGZ0FOb0NuS3lvcWhsbVc5WXJuZVJmN3Z2K0h6SmdvaW9vc3l3S3k2aU5abHZXSXF2NHdYdDh6QUJDRzRiZEVwSWVxYmxRMkFHRGR6eTBBN0o4bnk4VEJJZ0owNFBjSkVSRVJFUkVSRVJFUkVWRkdGRVdWSW5KUmZNUGRIQkVwQkhBWWdEMVY5WE1SeVZ0Q21JaTZ0bTRiQ0NBaWkvSzFwOVBwbGJadEEwQkIzRFFnZnQ0THdHVnR6TldSODIwSEFGRVVmWkt2ZjlxMGFWOFlZMVJFZXVmMjVkYTdqemRxKzhRdlc2MHBzeDdidGt2V3M2UTdSZVQrS0lyT0J2Qkx4M0ZPUi9PRzdKMGR1WTUwT3AzM09pekxXaENQYTNVZEc2cXhzVEhmUnY5cUFDZ3BLZG1vakFBbEpTV1RMY3U2VTFXMXVicUIxZ0c0ZlBYcTFTOXV6SHpWMWRVTFI0MGF0YlpYcjE2UEFuZzhDSUtIUE04Ym9xcGhFQVNwN0xHVmxaVXJWQldPNCt6cmVWNEJnQk9pS0Rwdjd0eTVqYm56eHV2S2w1bmg3bzFacDZyMmRWMTNwOHpyZUVNYldhL25xS29IUUpZc1dmSVRBSHNDT0Nabm1ya0FIbERWV1pabFBlSTRYLzM2aUlObjFyM083c3RTcWFwb2FtcDZ0NkNnNEVVQXU2dHFFNEFWVFUxTis3NzAwa3NmNXp2SXNxd1NWVjIxb2RjY0gzdXVxcTVZdTNidHM5T25UMTlwakhsT1ZlOHp4a1JCRUR5UW1UOStEOVlGQXRUVTFMemtlZDU4VmYxV2VYbDVRVnpTNEFSVlRkdTIvY2pHckNVMklEN1g1TnlPek0rdGlLenY1NWFJaUlpSWlJaUlpSWlJcUlVb2loNjNiWHNIQU9NQkhJam1rc0FmaXNqTllSamVra3FsUG05bkNpTHFncnB0SUFEaWRPQzVMTXZhQlFCVWRSSFFJakRnbjc3dkg3bXhKMVBWRlNLQ25QVHI2N2l1dTRNMDcwelg1MWxUaS9yeFU2Wk1DWTB4YTBVazlIMi9GemFpSmwwWWhvL2F0bjBUZ0IrVmw1ZGZBK0FjVlYyOGV2WHF4enB5SFpabGxRRjRMMC8vVGlLQ3pIV3NXTEVpNnRldkh3RGsyOXdzM2RCMWJ5cmJ0bCtKb3VoVUFEV3EraUtBdDRNZ2VCNEFQTStiRUVYUnV0UTVJcEw1akJ5V1NDUmFwT1ZQSnBPL3kzeGRXbHA2T1lDZFZQV2Z4aGdQd080aTBpUCtPalBYLzlYVTFNejNQRytocW82TXl6RDhkOW15WlErMHNkVDVRUkQ4T2JmUkdITnp2c0h0c1N6ckQ5a2I5YkUzc3I2ZUxTSzlFb25FRWFwNk5ZQmtFQVRQWkE4T2d1QWhBQThaWTQ2S200NENzQXp0aUQ4VFUrSTUvUGc2N2xIVjF3QjRBTTU2NmFXWFBxNnNyRHd3aXFMOUFCU3Bhcmt4NW52eEZLNkkyRm12QWFESXNxeVJpVVRpcEdReTJTcWpRbnlPb3dIc0p5SjNUcDgrZlFVQWhHRjRtdU00L1FEYzUzbmVFdC8zLzRybUFCamtCQnNvZ01kRTVKSStmZnA0bzBhTm1nN2dDQkY1THJ0Y1JSUkZVZno3b1VPZmIxVmRHZjk4SEJJRXdhdnR2WGRFUkVSRVJFUkVSRVJFOVBVU0JNRituYjJHWExXMXRXOEFPS096MTBGRVh5L2ROaEJBVmZldXFxcnFXVjFkblh1bjhkRngveXNBME5qWU9MZWtwQ1FFTU1KMTNlSk5xTlArS2dDSXlFUUF2OHJ0dEczYmpmdGJsUUZvdzVzQURra2tFZ2NsazhuWE5uUXhxVlJxclRIbTl5SnlhZCsrZmE4QXNMZUkzRGhqeG93MTdSejZLb0NKSXZKTkFQbEtDTFM0anJxNnV0V2U1elVBMkNYcnptb0FRRUZCUWZubVNITWYzOWtQTktlQVg2KzR0dnNzQURERzVIWlB0aXpyMjdtTnFucE1udloxZ1FBaU1nakFDaEc1SzI0cUJsQWdJazlteGtSUmREbUF1d0RNUUhQUVJXa1VSZU95MzQ4Y0k0MHg5K2MyYmtKcGdDc0FyTXRRb0tybkF0Z244OXF5ckpmRE1GVExzaDRIWUt2cW1XZ253Q1NkVHM5TXBWS3R5aGZrY2wxM3Q5d01BVUVRM0FJQW51ZVp6UFZFVVhTTWlGd1lEemttZmtCVmUwano3ZksvRjVIc29KaGpSZVJJQUswQ0FVYVBIbDBDNEJZQXE2TW91aW5UbmtxbDBxN3JubURiOWtzQXRvdm43eTBpQ01Pd3hlOENWZjFmRWJsRVJJNHRMUzBkSUNMRkFGcVVCYkFzYXdrQWlNZ2V1V3NRa2ZJOGI4ZWJBSTRBTUE3eDd3UWlJaUlpSXFLTkVVVUt5Mm8vUTJIR25QKzhpKzBIOU1jT08yeS9CVmUxZVVWUmhEeEI3VVJFUkVSRVJOUUIzVFlRUUVSS3d6Qzh3M1hkczFLcFZCb0FFb25FZUFBbngzZTlQdzRBMDZkUFgrRjUzak1Bdm12YjlpMnU2LzQwTXg0QUtpb3F5bFYxV1NxVmFuVjNmTFlnQ0ZLZTU3ME40RkJqeklXWmpWQUFxS3FxR2hLRzRiVUFRclNUbWo5ci9ZOEFPRVJFN3Bvd1ljSlJMN3p3d3JwTUF1UEdqUnRZWEZ3OHRLYW1acjNwN3NNd3ZNZTI3WXRFNUJmeHVlL3R3SGtmVU5XTEFmeTBvcUxpMmRyYTJ1bVp2dmdPK0ROVTlkUFZxMWRQeWJTcmFwMklITmF2WDcrek05YzNhdFNvM2xFVVhkK1JzZ3J0aWFKb1VUelAwRTJaeC9mOTQ3TmZ1NjViNmpqT0NoRzV5UGY5MjlaejNDblpyejNQdTBwVlR3eUNZTzg4dzE4V2tlK282ajJaOXk2UlNPeWhxazV0YmUyN21VRWk0cWhxdmp2S04rZ05XN2h3WVZSV1Z2YWlpRXlycWFsNU9kTmVVVkd4U0VReVpTOVFYVjI5MEJqekdvQnlBT2NIUWZBQkFJd2ZQMzZYZ29LQ3kwWGtPdC8zNTJmUDdUak9QTS96MEFFZFduTVFCRmNDdURLN3pSaXpPNEIzNG1DQk8zemZ2NlFqYy9YbzBlTk9FZGxkVlgrWlRDWS96ZTVMcFZJcmh3OGZmbWhXU1lZK0FNTGNJSjhnQ09aNm52ZTZpSHhMVllzQUxGeXlaTWsvczhlc1hidjI3WktTa2dZQVhtVmw1WUUxTlRXdkE0RHJ1bnVyNm5sNVB0K1BxdXBGSW5LWjY3clZxVlRxN1V5SDY3ckZqdU5NOEgzL21keURpSWlJaUlpbysxbXhZaVcrV0xRSU8rMndBMHBMZTdibysvU3pCYmo1dHJ0eFJHVUNFeW9USFpydjZ1dCtqV08rL1UyY2RQeXg3WTU5NDgyM0FSRWNzUCsrRzdYMlRiVzR2aDRQL09sUkxGbXlGTmYvNnZJT2xXUWtJaUlpSWlLaWxycHRJQUNBL3dLb3NtMTdqakZtaG9oc0QyQUNBSW1pNkt4a01yazRhK3o1QUVhTHlEbU80MVFhWTZhTHlCb0FCd01ZQmFBQ2VkTGs1OUIwT24yU2JkdTFJbkt6NTNuZlU5VlpJbElXaHVFNE5LY1IvNm52KzdNN3N2aDBPbjJ2NHpqSGlzamg2WFQ2WGMvemFnRjhycXA3aW9oUjFSc0FyRGNRSUpWS2ZlSjUzdDhBVEZMVnA0SWdtTCsrOFFEZysvNThZOHdQUmVRaDI3WmY4anpQVjlXUEFld2xJbU1Cckl5aTZQaWN6QUsvQlhBWWdEdU1NZDhHOERtYTA3Mi9CT0NRamx6ditpeGR1dlMvL2ZyMSsxaEVEalBHL0JQQVlzdXlic2xzeW00bDRycHVIOXUyK3dQWUVVQ3A1M2tucStyMkFIWlExVmNzeTFvRTROSjRmUEc2QTBXT0Y1RmZ1cTdiS3hOa29xb3pnaUE0TWZja3hwaFBNbDgzTkRRc0xpZ29lRUJFUHMwZGx6RjM3dHpHdVhQbnVwblhFeWRPTEdwcWF0bzlETU85TE1zYTZubGVwZS83Vjhkci9VWThiRlptZkdGaDRYQUFQd3JEOEdFQUxUNGZVUlQ5V0VSV2RPQzkyVUZFN3V2QXVCWXFLeXZMVlBWcEFBdWlLRHJQc3F5L2VaNDMxL2Y5aDlkM25ESG1BaEdacktvendqQzhJZCtZckNBQUFDZ0QwS29rQndDbzZpTWljck9JZkZ0Vjc4L040REI5K3ZRVnhwajdSZVJjVlgzWkdQTjhYT0tqU2tTZUJYQlM5dmdnQ040MHh0d0E0QmUyYmIvbWVWNE5nQS9pejRrSDRHMEFEQVFnSWlJaUl1cGlvaWhDUTBNRDFxeFppNVdyVmpVL1ZqWS9MMSsrQWt1V0xNV1NwY3V3ZE5reTFOY3Z3Y0pGWDZLaG9RRUFjUGk0TWJqZ0p6OXVNVi9mUG4yd2ROa3kzUCtuLzhXK3cvZkd6b08rcWtMNDRiejVtRnJ0NDRqS0JIWWZzdHQ2MXpXMU9zQ25uMzZHSDU1KzZycTJqei81RkZkZDkyczRqb01yTDdzSSt3MXZUaWIzYXQxcy9PYTNkN1UxMVhyMTdsV0srKys5dmNQamUvVG9nVG4vZVFkTGx5NkRuM3dSbGNadC95QWlJaUlpSWlKcW9Uc0hBdFFET0JuQWJRQ09qWFBMdndqZzJtUXlXWnM5MFBmOStZbEVZcVNJL0JMQWtRQk9VZFV2QVB4WFZVOGVNR0RBdEk2Y01KVkt2ZTI2N2tHTzQxd0c0SnNBZmdCZ0JZQVhMY3U2dWIwNytIUG1TcnV1ZTBSOFIvOUpBTDRkWnpLWUYwWFJMMWV0V3RYdTNmMEFFSWJoN2JadFQxTFZPenA2N2lBSUhxMm9xSGpQc3F4TEFJeEZjeURFRjZyNkp3RFhKWlBKRDNMR1AybU1PUTNBeFNJeUhzQ1hxdnJRcWxXcnJ1blpzK2ZKSFQxdlcrcnE2cG84enp0ZVZlOENVQ0VpQzlQcDlMVWRPTlJCTytudjJ4TnZvTitONWtDT05RQldxV294Z09JNC9mNHFBS3RFWkZjMHA3ci9RRlgvS1NKbkdHUCtGUVRCQXdER2k4Z2IyWmttT3VLbGwxNzZHTUFQTTYraktPcGgyelpVTll6WDVnSTRITUJnQUxzRDJMMnhzWEZuRVJIYnRwZXI2dnNBWm5pZTl6TlYvYldJVElrRFNlNTBYWGQwS3BWYXE2ckRBRFF0WDc2OFZZQktGRVZUTjdZMFFFYStEQWV1NnhiYnRqMDVpcUtyQWFpSVZDV1R5ZG1lNTkwSTRDRmp6SGhWdlNhWlRINlVlMndpa2ZpNWlOeW9xaCtwNnFUMjN0T0tpb3A5QVJ5RS9HVXUwTmpZK0ZoUlVkRk5BSHFIWWZoZ3ZqRkxseTQ5djIvZnZpc0JmRTlFdmdYZy9UZ3c0TFA0WjdPRklBZ3U4enh2RG9EekFCeXVxdVBRSEdUeFo4dXlic2tkVDBSRVJFUkUyNlpiNzdnWHI4MStBMnNiR3REVVdrSUNJUUFBSUFCSlJFRlUxRlpWdUxhVkZCZWpiOTgrK0hMeFlueTV1QjdiRGVpL3JxOW56eDQ0OTBlVGNjMk5OK1BlUHp5STY2NjZiRjNmRndzWDRvV2FKQTdZZjc5MkF3RmVlLzBOdlBIbW5CYUJBTHZzUEFqSGZQdElQUFgwczdqbWhwdnhxeXN1eGJDaGU2SlA3MTQ0NEJzdE13Uzgvc2JiaUtJUUJ4OTB3SHJQMDZPa1pFTXVIU1hGeGZqZWlaTncxKy91eHhOUFBRMVRNWjRsQXJZU1k4d3ZSZVJDVlQwaENJTG5PM3M5UkVSRXI3MzIyZ0dSNnJrS0hDVEFpTTVlVDNlbDZHRHEzODNJVW4xbVZsM2RWajVyMTZSQU1MSzh2RU1wbnFscjZYYUJBUEhHWmZidnExWTE0Zk9KMDR1ZjFaR3hRUkJzdDU3emZ3TGd4MjMxNTh4ekhwbzNDOXVhYXkyQWErSkhtMUtwMU9kbzQzZDBuSjQrYjUvdisyMkczTmZXMXM1RVhNTzlJNElnZUFqQVEzbTZXcDA3Q0lMOTJwckg5LzFEMjJoL0JSMzRTMEJWVmRXUWREcDl2R1ZaZlFIc29hcFBBb0F4NWxrUnFXampzSnM4ejJzVldDQWlRNXVhbXA0b0xDeDhwcnE2ZWwxOSthelNBR05HalJyVnU3UzA5QTRSK1lHcVBobUc0ZWtBMHJadDd5TWk5M3VlZDU2cUhoQm5jTWdya1VoVVdaWlZFa1ZSYnhIWktZcWlSWmsrWTh4WmFMNmpQUTNnUkFDUmJkc2ZBWUNxN2d2Z1ZBRC9FWkZYQVR5c3F1L1l0djFlZFhYMXd2aU8rejhDT0VkRWJ2Tjkvd0xYZGZkd0hPZEYyN2FmZFYzM3pEaTd4TFM2dXJyVnVldmFsTklBeHBnTHBUbTM0M2RWZGRta1NaUHMrdnI2Q2dCSEF6aEJSTFlEVUEzZ3pFeEpBdC8zTC9jOGJ5V0FYNG5JOTQweDB3QThIQVRCUXhNbVRPaWZUcWZ2RVpFVEFId01vQ3EzSklEbmVVZkdaUzBXb3prUXFCVEFrU0pTRUVWUjNvd0YwNlpOVzRCMmZrL0dXUUl1aVIvdFhudDhMWThCZUd4OTh4SVJFUkVSMGJadCtmTGxXTEZ5SlhyMjZJRStmWHFqcExpNCtkR2pCS1U5ZTZLMHRDZDY5dWlCWHIxSzBidDNML1RwM1J1OWUvVkNuejY5MGJkUEh4UVhGNjEzL2hIbEIyTEV3UWZpdis5OWdDOFdMc0tPTzJ5LzJkYisvVk5Pd0pJbFM1RjhjUnF1dnU3WHVQYnF5ekIwcnoxeDJjVVh0QmgzL1BjbVkxQlpXYXYyOWJuOXJ2dXdmRVg3eWVXaTVoSnhLQzB0eFhVMzNkcnUrSjQ5ZTdiS25FQWJUa1JHQWVndElnY0NZQ0FBRVJGMXFsbXpabDBhcVY0ZnYvd1hWRzlTa2JYclBZaTJDQUZPMCtZeXUyc0VhTmlTNTFMVkloRVpHRm5XYzRpaVdlMGZRZTBTK2FEOVFkUVZkYnRBQU9yZVZOV3hMT3ZHT0FQRUcyRVkvaTd1dWkrS291YzJaQzdIY1piRmQ1eTNlZGQ1bno1OXdpaUtWcXZxU1VFUS9EblQ3cnF1NXpqT3JhbzZTVVRlc0N5cnpSeUpsbVdOQm5DRWlGZ0FIbTFzYlB4OVZ2ZHdFVGtQZ0tXcVg2cnFSZFhWMVFzQklBaUN1d0hjM2RhOFlSaWVhbG5XU0FESCtiNy9GQUNrVXFuM1BNOGJMU0kzT283ek9vRFZxbnBjRzFPY3I2cnQvdTlOWEhZak4rUEV5V2d1cmJGY1ZTK2NNbVZLWkl5NUlMN09HbFc5T1FpQ210eTVmTisvMGZPODUxVDFTZ0RmRkpITEFDQ2RUdjlGUkR4VmZiV3hzZkU3OFFaK0M2cTZFTUJoSXBMNXZSY0MrRkJWZjVOTUpxZTBkeDFFUkVSRVJFUWI0NFpycnNEZ1hYZlpMSE45OHVsbmVPUE50OWU5M20zd0x0aDcyRjZZVmRlY3hLMnNiT0JtT1E4QW5IdjJaSHp5MlFLODkvNzdlUC85RDdIN2JvTmI5TmZYTDBGRFF3UEtCdTY0UWZPKy90YmJxSzlmMHVIeEgzdzREeDk4MlA2NFBuMTZiOUE2S0QvTHNrNlBvbWpzWjU5OTlvL09YZ3NSRVhWdnMxNTc3WHFvWGdMVmh3b0tDaTQrNElBREZuYjJtcnE1cTdiV2lXYk5tblV3Z0Rxby9uNWtlZm5mdDlaNWlicWlyWjNKZzZqVFRadzRzYWkwdERROVpjcVVzTFBYMHRuR2pCblRhL3IwNmUzZml0R1M1YnB1WVp5UllxT1VsNWNYckZtelJ1Yk9uZHVZYVpzd1lVTC9NQXhMTXhrQTJsTlZWZFV6azRtaHFxcHFTQlJGcDZUVDZSdmJLd2ZndXE3VDBOQlFVRlJVMUxTaDVSaTZzcnE2dWw4b2NKMGw4c09ERHo3NGdjNWVEeEVSRVJIUlptTEZqd0lBaGFxNmRHdWQrS3ByYjhMc045N0NIYmZjc05rQ0FZTGFsM0RIUGI5dnMzL3NZWWRpM0poRGNjTnZia05CUVVHTGRQb05EUTJ3YlJ2WnBkdWFtaHBSVUZDSUp4N0ovMCtBK2lWTDhja25uK0liK3plWEJIanE2V2V4WkVuelc3aDAyWEpNbXo0RHV3M2VGZnZ2dTAvZTQyM2J4dW5mYjFrUnNLbXBDYnBKUmZyeUV3RUtDZ28yLzhRdHppRjlBVFFDYUFJUXhRL3F4bDZ0cTdzVHFpZVBIREZpUUdldmhZaW9LNm1ycXl0WDROOEFiaDFSWG41Ulo2K0h0cTVaczJZZERKRTZGZm5PeUlNUFppQUEwU1pnUmdEcWRxWk9uYnBGMDlac1N6WWlDQUFBb2swSkFnRFdwZE52NFlVWFhxaEhjOHIrRHNrdXgxQmRYZjBoZ0ZibEcvSnBMNHNERVJFUkVSSFIxOVg0c2FNeHN2eWdOdnNMQ2h3c3JsK0NFeWQxckpMZnRPbXY0TXZGYmY4enJIKy92dWpmcisrNjE3VXZ2b3lQUDJsUmhRM3pQcHFQZVIvbGorZDJIS2RWSU1DVzNxd25JaUtpYlo4Q0Y2dnFSOXNOR0hCRlo2K0ZpR2hieGtBQUlpSWlJaUlpSXFJdDVJS2ZYNDdOa1pEeEcvdnZpeXQvY1ZIZWpmUkZYeTVHLzM1OVlkczJkaDVVZ3BPT1A3WkRjdzRidWhjV3J5Y1FJTmV0TjEyRE1HcStDZjdSUHorSlo1OTdIcGRmY2lIMnk1TVI0QmRYWElQNU9VRUQyZjc0MEtONHZpYlo0WE8zWmN5aGgrQ241NTIxeWZOUU0yUE1YU0p5cnFwT0RJTGcrVXg3SXBGSVdKWjFycW9lS0NLRDBCekkvOHlLRlN0K1BuUG16T1d1NnpxTzQzd0dZSUNxbGdWQjhFWDJ2SjdualFVd1RWV25Ca0h3VFdQTUFGVTlXMFNPRVpFaHF0cERSTjRJdy9CWHRiVzEvOXk2VjAxRVJGOURZd1Y0YXNpUUladDBReG9SVVhmSFFBQWlJaUlpSWlJaW9pMWtVRmtaaWdvTE4zbWVnVHZ0aUNpS2NNTnZic1BPZzhyd2crK2R1Szd2NHN1dXduWURCdUNHWDEyQnBuU3JCR3h0Mm1mdm9RQ0FOV3ZYd3Jac3pKajViOXg5M3g5YmpIbmczdHZScTFjcEFLQXc2enErL0hJeEFHRFhYWFpHU1hGeHE3bkZXbi93dzA0NzdZamg4ZmszeGFCQlpaczhCNjJmNjdvN1daWVZBSmdQb0JiQWNsVk5pTWpacGFXbHV3R1ltRXFsMHA3bi9RWEFlYXA2RElEZjVVeHpBZ0NvNm9QeDYrdEVaREtBbEtwT0Y1SHRWZlU0MjdhZk5jYU1EWUpneGxhNlBDSWkrcHA1L2ZYWEI2WERzRXhFWm5mMldvaUl0blVNQkNBaUlpSWlJaUlpMmtJdU92ODg3TEx6b00wMjM0TFB2OEFYQ3hldEN3Um9hbXBDZmYwU0ROOTdHUDc2ekxONDlNOVBidFM4aDR3OEdFZFVHdXkrMjJBQXdQeVBQOEdxMWF1aHFtMnV3N0lzYkwvZHhwVkcvK1lFRDkrYzRHM1VzYlIxRlJVVk5hYlQ2YlA2OSsvL3dKUXBVMElBR0Q1OGVHRlpXZG5iSW5KRUlwSFlJNWxNdmgrRzRTTzJiWjhuSXNlaVpTQ0FwYXJIaVVoOVVWSFIzd0ZBUkY2eUxPdW11TlFmQUNDUlNGU0x5SU1BemdIQVFBQWlvbTRxRE1QZThaZXJPM1VoUkVSZEFBTUJpSWlJaUlpSWlHaWJNR2ZPbk5LR2hvWUJVUlFOQUxDZFd0WUFxQTRRMVg2d3JCSkVVU0dBUWhVcEVxQXdUS2NMb3lncWFrcW5peG9hR2xyZnRyNEZSZkVHdW1WWm0zWGVZVVAzUkRMMUVob2FHbEJVVklUUHYxZ0lBQ2didUJQMjIzY2ZuSExpY2EyT1dibHlGWjc1eDFTTU9QaEFEQnU2Wjk1NUI1VU5SUGxCQjZEOG9BTUFBRmRkZXhObXYvSFd1djYvUFBrM0xLNWZzdTcxWndzV3dIRWMvTzcrUCtXZGI5R1hpeEZGSWU3NWZYT0dnWjQ5ZXJUSVlwQk9wOUdVVG0vZzFiZm0ySGJlY2dtMCtiend3Z3YxQUg2ZjNUWjM3dHpHc3JLeTV3SHNCV0E0Z1BkcmEydG5lcDczWHdDdU1XWkFFQVNMQWNBWWM3aUk3QVRncnFsVHB6WUFnTy83aitXZXA2Q2c0TzloMkJ4bnNHV3ZpSWlJaUlpb2UyQWdBQkVSRVJFUkVSRjF1dGRmZjMxUU9wMGVvcFkxUktKb040anNEbUJYVmQxQmdBRVFHYmhtYlZ3bVZwclR6a3ZtYm5VUlFQV3I5bmhPc1N3SW1qZmpDNXl0KzE4ZzhZWW1iTnZlclBQdXNmc1ErTWtYOGNHOGo3RFBzS0ZZc0tDNUZQc3VPNWRoK043RE1IenZZYTJPZVczMkczam1IMU54OUxlK2lmMzMyN2c5MW1uVFg4SEhuM3phcXYyRm11UjZqOHYwOStuVHUwVWd3QU4vZWdUL2ZNSGZxTFZrRzN2WW9iam8vUE0yZVo3MlJLcVlWVmUzZEl1ZktKdnFSU05HakxoNXE1NnpEZVhsNVFWOSsvWWRDMkFjZ0tFaXNpZUFmUUJBUkhwa0RYMVVSSzRDOEIwQW1Ub1RKd0JBRkVVUFpvM0QrUEhqZHlrc0xLd0VjS0NxN3BsT3AvY1FrZHo1aUlpSWlJaG9JMjJ6Z1FDdjF0V2xPbnNOUkVSZFJhUzZLd0JBWkpzdHNEbHUzTGlCaFlXRkJ3QjROWFBueWNieVBLK1BxazRFc0RZSWdxYzN6d3FKaUlpSUNBQm16NTU5V0JpR0kxVmtIMUVkb3NCdUlqSTBIWWFBU1BQbXZueFZYMTVrL2JYbXY2NGFHNXNBQUlXRmhRQ0F2ei8zUE43OXYvYzJlSjRqSjFhMjJOemZZOGh1QUlCNTgrWmpuMkZEOGRubm53TUFkdGw1NXpibmVPK0RlYkFzd1o1NzdyN0I1OCs0OWFackVFYlJSaDl2NVh3Zjl4NDJGSTFOVFJzOVg4YlFQZmZZNURrNndoTEJxdFdyYjNRY0o3UnRPN0lzUzBVa2Y5MkVUU1FpaFZDOWRFdk12VEZjMTkzYmNaeS9vbm5qdng3QVc2cjZId0NOSWpJT1g4WGVJSXFpUnl6THVnckFzUUQrNkxxdUl5TGZWZFUzazhua2E1bHh4cGhmaWNndkFJaXEva2RFM291aTZEa1JHYXFxMitZUFBSRVJFUkhSMTh3Mkd3aEFSRVNiajRpVXhNOWJOVjNxeGhvelpreXY0dUxpWFlJZ21KdHBLeXdzTkNMeXY2cGFDV0NqYnkxeVhiZFVWYWVLeUdoVlhlcDUza2UrNzg5dTc3aUtpb29ENHY4RTIxZ2ZKWlBKWnpNdlBNKzdTRlgzRElMZ3JLeTJnMVQxZjhNd1BEcVZTcjNudXU3T3RtM3ZsMjh5VmYxUE1wbjhhQlBXUTBSRVJMVEpYbnZ0dGVHcWVvaXFIcXdpb3dVWUVVWlI4NFkvOE5WekI2bnFDaEZaREdBeFZCY0RXS3dpaTBXa1hsUWJWTFVSUUNNc3ExR0J4aWdNbXhvYkc1dFdyRmdSTFZ1NU1nVHc1QmE0ekx4V3IyNHVhOXVqcEFRQU1QYy83MkxHekZjM2VKNlI1UWUxQ0FUWWRaZEJBSUNQNW44TUFQajAwd1d3TEFzN0R4b0lBRGpwQjJkaTllbzFlZWM2OGRRZjVtMy81Z1FQWi8zd3RQV3VJeFBRc0xrY1B1NHdIRDd1c00wNjU1WjIrTGh4TndKb0JOQUVJSW9mbTkyY09YTksxNnhkKzdVSkJIQWM1MEVBdzFUMXhDQUluZ0NnQUdDTXVRN05HUUxXU1NhVDczdWU5d29Bei9POFBsRVVqUUt3dlloY254bmplZDRFQUZjQVNGbVdkVUoxZGZWQ29EbnJRTDkrL2M3ZlNwZEZSRVJFUk5UbGJiT0JBQ1BMeTkzT1hnTVJVVmN4YTlhc0J5RnlXclFKZC9oc1RjWEZ4V2VJeUcyZTV4M2grLzRMbTJ2ZXNXUEg5bk1jNTIrcU9rSlZ2eWNpUHdiZ2U1N250UmNNWU50MkJZRGZBbGkxRWFjdUFWQURZRjBnZ0tvT0EzQmd6cmllSXJJdmdHSUFzQ3pyQ0JINVE3NEpSZVI4QUxkdHhGcUlpSWlJTnNxc1diTjZpTWk0cUhsajhGQUJEbzFVZXdMbytJYS82anNBM29WbHpSWFYvd0o0VDBRV3A0dUs2Zy9aZDkvUE4ySlpWdndvQUZCNDB2SEhiOFFVRzJmcHNtVndIQWZGeFVVdDJxLy8xUlhZZmNqZ2RvOS80c21uOGRkbi90R3F2YVNrQk5zTjZJK1A1bjhDQVBqMHM4OHdxR3dnQ2dvSzFvM1plVkFadk1UaEFJQ25uLzBuaWdvTE1YR0NoODgvWDRqbmF3SlVIRDRXZzNmZEJlbDBHbzg4UG1XRHJ1dnhKNTdDa3FYTE9qeCs0RTQ3NHBodkg5bXFmZm55RlhqdzRWWmw0amZZT1dlZDBlTGFhZk9xcXFycUdZYmhLQUJ2QlVId2w1enViK1E3UmxVZkVaRkRWZlZiSXVLcWFsTmpZK09qV2YwSkVVRVUvWC8yN2p0TXF1cjhBL2ozUGZkdXBiaWdvR0F2S0lJRmR4WVJFYnd6NXk3SXoxN1dFalVtdHNTU1dHUFhXS0tKSlJwampiMG1SalNXeEJEWWUyZEhpcWpzTEtDQ01ScTdya3BaK3JLNzk5NzM5OGZjMlF6RGJLUE5BdS9uZWZiWm5kUHVPOE13c3p2blBlY0VmM1FjNTRkMGVlL2V2WE9PSjRRUVFnZ2hoRmc3bTJ3aWdCQkNpQzBXRWRIUG1QbHoxM1dyMTllZ1d1djlBTHdDWUhzQUo3cXUrK3FvVWFOZUx5a3ArU2N6VDQvRllyK014K09QZFRTTzUzbTdKQktKQlpsbHRtMXZCZUFOQUhjNmp2TmFkaC9idHFkbHRnMlBKZGdOUUIrdDlja1pUZmNDQU5NMEQ2dXNyTnc2UEhmMlc4L3pobWFPWjVybTJueElMb1FRUWdqUkpXOTk5VlZKOGZ6NUIvdk1NUUFXZ0lNWjZNeUUvd29BZFdEK0NNQkhiQmp6Q29nK0dUWnMySDgyYU1BYjBjcVZqVmkrZkFYNjkrKzNSbDFSWVFGS2lqdmVpTXN3akRickJnNGNnTTgrUzIzKzlQVTM5ZGh2MzlWK0hjUjIyL1p2blh4M2E2YWdkKzllT1Bhb3cvSCszQS94cjJvWHd5UGxHRFh5UURTdVd0WGxSSUNwMDkvR045L1dkN3I5M252dG1UTVJZTldxVllpL09iVkwxODdsM0xQUGtFU0FEY2d3RE0vM2ZaK0lkckFzcXl5UlNDd0dBTnUyRDJmbU5mOWhVMTVnNW51STZDZ0FCekh6UDZaT25Uby9YVWxFemVIM2ZaSDZHd3lSU0tUVU1JeTdOdkRkRVVJSUlZUVFZb3NpaVFCQ0NDRTJLVnJyNHdIc1RVVFAyTGJkdXBjb00rOEpBRVMwajIzYnEzTDE5VHp2NjBRaThYbG0yWkFoUXdvSERCaHdPWURyaUdnQk00OTJYWGNtQUV5ZlBuM1orUEhqN2VibTV2dVZVby9hdG4yazcvdFgxTlRVZk5TVm1EM1BLekJOYzFRUUJNOTFvdmxBSW5xTW1ZdUlTQUZvVFQ1Z1prVkVZT2FibVhrU2dEZVltZE1meHFYWnR0MlY4SVFRUWdnaE91V3p6ejRyWHJodzRVZ0FVUkJaK09HSEVRRlEyTUhFLytkZ25zTkVzeFV3Snlnb21ETjh2LzArM1NnQjU5Rm5uNmNtNmJjZnNOMEdHZitnNFJFTTNYc3dsaTFiamlWTGwyTFhYWGJhSU5kcFM2K2VQZkhvUXgxdlB0WFdVUVNaOWg2OEozNTk3UlZkanVIeXEyN0ExOTk4MitWK29tc21UcHpZcExWK0ZjQUpobUhNc20zN1h3QjJCQkFsb3RjQkhKM2R4M1hkaFZyclNRREdBZWpOekJkazFoUFJ5MEVRWEVWRXY5WmFId0JnQVFDYm1kOG02c3BoSVVJSUlZUVFRb2oyU0NLQUVFS0lUVVpWVlpXeGFOR2ltOEtiUHc2L0FBQVpIeGpkMDFaL3d6QitEK0R5ZEpkb05IcWtVdW9PSXRvTHdOK2FtcHArbnJsU0JVaDk4QVhnSE51MnB3SzRSeW4xZ2RiNmFhWFV3OVhWMWJXNXJqTjI3TmorUVJDczhRRzNVdW9QdG0yM3JuSmg1a3RkMTMwa3M0M2pPQjhDNkttMWZveVpoN211VzVHdXMyMzdFQUJUZmQ4L01KRklmQkNMeFRyK1pGVUlJWVFRWWgzTnJLczdnWUxnMklXTEZ2MEk3VTNTTVM4QVVBTmdtbEpxVG1scGFkM2d3WU9YYmF3NHU1TTU3ODhGQUF6WmUvQUdHZi93OFdNQkFQLyt6OGNBZ0tLaUl2eXIyc1dPMjIrL1FhNEhBRysvVzR2QmV3NXF2ZDJaWFEwNlF5bTFWbVBKaFBFRzU2ZC9JS0t6QWN3SGNCUXpuMEZFU1dhMmlXZ2NjaVFDaEgyZUJYQUVNMzhmQk1IRXpMcnE2dXJac1Zqc0tBQTNFVkVsZ0tYTS9FeDlmZjBOQXdjT1BEblhlRUlJSVlRUVFvaXVrMFFBSVlRUW00eEZpeFpkUmtSREFQd0d3S1RNT21ZZVMwVFhBN2dFUU00SmV0LzN2d1lBcmZWSkFLNG5vcUVBdmdWd1BEUGZVbGhZK0w3V091ZTFtUmtBVGlDaW53TDRLVE9mcGJXZTRycXVCWUF6MnpZM055ODFES04xa3A2SWVnRjRoSm1mQStDa3k1VlN5UTd1Y3JGbFdabWZIcSt4MUl1SVNyTVRBcGpaa0E5R2hSQkNDTEcyNXM2ZFc5alkyUGgvQUU0RTBaRmc3cGtyQVlDWmx4SFJtd3pFRmVDV1J5THZFeEd2T2VLV2haa3g3YTIzQVFBalIxUjAwTHByZ29CUi85MTMrUEtyci9INUYxOWl6bnVwaElOSG4zZ0dBSERXVDA1YnI5Y0RnS2JtWmp6NHlCT1lWQjNIUFhmZXV0N0hGOTBMRWZVSnY3Y204VGlPc3dUQStlRlhwaGtBYnN3MWp1TTRMd0o0c2EzcnhPUHhpUUFtWnBmUG16ZFAvcEFSUWdnaGhCQmlQWkZFQUNHRUVKc0UyN2IzWnVZYm1ibXViOSsrTjA2WU1NSFByTmRhN3dJQXpQeUI2N3JUMmh1TGlQWm01dTJaK2RyRml4Zi9JWmxNcnRSYTkySG1rdmI2QlVId2ZpS1IrTEhXK25jQXJtZm1ONUdWQkFBQWlVUmlGWUFYMHJjdHk5ckdOTTFIbUxrMkhvKy9rTjIrblRpSG1xYjVZWHR0bUxrWEVWMmNWZHoyZ2JKQ0NDR0VFRG5VMXRZV0VORmhBWERpeXNiR280aW9kNDVtVFdCK2k0bGNneWgrUUhuNXUwVGs1MmkzUmF1dG00MXZ2cTNIa01GN1ljY2QxbHloMzlUY2dzWlZPVSt5V28zdnIvblFQdjNjWC9EcTMvL1pldHN3RE95eDI2N1llL0NlMkh2d1h0aC8zNkg0eTRzdnI5c2RDQzFkbHBvSHZ2cjZtekYvd1VMc3Rzdk9LT3VkNjJraE5pZk1QQWdBbTZiNW4zekhJb1FRUWdnaGhGZzNrZ2dnaEJDaTJ4c3hZa1J2Wm40RkFDbWx6c3BPQXVpcUZTdFczRzRZeHIzVHBrMXJTSmU1cnZ0NFovdTdyanNQd0NtNTZnekRZSzMxSjhoNGp5VWlCUUJLcVZ1MTFsZGx0bWZtTTl1NTFHelA4NklaWXg5RVJObXJaaGE0cnJ0UFpvRnQyeDEvc2l5RUVFSUlBV0RtZSsvdGhwYVduNGUvazJ4TkFMSlcvemVCZVNJcjlTSUZ3V3NWRlJVcjh4TG9Kc0wzZlR6NzU5UWk2S3JqYys2WWptdHV1R1d0eDk5MzZCRE1YN0FBZy9iWUhYdnR1UWYyMkcxWEZCWVdydlY0TGMwdEFOYmNaci8rdSsveHhaZGZBUUFXTG1yQXlWWEhvdXE0WTJDYXFYelRaY3VYNCtpcTliUDd3THdQUDhLSnA1M1Y1WDdOemMzcjVmb0NoREM1MmJidGd3QU1CekI5MHFSSmkvSWFsUkJDQ0NHRUVHS2RTU0tBRUVLSWJxK2twS1FRUUE4QVA2K3VycDY5cnVQTm1ER2pFVUJqdU8xK3J2ZkNUeEtKeEtyS3lzcERmZC9mTmRjWXBtbitjL0xreVQra2J6T3pJaUw0dnU4YmhuRTNNNnVNdWpaakNZTGdVNlZVempwbTloT0p4T0wwYmR1MmwyZldFNUVoMis4S0lZUVFvcXVZV2RYT21uVUVtTStqbHBaeEFHaTF5WC9tRmdEVnJOUmZTNHVLL2paMDZORGxiWTBsVnZmbTFMZnd4WmRmWWRqKys2SjgySDQ1MjFSRWhxRjN6MTRkanZYZnp6NXZuWXpQN0ZzUkdkYWxtQTdZZjErVWxLUTJ2aW9wTHNJdU8rK0UyWFBlaHhOUFlGRkQ2bGZOM3IxWGoyZlJvZ2I0Zm9CdHR0a2F2N3JrUWd6ZWM5QnE5YVpwWXRUSUF6dTg5cHRUMytxd1RXbHBDZmJjWS9mTzNwMVdIMzcwSDZ4YTFkVGxmbUoxMFdqMFFNTXdibWZtK2N4OEdJQVdBRmZuT3k0aGhCQkNDQ0hFdXBORUFDR0VFTjFlSXBGWU1IcjA2QU5Ycmx5NUpCYUwvYVNOWmlQRDcyTmpzZGdPdVJyRTQvR25rYkdWdjJFWTA0aG82K3gyUkhRQWdObEJFSnlubEtvQzBKaFpEYUEwQ0lMUkFIN0k2R01BUUV0TGk1OUlKQjdzeXYyemJUdG5PUkVka0RuNW4wNDJ5R0FnOVVHZEVFSUlJVVNINXN5WjA3L0Y5ODlOSnBQbkVORk9tWFhNN0JNUVIrcE03d2tWRlJWTDhoUGxwbTMwcUlNdzdhMjNjZTVaWjdUWjVwU3E0N0RIN3J0MU9OWnpmNW13UmlMQTJqanJKLzlidWIvSDdydmgzcnR1dzZlZmY0RkxmblV0QUdEbm5YWkV6QnF6V3AraFF3YmprbCtjaC9JRDlrT3ZuajNYR0xPa3VCaVgvakw3dVBnMWRTWVJZSmVkZDhLTjExM1pZYnRzRjE1eUpiNzYrcHN1OXhOcldNek11d01ZUVVSem1QazYxM1duNWpzb0lZUVFRZ2doeExxVFJBQWhoQkNiaEtsVHA5WmJscldEVXVySjl0b1IwYSt5dHpaTnN5enJ1VVFpNFdXV01mUGR2dTgvQ2dDbWFRNEY4RkwycFIzSHNUTEdHR3lhNW9mWll6TnpDUkdob0tDZ0VRQzAxbWNSMGIxdHhjbk1OYTdySHRuZWZXSG1Ud0Jja0hIZjlnRndUOGJ0SHN6Y1cydDlWMVpYZVg4WFFnZ2hSS3M1YyticzJ1SjVWN2Q0M2hrQUNyTlcvOWN6MFNOY1V2THc4S0ZEdjh0YmtKdUpnb0lDM0hETnIzTFdYWFg1UlYwYTY3UlRxbkRhS1ZWZGp1R1dHNjV1M1FHZ0xidnRzak5lbS9CY3UyME9IWDF3enZJSDc3MnowN0cwZDQxKy9iYkJDODgrQnFPTjNiRTZjdjg5dDY5VlA3RzZtcHFhandEc21PODRoQkJDQ0NHRUVPdWZUQlFJSVlUWVpDUVNpVzh0eXhxUXE4NHdqT09KNlA0Z0NFNE1naURuQ3Bic0pBQUFJS0w1aVVUaTN3QlFXVm5aczcxdC9EdlFrNWxYcGEvQnpBVkUxQ01JZ2g4VFVmYXEvU3VJcVAxUFoxT1d1YTdycEcvWXRyMHFxNzQzZ0dJQUoyU1ZHMTBOWGdnaGhCQ2JuNWx6NXV4Rm5uZDljMHZMeWVuZGk5SVllRk1CRHk2TlJQNFdKVnJqZHlTeDZlck1iZ1BkQVJHaHBMZzQzMkVJSVlRUVFnZ2h4R1pMRWdHRUVFSnNTb0pFSXBGenBacldlZ2tBRUZGRFcyMDJKQ0xhRGhsSEJhUUZRVEFoa1Vpc05vRnYyL1pwU0UzZ3IwRnJ2UnVBY2lMYWhabjdhSzB6Si9rSEE0QnBtcFZhNjE3TXZCMFIvZE54bk9PenhzOU9HQkJDQ0NIRUZtVG03TmtIa085ZkQ4ODdCZ0JsN0phMEhNelBja0hCdmNQMzMvK2pQSVlvaEJCQ0NDR0VFRUtJRFV3U0FZUVFRb2d1TUF5anJiMUw5d1h3NlhxNFJEUjlwRUQ0b2YxVFdmVXJBTndDNE85RXRHTVFCTyt1aDJzS0lZUVFZak9RVENZUFkrQmkrUDY0ekhKbS9wNkFlNzJ0dG5yZ29FR0RsdVlyUGlHRUVFSUlJWVFRUW13OGtnZ2doQkJpUzNlK2JkdkhBQUF6OThqVlFHdTliUkFFT3pEekNnQS9Eb3VYcE90anNkak9BSVl4ODgzWmZVM1RYR0RiZG5aeE1ZQkVybXU1cnZzNGdNZkRjYThsb3FUcnV2K3lMR3NmMHpSUDlUenZwa1Fpc2NxeXJKNm1hUzRnb3Z1NmVIK0ZFRUlJc1ptcHE2czcxQStDV3hrWWxWbk96SjhSY0ZmWlZsczlQbWpRb0taOHhTZUVXR3RqWnlhVFBmTWR4S1pFQWVVTWJNL0FzbzF4UFFiMklDSTU0MklqMGxxZkRLRC80c1dMSDBzbWt5c3o2NkxSYUVRcGRRa1JYZUE0enBJMmhoQkNDQ0c2bFNGRGhoVDI3OTkvVDgvenZwazJiVnBESjdzcHk3TDZsNVNVTkV5Y09IR052L1VzeStvSllGV3VvM0xGbGtVU0FZUVFRblI3VlZWVnh2ejU4M3QxMEt3VUFJaW9oMlZaWlcwMWFtcHFhcG94WTBaalJ0R256UHgyK1BOMlJMUlBkaCtsMUQ1RTVHUVUxZmJwMDJkZStnWVJuUnQrZnltN2J4QUU1eEZSUzNZNUVXVWVYOUFEd09MTWVxMzFOVVQwR3dDL0FmQXYwelI3TXZOcGhtRWNWVmxaZWFydis0Y3dzL0o5MzgwZW01a1ZBTTUxLzRVUVFnaXgrWmo1M251N1VYUHozUUh6MFJuYi93UEFlMkMrdlNJU2VZR0lnbnpGSjRSWVIwU1ZCRlRtTzR4TkVYWGNaTDFkaDVtM3FMKzl0Tlp4QUxzcHBRNnVycTcrZG1OZm40Z3VZdVk5ZXZYcTlXQjJuVkpxUnlJNjFmTzh5NUdSdk44VlZWVlZSbjE5ZmUvQ3dzSytBTFltb3I0QXRnYXdMWUJ0aVdnN1pyN0pkZDMxc1NPZ1dNOWlzZGoyU3FrWnpQeVI2N3J5K2ltRVdHKzAxaE1CckhCZDk0UU9HM2ZSd0lFRGR3Znd2bW1hNXdKNHRLMTJJMGVPTEVsL3JtMVpWbi9UTk91Ym01dVBCZkJxWmp2THNrelROSmNGUVhBZWdJZHpERVdXWlJrZHhaVklKQUxidG5md1BLOTNHL1h6QU1qZm05MmNKQUlJSVlUbzloWXZYbnlBYVpvek85bjhWZE5zKyszTk1Jd0hBRnlZVWZRdjEzVi9Cd0MyYlI4QTRBUm05alA3dExTMHZHT2E1akZCRUNpbFZNTzMzMzc3bHVNNFBwRDZJeFBBSlFDbU9ZN3pmcm9QRVUwSmd1QzhyYmZlK3M4VEpreFliYnhZTEhZbEVlMmx0VDRRd0c1STdTWVFENnRWTEJhN2k0Z3VBWENqNHpnM0FZRGpPRytQSGoyNnZMQ3c4SG5mOXdjUjBhOEJ2SmhJSkJZY2NzZ2hmWXBqTkJSbUFBQWdBRWxFUVZTTGk4OWc1bVVBOWlhaUFnQmZkL0x4RWtJSUljUW1wcmEydGhSS1hZZVdscXV4ZWdMQVBEQmZVVkZSOFVhK1loTkNyTHVoUTRjdXg4YWJ5eGJyWUdZeWVSK0FIK1hqMmxyclBRRmNDc0Ftb2gyWm1ZaG9BWUIzbWZrczEzVVhydTlyUmlLUkFpSTZFRUFQei9OMkJMQlJFd0VzeTlvR3dJRkU5TWk2ckhEVVdqOUdSTnNCNk1ITVBZaW9KelAzQnJCVlEwTkR6K0xpMVRkNVlPYmxBQllDV01qTUM0bG9JTmJQMFlDYnRjcktTczNNNXdNWXljejlBSGdBdmdId2h1dTZGMjJJYXhMUlRnQjJCRkJtV1phNXNWYkNXcGExbldtYTlWbkZLNW41TXdCLzlYMy9ua1Fpc1h4anhKSWp0bUlBbnF3S0ZtTHRqUjA3dG44UUJKWE0vS2V1OU5OYVg0VFVhMUl1UDdpdWV3Y0FoTy9oQU9DMzBSYTJiWi9JelBkR285RVRhbXBxcG5jbGpoeGpYUVRnbm83YWFhMy9DcURZTk0yamM5VmJsdFVua1Vnc3psVW51ZzlKQkJCQ0NOSHRLYVUrOVR6djlQVTAzRWZwSDN6ZlA2aW9xR2hSK3Jiak9MTUFyTEgxWnZqSDJtdTVCbXRxYWxwYVhGejhId0MvekN4M1hYY2VnSG01K2lpbERnUndIQkdCbVZ1WXVjYjMvVHNCUUd1dEFmeUNtUzkwWGZlQnpINVRwMDZkRDJDczF2b2FBRDJVVWpjQmdHbWFqY3o4MjNCTHlpWm1mbVh4NHNXdmQrS3hFRUlJSWNRbUpwbE1qbVBnQ1RBUFRKY3g4L2VLNklieTh2TEhaQWNBSVlUWS9NVmlzU09KYUFLQUltYitqcG5mQWRDVG1YY2xvcU45Mzc4S3FZbnI5U3FaVExab3JROW01bTFxYW1yZVdkL2pkOFF3akpNQUtOLzNuMXVYY1lqb2F3QUZ6UHc1Z0tYTXZJeVpseEdSQm5BTWdJYzh6M3ZROS8yRkN4Y3VYRGh2M3J6bTlSRCtGa1ZyZlJzelh4M2UvSmlJUGdLd0xUUHZDdUFrQUJza0VjQjEzUmxhNjdGQkVIeWJwNG52cFFDbUFxQXcrV0VZRWQxc211Wng0OGVQUHlqWDl0MGJrdGI2TmdDLzhIMS9iOGlDRVNFNlJXdTlKek9QelN6emZiK0NpQXhtYm9yRlloZTIxUmZBeEhnOC90K00yeGFBZlhNMUpLTC9BcmdEQUlJZ0lNTXdrTDA0TFpQbmVWTU13L2plTUF3M0ZvdWRFZ1RCakl5WXp5V2kvdW5iNFc2eFVFcU50MjE3bTZ4eFhpQ2lGNW01Tml6YUY4QjlZYXgzSWZWNTloTmhYUE1OdzJqMFBPKzZ6REVNdzRnUjBiM3RQQTZpRzVGRUFDR0VFTjNlcEVtVEZnRllwei8wYzBra0VwKzBWKys2N3NrZGpURjkrdlJsa1VqazRPeXpDZHZqT003eFFHcWJwa1FpNFNOakczL1hkYXN0eXhxVVNDUStieWV1MzJxdGE2cXJxejhPNzhjcUFDVmhOVUdPQlJCQ0NDRTJPKy9PbmJzZHJWcjFBQVBIcGN1WXVSRkU5eFFXRk55Mi8vNzdyOGhuZk4zWWFyOFhNZk1QbVIrU0NkRlp6UHhEZGxGZUFoRmJQTXV5aXBWU1R6RnpJWUFMWE5kOUdPRzJ2RlZWVmNhaVJZdU9OUXlqcytjTGQ1bnJ1dTl0cUxFNzRTeG1uc3ZNYzJ6YnRuTFU3d01BcG1rZWJOdjJvdXhLcGRUTXlaTW5yM0FjNThiTWNzdXlpZzNEK0QwUkhRUGdOYy96Yms0a0VwbkgrVUZyZlg0UUJPL1UxTlFrMStjZDJoeEZvOUVSUkhRMWdBWm1QdHAxM2FucHVsR2pSdlVxS1NsWjc5dHFaM0pkdDNwRGp0OGVadjdNZGQwajByZGpzZGpPQUtZVDBiRG01dVlUQUR5L01lTWhvb09SWThHTEVLSmRCeXFsN21QbXhxd2s2eFZLcVhOemRXQm1SVVFsekZ3Rm9EVVJ3SFhkWTl1N1VDd1dHNk9VVWdCMkRZdjJ6SDUvVTBwOU1Ybnk1TThTaWNSMzQ4YU5pM21lVjBORXd3SE15R2cybnBrSDViaEVCVFB2bmpYZWxPcnE2aWtJZC9XeGJSc0E0RGpPTk51MkZ3UDQwbkdjYWUzRnJiWGVvNzE2MGIxSUlvQVFRZ2l4anJxU0JKQ3ByZXowOXBJQVF1eTY3b3kyNnRZbUZpR0VFRUowVDh5c2tzbmtoZHpZK0JzaTZ0VmFERHh2S0hWbGVYbjVSaitmZVJQRkFMaTV1Zm1Eb3FLaVdMNkRFWnVlNXVibUR4QStqL0lkaTlpeW1hWTVERUJmQU8rNXJ2dGdabDE0TE4xTEcralNlVTA2MTFvUEo2SURtUG5pZ29LQ1BaaTVwcDNtTCtjcWJHNXUzaGZBQjVsbDRTVE1uNWg1RzJZKzNYWGQxUlloV0paVlpoakdvMFIwZ21FWWt3RDhIK1E4NUhZWmhoRUZBR1orTmpNSkFFZ3RwZ0R3NUFhNmRMZGJHQkdQeDcvUVdyK0UxQTRJMitjN0hpRkU1L20rZjJBaWtmaWc0NVpBWldWbEJUTjM5bGpiVmtxcHlRQ0swcmVKNkJvQTEyUzJDWUxnTndDdUIxS0w1U0tSeU1oZXZYcjFOMDJ6ZFVWK2RzS0JaVm1tYVpvdFFSRGNFby9ISDg1MWJhMzFTQUE5a0VxaUk2MjFEV0JyQUx1RlA2T3BxU2s1YmRxMERaWmNLRFlPU1FRUVFnZ2hoQkJDQ0NHNm9XUXl1Vit5cnU1WkVPMlhQaXljbVQ5VlJLZFdSQ0p2NXpXNFRSTTNOalpLSW9CWUs0Mk5qZWxFQUNIeWJRVUFFRkZaVlZXVkVVNyt0MGxyZlQ4UlhjRE00NGxvTVRQZkFtQUVFVEdBYVFDdWNoem4vWXoySnhEUkJHYStIWUFMNEE5RU5KaVpqM2RkOTFXdDliK0phQy9QOHdyU3llMloxMERxSFBpYmlHZ1lnQlhNUE1IMy9jdkNuZXhhalJvMXFsZHhjZkYxQUU0a29vSE0vQldBQjVuNU02WFUzNWo1WHRkMUwwNjNKNkpyd3grL1dMUm8wZHhldlhxMW5ya2NCQUVWRkJTOFJVUU5BUFlOdC94LzJmZjlQMlE5SEsyci9DM0wyc013aktzQi9CakFZNlpwWGh2dVJnakxzc3pDd3NLK3Z1OGZDT0JoSXVvWEJNRlY4WGo4VGtnU1FHZWtuNlBiZE5RUUFMVFdIeERSVU0velNrelRQQkhBSmN3OEdNQVNwSTVwdk1aMTNZVVo3ZHQ4anZxKy83WnBtdlVBcGp1T2MwaXVheGlHY1JZUlhRaGdWMmIraHBudmljZmo5MmZIRll2RmRsZEszUUxBWnVaZVJQUkJFQVEzRU5FNElycUltWTkxWGZmVlR0ekZiUUNBbVQvTWNkK0hFTkZWekJ3bG92N012SlNJcHZ1Ky85dGN4MjlZbG1VYWh2RXpJanFkbVljQUtBRHdYeUo2WWNXS0ZiK2ZNV05HWXpqdUg0aW85ZmdGMHpTL0NsZjlUbkljNTdCT3hDeUUyQWlZK1VDbGxQSjlmMitsMUorWitUS2xWQndBZk45WFNxa2tNN2VrMjF1V3RZMWhHRmNSMFlYTTNFSkViUS9lc1NlSmFGZG05b2xJRWRHckFJcVplWDhpT2c1QWorTGk0aWlBeERyZFNaRjNrZ2dnaEJCQ0NDR0VFRUowSTh4czFOWFZYUmN3WDA5RVJsam1nK2ozWlZ0dGRjT2dRWU0yNnZteW00SDBLbTZlTm0zYTgwY2NjY1RQa0xIeVJvaE9hSjR5WmNxenlIZ3U1VGtlc1FYcjA2ZlB2SWFHaGc4QjdMMW8wYUxIUjQwYTlZdHdsWFZIUmdPNG5JamVCZkFLZ0FPUVd0MStpTlo2cE91Njg3TGFiNC9VeXZwL012TU1wQ1psTzNJWUVaMERvQWJBUDhMYjU1dW1XUUxnekhRank3SjZHb2J4WnJqQy8xTm1mbzZJdG1QbTN5bWw2cklIalVhait6UHpVZWtKajJReTJZS004ODRyS3lzMU0rOFFCTUhEU3FsOWllaFZaajRpa1VoY25pdElyZldwQUo0bEltTG16NWw1aU9kNWNhMTFHUkgxQWRBN0NBSVFFWmo1TGQvM3g5WFUxTXp0eFAwWEFJSWdlRjBwZFJlQWs3WFc3N2l1ZXo4NmtVQmhtdWFWekh3bEVkVVEwWWZNUElhSXpnVnc4TWlSSXc5TVQzSm42UEp6MURDTVc4Tko5RGlBendBY3BwUzZ6N2J0cFk3alBKTnVaMW5XUGtxcEtRRDZoR1BQQXpCVUtmVjNacDdkMmNkQ2ExMUpSRlVBYXVQeCtCdVpkYlp0SDg3TUx3RW9SQ3FoWVNJUjdRVGdDS1hVNGJadG4rbzR6b3ZwOWtPR0RDazBET01OSXJLWitSc2llb1dabVlpaUFHN3AwYVBIRVNOSGpvek9tREdqa1lpbU1yTkpSTWNDR01qTVR5R1ZvSkg5LzF3STBRYlROTXNzeStwVVFoT0FyYklMYk52ZXFhTWp5WHpmbjE5ZFhmMUZMQllyRFl2K1UxMWRQUnRvUFFvSUFGckNJMnl1Qm5BSkVaVXk4OE1BSGdRd0Z3QkdqeDQ5b0xDdzhNNzB1QlMrWVJMUlQ3WFdoMlNVVDNjYzU2SDA3U0FJTGlPaU9jd2NkMTIzcDIzYi95S2l0ejNQKzQxcG1xMEpDR0xUSm9rQVFnZ2hoQkJDQ0NGRU56Rjc5dXp0YSt2cVhpRmdlT3NLRCtiM0NUaTFJaEo1di8zZW9nMk0xQVJFY09TUlIvNW4vdno1OTIyenpUWTVKNGVFeUdYKy9QbDNISDMwMFo4Z2ZCNUJFZ0ZFSGsyWU1NRzNiZnRVQUc4UTBSa2xKU1hqdGRhMytiNy9wK3hWOTFtdVlPYXFqQlhNRkl2RmZxK1V1b1NJN2dhUXZVcjRaR1krTXg2UFA5dloySWpvSENJNnRMcTZ1aFlBb3RIb1VLWFViQUNuanhzMzd2TDBpbnZUTkgrTlZDTENYM3pmLzNGNlo0RndhK1UxVmg0cXBmNkkxQ1JtenJQT21mbG56RHlYaU9hR3QvOUdSQmVIQ1E1ckhLdm4rLzZicG1uK045dzU0RHNBUHpEekR3QVdFdEdSQUk0Q3NJaVpyM0ZkOTVGUm8wYkpHZXRkRUkvSHY3QnQreHdBanhMUnZWcnJNNG5vMTQ3anZOWkIxN044M3k5UEpCTC9Cb0FSSTBiMDd0bXo1eitJYUhTUEhqMHVBdkM3clBaclBFY3R5OXF1dlFzUTBWaWwxRDZUSjAvK0FRQzAxdWNDK0JNelh3U2dOUkhBTk0wbmtVb0N1TkIxM1FmUzViWnRuMGRFRDY0eDhQL0czOVcyN1ZlWjJTQ2luUUVNQmZDMFlSaVhJeU1aWXZUbzBmMEEvRGxNUnJFeWoxQ3diZnNRQUhGbWZseHI3YVozUXhnd1lNQ05ZUkxBSzRXRmhhZE1uRGl4Q1VnbENBd2NPUEJGQUVlWGxwWmVEK0FheDNGZUJ2Q3liZHY3QUJqbysvNzFpVVNpTlhsR0NORXBVMDJ6YzFPb3pHdithc2pNMXdENFdYdjlpT2h4QUdjemMzcm5rTmJqWjAzVFRDY3VOL2ZyMTYrbG9hSGhPR1oreC9mOWkydHFhdVphbHJWZE9yN2k0bUppNW41aGZ6K01KMzFNVG5GR1RBWFpNUVJCME1jd2pEWVRDbU94MkxGRWRGOVdjWEhPeHFKYlV2a09RQWdoaEJCQ0NDR0VFRUF5bVR5dXhmUG1FVEE4TEdvRzh3MlJTT1NBaW9vS1NRSllPNXp4UFFEZ0gzZmNjWGUzdExUTXlXTk1ZaFBTMHRMeS9uNzc3ZmRIQUQ1V1R3S1FaQUNSTjQ3anpHTG1mWm41VDh6Y2w0aitZSnJtZjdYV3A3WFQ3YW1zYmN5NXNiSHhXbVpleU14amJkdGViVFVqRVgwZWo4ZWY2MHBjelB4UU9na0FBR3BxYXVZUzBTUWlNbHRhV3ZZQmdLcXFLb09aejJibVZaN25YWnBPQWdDQTZ1cnFXbWIrWSthWXRtMy9pSWpHQUxnV09kaTJ2UytBNDRub3NYU1o3L3NmTS9PN0NNOVV6cFpJSkw1MkhHZVE2N3FWcnV1ZTdycnVaVVQwcmxMcUFtWWV6OHozcmxxMWFnL1hkZjhVaThYT0tpNHUvdGkyN1lPNjhsaHM2UnpIZWNienZBZ3pPMFMwUDRCWGJkdWVHWXZGRG15ckR6TmZuVTRDQUlCMzNubG5LWURMd3JxcTdQWnIrUnk5T3AwRUFBQys3ejhCWUVrWW93S0FhRFFhQVZEQnpMTXlrd0RDKy9WUXVFTkFXM29ET0pxSWpnQ3dMd0RGekRIZjk4OUZ4bHhNWVdIaFR3SDBadVlITXBNQXdtdE1JNktuaUtnbmdKT0IxSkVBUkhRQmdKVys3NStmVGdJQWdIbno1alVIUVhBUk0zdEVkSFpYSGc4aFJOdVkrZWZoZTBLSFh3QittZDJmaUc0am91RkVORHpjbGNNUGdrQ255OEx5V3dCQUtUVWd2R2JyemlaTlRVMkY0WStySmt5WTRIdWVGM1ZkdHpKamg1cFZBRjRMZ3FDZW1WY0EySnVJNXJxdWUwSTdYNnU5eHdLQVlSamx6UHhsZUgxbTV0TE1laUxxUVVUYkEvZ2pFZjJCaVA0QTRPL3IrdmlLalVkMkJCQkNDQ0dFRUVJSUlmS290cmEyRk1DRERKeVIzZ1dBZ1ZwVHFSOGRjTUFCSCtjM3VzMUNlaXYzQUlBL2RlclV4bW5UcGwwV2pVWW5BVER5RzVybzV2d3BVNlpjOU4xMzM3Vmc5VVFBU1FJUWVSZXVFdjY1MXZvT1pyNldpTTRnb21lMTFxTmQxMTFqQldLNEZmcHFac3lZMGFpMWZvK0lvcjd2N3dFZ21WbU5MajdYdzJNSHNuMGFYcjhNQUJZc1dERFlNSXd5WnA2U1NDUyt5eEhuckt3emo1dVkrVlhmOS85bW11YTlPZHJmUVVRTEdob2FIaWtyS3h1YkVjdnRBRjdXV2tkZDE2MXBLK1pZTEZhdWxQb3RNMWNDbUtDVU9yRzZ1cnIxdmRjd2pIOHk4MFhNWEJPTHhjNk14K04vNmNSRElRQWtFb2tQQUZScXJVY1QwYzBBTENLYWJ0djJXWm5iOEtjMU56ZXY4Unp0MjdkdjNhSkZpendBZSthNFJKZWZvNFpoclBZY1RTUVNubTNiWHdMWWQ4U0lFVDNmZWVlZHBVcXBkTkpIV3hOZHN3Q016RlhCekhOYzF4MEdwRmI5RnhVVmxRTzRGY0J2dGRabHJ1dGVGVFlkQ1FCRWxQTWFRUkRVS0tYT1FXcm5EQkRSVUtTU0RON005ZjhtSG85L29iWCtGTUNlbG1YdElLdi9oVmgzdnU5UEQxL0hPbFJaV2JrZ2UxY0F4M0crQlBBbEFHaXRSelB6MytQeCtCcXZjNkdCQU9CNTNwZnBnb0tDZ2tJQVlPWW1yZlcyQUVacXJWZnJ4TXhQS2FVR01QTUFBQjhCK0tYVytnT2trZ1J5VWtxOVcxMWQvUzBBRUZFaE01OEI0STN3OXVjQUxqSk5NM3VYSVBpK2YzYzZlYysyN2EySTZONSsvZnAxNW1naWtXZVNDQ0NFRUhsbVdWYVphWm9ObVg4c2JHeHNtZ2VUNzRPQmEycVR5V3MyK0FXSmdCeGJKb25OQ1BQQWlvcUsrbnlISVlRUVFuUjN0YlcxdTNOcWUrZTl3aUlHMGU4cURqamdPaUxxOER4ZDBXbXR4d01BOEdLeFdOMEJCeHl3MDZSSms2N3ExNi9mK1pDRUFMRTZmLzc4K1ErUEd6ZnV0bG16WmpVQzhDREhBb2h1eW5YZFR3R2NGWTFHSDFSSy9ZT0l6clZ0MjgwOFd4d0FpR2grRzBPc0FBQ2xWR0ZtSVRPdk1kbllFV1plbXFOc0pSRkJoUWNkRTlHMjRmZWNFNVZFdE5xWnhBME5EYStYbHBhK1pSakdHcS9UV3VzVGlPZ3dBRmNrazhtVm1STWtqdU84YXR2MnY0bm9RY3V5aGljU2llWHB1bkhqeHZYMWZkOWk1cDhDT0J6QVcwZ2RCL0Jmei9ONlYxWldIc3JNUFFIMENJS2dGeEc5RE9CYUlucGVhNzJqNjdwM2RQV3gyWktGSzk2anRtMy9tSWllWU9hSExjdWFra2drUHM5c1p4akdHcy9SQ1JNbStGcnJSaUlxeXE1Ym0rZG9jM1B6R3M5UkFDc0JvS1NrSkwxaXY5M25LSUJPblpzOWRlclUrUUFtalI0OXVxNm9xT2dyQUpkR0lwR2JrOG5rU2lMYUJnQTh6OHQ1RGFWVWZSaERid0F3VFhNYlpnWXp0em5CVDBUMUFQWTBES04zWitJVFFtd2NzVmhzREJIdFRrUS9zeXlyMkRDTW53VkI0R1NzN0FjUjdRT2dJWHpkU0plbFgvZWFrRG8yN3BWT1hyTGRoTFVnQ0tvQXZCUmU0endBdXdCNEhBQ1VVcGNIUWVBQTZBSGc2YmJHY0J4bkNZRFpuWXhINUpra0FnZ2hSQ2VNR2pXcTEvVHAwemZmRExlV2x1K2cxSjVnRG9LTU04czJCQ0pTSnRHM0h2UGpHL0k2SWo4SWlBQTRRaWxGSFRZV1FnZ2h0bkRKWlBLSWdQbjU5SWU4WUY3Q1NwMHl2THg4WXA1RDI5eWtKMjREcEZaMUF3Qm16WnJGL2Z2M3YvbjExMTkvdWJ5OFhQZnUzVHRTV2xwYWJoaEd1K2NMaTgyVDcvdmZyVnk1c203cDBxVjFkWFYxemxGSEhUVVhxUVNBOUpmc0NDQzZ0WnFhbW1Rc0ZydUNpSjRCY0JLQTdFU0FOU1pTUXpzQ0FEUC9rRlcrUVQ0YlNFLzBNM09mTnVyN1pkNU9KcE10QU9vdHk5b2hzendXaSswTTRGRm1mcSsrdm42Tm5RSUFCTXo4U3dDVERNTjRFa0RyMXZLZTUvMlVpTzdLMkhsZ1ZIcGx0bUVZcldjOU0zTWpFUzFqNXVVQTVoRlJLWURiYmRzZTREak9wWkRYZ2k1eEhPY1pyZldoUkhTbWFacEhBbGp0ek9uQ3dzSWlwRjV2VzFtV1ZVWkV2ZHFZQU45UW4xOTE2VG5ha2FsVHA4N1hXbjlDUkVQNzlPbXpPNEQzbVhsWm1DQXpFTUFuMlgyWWVUc2lBak12QWdEZjk1ZUZ1VFFEMjdwT3VvL3YrNHU2RXA4UUlqZkRNRTZNeFdLSGRLWnRFQVE3WmUxbTA0cUlmc0hNY3gzSGNVZU9IRm5TbzBlUEc1UlMrd0E0QjBnZG1kUFEwS0FCdkowMVppL0RNS0NVV3VrNHpodVdaUlhrR2w4cFZVNUVmd1BRRjZuRXBxRys3eS9NYkdPYTVpR05qWTNKZ29LQ3hrUWkwZnIzRURNL1FVU2U0eml6QUdEeTVNa3JBTHhzV1pacG1tYWJpUUJpMHlLSkFFSUkwUUd0dFF0Z2V3Q0Q4eDNMaGtKRW53SVlRMFMvT3pBU3lYbnVuaENka1V3bXoyWGdpSHpISVlRUVFuUm56RXpKWlBJbUJxNmo4Qk1qWnA1RndESER5OHUvN0tpL1dDdVp5UUNaWmNGUlJ4MzFIb0M1U0ozZFN4bGZZc3ZCR1YvcGhKSHNMMGtDRU4wZUVUV0VQMjZWWGNmTUVZUmIvNmJGWXJIZHcxV0k4K1B4K0tjYklVUVlodkZSRUFRQU1IenMyTEU5d2ttSHpEakh0RFdaa21iYjlsYk0vRGNpS21YbTArZk5tOWVjcTUzcnV0VzJiVDhBNEVMYnRwOW9hR2o0V1RLWmJQRjkvMm5UTlBzRVFmQWRnSVZFMU1ETVM1bDVpVkpxQUJGVk0vT3hydXUrbWpsZUpCSXA2Tk9uejFQTVBOcXlySzBTaWNUaWRYb3d0a3h0UGtjOXo0c0FtSkpacHBRNkp2eng3ZXoyR3dvei96dDhEbG9BVnR2OUlSS0pGS0NOWXdIYUVvbEVDb2hvQndCb2JtNU9QMmRtQWhoUFJQK0hyUHNjc2dDQWlONENnTWJHeHZkTFMwdFhBYWdZUFhwMHY4eFZ3d0F3WnN5WUhRSHNCdUN6cktNREdBQ1VVckx6a1JCZGQ3bFNxbE1KUjh5c2NwWEhZckdkaWVqWUlBak9CbHFQNUhrY3dJWGp4bzI3Y3RLa1NZc1dMRmh3a0dFWVd3R1lsTlc5SndENHZ0OElnTlBiOG1kUXRtMWZ3TXkzRTlHN251ZWRaaGpHbTBSMFh5S1JPQWtBeDJLeGNpSzZGY0JoUlVWRjE4WGo4VnV6eGhnU0JJRWJpOFYrc3RyQVllWlJlOGFNR2JOamNYR3hPWG55NU04NmFpdnlTeElCaEJDaUEwUVVZK2IvNWpzT0lZUVFRZ2l4Nlh2NzQ0OTdKK3ZxWGdUUnVIUVpBMzhxTFNuNTVkQ2hRM05PWklqMUpqM0ptLzQ1ODdnQUg2c25BcVJKUXNEbWpiTit6bjVPcEwrbnl5VUpRT1JkTEJhTEVaSDJmZisrekFtL1F3NDVwQThSWFJiZW5KYmRqNGd1aTBhanI5WFUxTXdCZ0NGRGhoUVMwVDBBREdaK0ZCdnArVDE1OHVRZmJOdE9FSkhsZWQ0dEFDNU4xOW0yZlJ3em45cGUvM0FYblVsSW5aMStOaEV0dG0xN09RQXdzd0VBcG1uKzE3WnRadVp2VnF4WU1heTB0SFF3RWYyMHJLeHNLWUNMRTRuRUFnRFhhYTMzSktKWG1mbXBlRHgrQndCWWxrV20rYitQekdPeDJObEU5RlBmOTM4V25oVjlXaVFTS1VrbWt5dlg3eU96K2JCdCs1SWdDSll0V2JMa3o1bVBrMjNiZTJmOCsrWjZqdDVqV2RhNDhOOEhsWldWQTRNZytIVlkvY2lHanp5bHFhbnBYeVVsSlV1SmFMelcrcGlNaEJCVlZsYjJPd0M3ZG5Zc3k3S0tUZE84RzZuRWg5b3BVNlo4QlFCRTlEZ3pYd0hnb21nMCt2ZWFtcHJwNlQ1YWF4dkFtY3o4emNxVkt5Y0FyWk9IVHhEUitZV0ZoUThOR1RMa1Ira0VtTEZqeC9id2ZmOEJJaW9BY0U5V0NQUEQ2KzBKNEl1MWVrQ0UyRUw1dm45ZytMcmZvY3JLeWdwbW5wbGRUa1MvWithdmx5eFo4bnpHdUErYXBubFpTMHZMT1FCdU53empBcVIrejN3NXM2OWhHRDNETVpZalMyVmxwUTZDNEhha2RtYTkyL084S3hPSmhCZUx4VTRub2lsYTZ5Y0E5QUp3SEJGOUF1RFNJQWllekJHZlJ1cjlkRFhNakk2Uzhnb0tDa1lGUWZEODZOR2pkNWc2ZGFvY0Q5dU5TU0tBRUVJSUlZUVFRZ2l4RWN5Y00yY3ZXckxrRFJEdERvUmJEZ05uRDYrbytITytZOXVDcENkMEtmeFpaZHhPSndJQWtnQ3dwZUdNN3dGV1R3akkzQzFBaUx3am9rSWl1c1l3akt1MTFoK0c1NWh2eGN6N0FTZ0JNTHV4c2ZIM09ick9OQXpqWGR1MnF3SDh3TXhSSXRxRm1aT0xGeS9PWGlHNFFUSHpSUUNtSzZVdXNXMDd5c3hKQUhzeTgwZ0FEd0U0bjRqYStqOVhCS0NJaUM1eUhPZUpVYU5HOVNvcUtyb0tBSlJTK3dFNGg1bC93OHpMQUN5Zk1XTkc0L2p4NDQ5b2JtNitYeW5WdXJwYmEyMFQwWXNBVmdHWTBVNnNzNGpvY3NNdzZtemJ2djNiYjcrOVJaSUEyc2ZNMnlxbDd1N1RwOC85dG0yL0QyQVJNMi9MelBzUkVUSHpFNjdySnJMN0VWR0RZUmdmaGp0ek1qT1BKNkt0QUR6c3VtNzF4b3AvK3ZUcHkyemJ2aGpBRXdEK1p0djJaR2F1SjZJUjRYRUJMd0k0TWRkemxJaDJ0VzM3SDBqZGdWNEFoZ0xZR3NBaUFHZW0yem1PODZYVyttd2lldG93akNtMmJUdk0vQldBUVVSMENJRGxRUkNjT0dQR2pNWjBIOS8zcnpSTjgwQWlPbjdBZ0FIL0hUQmdnRXRFcGI3dkgweEUyd040MFhHYyt6UGpDWUlncnBTcUlxS25iZHYrQnpNdmNsMzNxdlgrb0FraDFxQzF2cHFJamdmd1RwOCtmUjdRV3ZjRHNDMkFBUUNnbERyZnR1M0pBRTVpNXRkYzE4M2VHYTVuMkc0WkFJd2NPYktrdExUMGFDSzZtSmxIRU5GOEFBZ1RBejBBaU1mamI5bTJmUktBNTVCNnI3elVjWng3MGNidnNVRVEzQmFQeCsvUExnK1BCbWpwNEM1dUQ2Qmw2dFNwMzNmdUVSSDVJb2tBUW9oMXByVStnWWdtTVBQdFFSRDhSU2wxRnhHTkJMQVV3SjhjeDdrNUVvbVlmZnIwdVFIQWp3RnNCK0Evekh4OTlqWnI0WGhEaU9pcThJL1Mvc3k4bElpbSs3Ny8yNXFhbW5leTJ0WVNVY1R6dkY2SlJHSzE3RGpidHFjQkdPVjUzbzZKUk9McnNQMzlSSFFCTTQ5SDZ0eXhtNGhvR0lBVnpEekI5LzNMRW9uRXFyRHRiQ0xhSHdDSWFIZmJ0dE52bUZjN2p2Tzc5SFZpc2RncFJIUXhnSDJKcUJtcHJPYnIwMmZyWkNDdDlUbEVkQjR6RHlhaXBjejhLalBmdG5hUHZCQ2lxN1RXK3hIUkhHYWU1N3J1ME94NjI3YXZBM0FMTTEvcHV1NGRYWDJOQVZvei9pOW41dFBERDlZV0VkSGZsVkxYVFo0OE9mdmNUU0dFRUZ1SXVycTZrWDVMeXlRUTlRSUFadjVlRVkyTlJDTHY1VHUyTFZEbXBHOW1Zb0RzQnJCbHlyVXJRUGJrdnlRQmlHNkRpR1lFUVhBZHBYYVdHUUpnTHdETEFjeG01cGRXcmx6NVVPYmtZUm96M3dYZ2xmRHppMG9BM3pMekhhdFdyZnJOeHA3WWRsMzNQYTMxS0FDM01mTVlBSHNRVVRJSUFnMWdXeUk2SDZrSitqVXc4L3o2K3ZvUjZkWFEwNmRQWHdiZ2ZnRFFXaDlEUk9mNHZ2OWs1bTRKRXlkT2JFSjRGbk1rRWlrb0t5dTdpWWl1QURETjg3eVRNOXNhaHJIYWRzZzFOVFhKU0NSU1hsWldkamVBNndZTUdIRFV0dHR1KytQMHpncGlUYjd2UDJZWVJqR0FNVWdkczFtTTFCRU1FNW41U2RkMVg4clZ6ekNNRXozUCt6VVJuY3pNdlpuNUkyWitPQjZQLzJsanhnOEFqdU04R1l2RkZoUFIxY3g4S0JHdFpPWnFJcnFDbWE4TVY4cm1lbzcyQm5BNEFCQ1JEK0FiWm43SjkvM2ZaSDV1QUFDdTZ6NGZqVVkvVVVwZEJlQVFBRkVBM3pQelV3QnV6VDZ1STVGSUxJOUVJb2R1dGRWV2x4RFJLVWhOSG5vQTNtZm1YN3V1K3dTeTNxK1dMRm55ZUZsWjJXQUFKd000RFJ0eFp3VWhOblZFWkZpVzFhazVWTS96RE1OWTR3U09CRE0zRXRIV0FBWUIrQWJBV3dEcW1iay9nTW93SVkwQjNKamRtWm4zSWlKNG5qYy9URjU3R1VCdlpwNEg0R1JtWHFxVSttZTZmU3dXMnhuQWtjeThJQWdDMnpDTUNjeDhwMjNidzVuNXljV0xGNytaVENaWG05eFhTcFZabHJWRDlyV3pqaE5aQlFCRlJVVzlrVXBxU2hzQzRET3NmdlNhNklZa0VVQUlzVDd0WVJoR0RUTlBaK1ovQWZnL0lyb3hGb3Q1U3FuOW1Ga1QwU1Nrc3NVT0phS1hLeXNyUjFSWFY5ZW1CN0J0KzNCbWZnbEFJUUFYd0VRaTJnbkFFVXFwdzIzYlB0VnhuQmZYUTZ5SEVkRTVBR29BL0NPOGZiNXBtaVVJTTNTSjZBVm1ua1pFRndCWXdzelBoWDJUNlVHMDFyZUhmd1I4UTBUUE1YTXZJam9XUUxTeXN2TFFyUHYySUlDZkEyZ2dvbGNBR0VSMEFuSnN2eU9FMkRCYzEzM1B0dTMzaVdoZnk3SUdKeEtKZjJjMU9RbUEzOXpjL096YWpEOSsvUGlpNXVibVNRREdFTkhzY0l2TnZRQ2NFd1NCTldMRWlJcDMzbmxuNlRyZURTR0VFSnVZbWJObUhSMEV3VitKcUFnQW1Qay9CYVlaR3paczJEZjVqbTBMbGozNUM4aHVBRnU2WEpQK2tnQWd1aDNIY1pZQXVEWDg2aExYZFI4QThFQUhiVjVDTzYrRHJ1c096bEYySVlBTDIyaC9GWUExVmlDN3Jock5SNlVBQUNBQVNVUkJWUHNlZ0NPeXk3WFdsd0lBTTMrWFhaZVdUZ0xvcWtna1VscFdWamFWaU1xWitjNitmZnRlUFdIQ0JEOFdpMVVCMkMzY2ZsbUh6VnRYT0lhSkVqKzNiVHNPNERIRE1ONnByS3pjdDdxNit1TzFpV056bDBna1BnRndjVmY3TlRVMXJVd2tFaGNCdUtpOWR1MDlSOE9rampYcVhOZmRwNjN4SE1jNUtGZDVQQjUvQmNBcjJlVmE2eDBCd1BmOTF1ZG9XOWZ0U0xqZzZkak90ZytmaTUzKy94OU8rbDJNdGZqM0VHSkxaeGpHN0hYcDc3cnVEQUNsYlZTVGJkdjlBUHlVbWU5MlhmZTlXQ3kyT3hIZENPQUhBQWFBc3dCOGxrZ2t2bzVFSXQvMzZkUG5tU0FJWG9uSDQzRWd0VGd6alBNcXJmVklJdG9QUU1ETXY2cXBxWGtoRW9uc1VWWldkakdBSzRqb1IyVmxaY3RzMjA0R1FYQjJQQjVQSDROOGkybWF0N1IzUDRJZytOQXdESGllOTRodDI2OHpjMEJFMnpEemljeThQdVpweEFZbWlRQkNpUFVtM09ybUJOZDFYd2FBV0N3MmhvamVWRXJkd015TG1Ebml1dTRYWWQzZFNxbExnaUE0RzBBdEFJd2VQYm9mZ0QrSDI0UlpydXRPVFk5dDIvWWhBT0xNL0xqVzJuVmRkK0U2eG5vT0ViVk8xRWVqMGFGS3Fka0FUaDgzYnR6bGt5Wk5XcFJlOVcvYjlnWE12Q0Q4dzdaVkxCWWJHMmFRdjcxOCtmSng2Y205YURRNlNpazFsWm52QlRBcUhPTndBRDluNW84TXd4aVRYaFU4ZHV6WS9rRVFPT3R5WDRRUVhSTUV3Zk5LcWQ4cHBZNUh4aC9QdG0zdkRXQWZBRytzN2RsV3pjM052eWFpTWN6OGdPdTZ2MFNZRlJ0dUIzWmJ6NTQ5cndSdzdYcTRHMElJSVRZUk0rdnF6cVFnZUF6cEQ0ZVpweEZ3eExCaHc1YmtOeklSeXA3MEpjams3NVpNL3UyRnlMK2pBWUNaVjl1dVh5bkZBUHdnQ05aNjVXRXltVnhwMi9aenpIeEw1ZzZWUkxRM0VkMFUzbHpCekkrNXJ2dDJkbi9IY1Y2MExLdk9OTTJESlFsZ3l6Uml4SWplQUN3QVM1bDVicjdqRVVKc1VGY3o4OWNkTndNQTdFcEVOM2QyNExGangrN2krLzdKUlBST2ZYMzkxUUFRQk1IM3BtbWVnbFFTQUFCOGpIREJZcGpVODR1c1lRNEp2NTlCUkpPWStXN2Y5OTlJSkJJTHdqNHJBZHcyZHV6WWU0TWdzSW5vY0FDck1wSUFBT0I2ei9PZXlvNVBLV1VvcFQ0SGdKcWFtcmxhNjF1STZFSUF4NGM3b2pRRGVGc3BkWDFuNzdQSUgwa0VFRUtzTjh3OEk1MEVBQUR4ZUh5S2Jkc2ZJRFd4ZG1jOEh2OGlYVWRFVHdHNEJNQys2YkxDd3NLZklyVzl6ZDJaU1FBQTREak9OTnUybjBMcXJMZVQwVUVHZXlkaWZjaHhuTmJWK2pVMU5YTnQyNTRFNFBDV2xwWjlBRXpwYUl4d096MzR2di96ekJXK05UVTEwMjNiZmd2QUtNdXl0Z25mZk04THE2L0szQnA4OHVUSlAyaXRMeVdpalhiV21SQmJ1akFSNERhbDFBbklTQVJnNXBQRFgyYWZYSnR4STVGSVFiaUR5QS8xOWZXWEltTnJyTUxDd3J0YldscHVRZXBETFVrRUVFS0lMVVJ0WGQxTllMNGhmWnVCRndqNGNVVkZSVWZuTFlyOGtZbGdJWVRZd0Nvckt6VVJmVHA1OHVUUE1vckp0dTByQVl4aDVtUThIbjgzczA4OEh2OEdIWHlXSFU3dXQ3c3EyM0djZTNMMHV4bkF6VlZWVmNhRUNSUDg5dnFIcTkwL2FhK04yUFRadG4zaXNtWEwvcFg1ZVY4a0VpbnQyYlBuMDBUVWk1bnZUcC9KTFlUWXZMaXUreHlBNXpwc3VLWjJWOVpubWp4NThtZGE2Nk05ejV1VjN1VW1QSkxVcktxcU1qNzk5Rk9WdlkxL3R1Ym01dHNMQ3d1L2JXcHFlblRhdEdrTjdWeHJCWURYd3E5VzlmWDErdzBkT3RSdjUzMnY5ZjNVZGQwYkFOelFSanZSelVraWdCQmlmWnFWbyt4TEFQc3djM1ltOVRjQVFPRVpxYUdSWWRuZmN3MGVCRUdOVXVvY3JJZXQ5SW5vM1J6Rm53SUFNNWQxY295REFUUWJobEZsMjNaVlpoMHo5eUVpS0tWMkE3QUFxZnZtTDE2OCtJM3NjVXpUclBQOWR2L09GRUtzUjRsRTRtdmJ0cWNBc0xUV3U3bXUreWtBRU5HSnpMeXd2cjQrNTJ0UVIvcjI3VHVVbVhzRCtIN2d3SUUzREJ3NHNMV3VwYVVGU0oycHRkdTYzd01oaEJEZEhUT3IycnE2UjhGOFptc1pjTnZ3U0VTU3dZUVFRbXp4Z2lDb0pLSmZhYTNmQVRDWGlBb0JIQXhnRDJiK2pvaE96MGRjSFNVQmlDM0twYjE2OVhwU2EvMG1nSytJcUE4elI0bG9Hd0J2TDE2OFdGYkJDaUhXaWV1Nk9SY0dodTlGSGI0ZmhidVozckcyMTU4M2IxN3p2SG56MXJhNzJJUklJb0FRWW4xYWxxT3NCUUNDSUZqdFRHemY5NXRNMHdRenEzUlorTXMwUE0vTHVlV09VcW8rYk5kN1hRTmw1alhPNkdibWxlSGt2Y3JWSjFOVlZaWFIwTkN3VlhoempROTB3MVhGTUF5akpHemJsNW0veVpYSjE5VFUxR3lhOG5Jc3hNYkV6TThSa1JVZWFYSm5OQnJkSDhCZ0FIOWMyL01tQVd3ZGZoK0VObGI5cDE4YmhCQkNiTDZZV1NXVHliOFMwUW10WmNBdmhrY2k5K2N6TGlHRUVLSzdDSUxnTDRaaDlBY3dCc0F3QU16TW54SFJYYjd2L3o0OGIxMkl2UEY5Lzdad01kSXdJdElBR29ub1F3QzNGaFFVUEpSTUpwdnlIS0lRbTd0NkFGRE0yK1U3RUNFMmRUTHpKSVRvTnBoNVdUZ1JQeEE1dGxsajV1MklDTXk4S0tNNEFBRGY5MHNBTE05cTMzTkRUYnBObUREQjExcXZJaUxmY1p4ZTZHQUxVYTIxQjZBdmNwdzVHdjd4SzRUWWlJam9KV2ErSDhBSkFPNVVTcDBFQUVxcDdHTUJPdjBhNDNuZWNzTXdBT0NmanVNY3ZnSERGMElJMFUweHMwclcxVDJEakNRQUFzNnRpRVFleldkY1FnZ2h0bHl1NjE0STRNSjh4NUdwcHFabURzSnpqNFZ3WFhlZmZNZVFyYWFtNW5VQXIrYzdEaUcyVkJVVkZmVzF5ZVJpWmg2VzcxaUUyTlIxdU9wVkNDRTJvcGtBUUVULzEwYTlGZGEvbFM0Z29nWUFLQ29xMmoyejRhaFJvM29SMGFEMUdKdVJvK3c5QUQxaXNWaG5qaXI0aUloS290SG9nVG5xb3VzV21oQ2lxeHpIV1FMZ0h3Q0dqeGt6WmtjQUp3S1lYVjFkUFR1elhWZGVZNXFibStjaHRYVlhoV1ZaeFJzeWZpR0VFTjBQTTFPeXJ1NFpBS2VtaXdnNE55SkpBRUlJSVlRUVFnalJOY3p2TW5EU2UrKzkxeWZmb1FpeEtaTkVBQ0ZFdDBGRWp6UHpLZ0FYUmFQUlVabDFXbXNid0puTS9NMktGU3NtcE11WnVUYjg4Vkw4N3pXTlNrcEtiZ2RRdXA1Q20wOUVBMGFOR3RVcks5N253dS8zanhzM3JtOW0zZWpSb3dkVVZsWWVtbEgwSWdBWWhuRnZabHZidHZjbW9sdldVNXhDaUM0Z291ZUlpQW9LQ2k0bW90MlpPWHMzZ0M2OXhreWZQbjBaZ05jQTlEY000L2VXWmEyMjgxSTBHbzFZbHJYSCtyOG5RZ2doOG8yWnFiYXU3akZrSkFFdzBVOGtDVUFJSVlRUVFnZ2h1azRwZFJzUjlXMXVhWGs4MzdFSXNTbVRvd0dFRU4yRzR6aGZhcTNQSnFLbkRjT1lZdHUydzh4ZkFSaEVSSWNBV0I0RXdZa3pac3hvVFBkaDVrZUk2Q0lBVlZyclBRSE1SdXA4dVNKbW5rVkVuVm10M3k1bWpoUFJTY1hGeFZOdDIzNlhtYWU3cnZ1MDUza1BtYVo1UEJFZDZubmVSN1p0MXdENGpwbjNJQ0xOekw4RjhDWUFHSWJ4ZTkvM1R5S2lFWjduemROYUp3RDBBQkJqNXNlSTZKZnJHcWNRb21zYUdocitXVlpXdHBDSXpnYlFET0Q1N0RacjhScHpDWUNSUkhTK2FacVZXdXZwUk5RSW9CekFDS1IyQUZuajZCTWhoQkNicm5RU0FQMXZpMk5tb3A4TUx5OS9KcStCQ1NHRUVFSUlJY1FtcXJ5OC9NM2F1cnJ6d1B4UWJUSTVSUkdkWEY1ZS9tMis0eEppVXlPSkFFS0lic1YxM2VlajBlZ25TcW1yQUJ5QzFLVFo5OHo4RklCYjQvSDRwNW50NC9INEY5Rm9WQ3VsN2dBd0hNRE9BQ1o1bm5leGFab3ZyWStZbXB1Ykx5a3NMQ3dsb2tNQjdNVE1OUUNRU0NROHk3SU9Nd3pqVjBSMENvQ2ptSGtaRVgwZUJNRU5LMWFzZUNnOXh1VEprMWRZbG5Xb1lSaS9BWEFNRVIzRHpKOHc4NlcrNy8vVk5FMUpCQkJpSTBzbWt5MjJiYjhJNER4bWZ0bDEzWVhaYmJyNkd1TTR6cGV4V0d3NEVkMEE0SEFBcHpMejl3QStadVlmYmIzMTFsTTM4TjBTUWdpeGtlVklBdmpSOFBMeUYvSWFsQkJDaUkyQ21BTVE5WjJaVENieUhZdllOREN3c3dMS2tQbzdzVDdmOFFqUkdRSFJFQUxLQ0ZpNVVhN0hiQUFBRSsyOU1hNG51cStLOHZLSFo4NmE5VzhLZ3VjRDVtOW0xdForUmNBWFRPVG5PemF4YmdpWVdSR0ovQ3JmY1d3SktOOEJDQ0dFeUwvYTJ0b25RZlFUQW02TFJDTFg1anNlc2VsS0pwUG5NdkFuUmJTOVpPa0tJWVRZM05YVzF0NENvdXZTdDVubzdPSGw1YkoxcFJCQ2JDRnE2K3Ard2N6SDV6c09zZW1RUkFDeEtkcllpUURNYkJCUkx3WnVHaDZKM0xneHJpbTZ0N2MvL3JoM3dkS2xSekp6T1lCOW1LZ28zekdKZFNPSkFCdVA3QWdnaEJCQ0NDR0VFRUowVVcxdDdSbXJKUUVBdDBvU2dCQkNiRmtxeXN2dkEzQmZ2dU1RUW9qTlNUS1ozSnVCZVFyNE1OK3hpTzdob0VHRGxpSjFwT2NheDNvS0lkcW44aDJBRUVJSUlZUVFRZ2l4S2FtcnF4dkR3UDhtL1prbkRJOUVybXVuaXhCQ0NDR0VFRUlJSWNSR0pZa0FRZ2doaEJCQ0NDRkVKOVhXMWc3MmcrRHZSR1NFUmZGbGtjaVA4aHFVRUVJSUlZUVFRZ2doUkJaSkJCQkNDQ0dFRUVJSUlUcmgvZmZmM3haRURoSDFCZ0JtL3FEQU5JK0tFbm41amswSUlZUVFRZ2doaEJBaWt5UUNDQ0dFRUVJSUlZUVFIWGpycTY5S21wcWFxZ0ZzRHdCZy9ySzRxTWplZi8vOVYrUTNNaUdFRUVLSS8yZnZ6dU9qcU8vL2diL2VNNU9USXdrM0NBSnlLQ0J5QkZSRWRMTXpDYUN0WXBXcTlWdTEzbFc4NnJjZTlkZlcxcTlIdGRWYXRWVnIxVnExclZqUEtoSm1rdlZBQkxNY0NsSEVnM3B3a3dEaHlMRTc3OThmMlUyWGtJdHdiRWhlejhkakg3c3puK3M5czZrMG1mZThoNGlJaUdoUFRBUWdJaUlpSWlJaWFrYktoZzNQUUdRMEFFQjFKNENwbzBlUFhwL2NxSWlJaUlpSWlJaUlHbVlsT3dBaUlpSWlJaUtpdHF5a3BPUmFBTitMYjR2SUQzTnpjejlKWWtoRVJFUkVSRVJFUkUxaVJRQWlJaUlpSWlLaVJvVEQ0ZU1WK0YzZER0WDdjbk56WDB4aVNFUkVSRVJFUkVSRXpXSkZBQ0lDQUh6dzRZZEhvS2JtL0dUSFFVa3pKdGtCVUxzeFVBRkVWVi80SUJ5dVBsQ0xpSWdGMWNNVWVCL0F5Z08xenFGSVZDdlVNSmFsV1ZiNG1HT09LVTkyUEVSRWg3SVZLMVowMjFWWitZcUltQUNnd05zVGNuTnZUSFpjUkVSRVJFUkVSRVROWVNJQUVkV0tSSTRRNEpmSkRvT0lEbmtEcFBaOTBnRmRSUlVBSUNLRDRwOHBSZ1NpaXVxYUdpMHBLYmsvSXlQamxsR2pSaDJ3cEF3aW92WktWWTJTeFl0ZkVxQlhiTmVhelBUME0wUWttdFRBaUlpSWlJaUlpSWhhZ0lrQVJBUUFtRGgrdkF0QWtoMEhKVWM0SFA2WkFuZUl5QmZKam9VT2VlOEMrS0VoY3RqNDhlUFhKRHVZam1qSmtpWFpFZUJraVVZdmhNaFBkdTNhZGNyU3BVdWRzV1BIZnB2czJJaUlEaVhoY1BnT0VUa0pBS0JhQStDN28wYU5La3R1VkVSRVJFUkVSRVJFTGNORUFDSWlJcUoyWk55NGNWc0F2QUxnbFEvQzRjdEY1SkZJTlBvWEFOT1NIQm9SMFNGajhlTEZKL3VxTjhlM1JlVHkzTnpjeGNtTWlZaUlpSWlJaUlob2J4akpEb0NJaUlpSURveUp1Ym1QUXVRdUFGUEQ0ZkNseVk2SGlPaFE4UDZxVlYxOTMvOTdmRnVCZitibTVqNlp6SmlJaUlpSWlJaUlpUFlXRXdHSWlJaUkyckVKNDhmL1RGWFgrUUFUQVlpSVdzRGF1dlVSaVBTTmJXNU1TMG41Y1ZJRElpSWlJaUlpSWlKcUJTWUNFQkVSRWJWekFoU0w2dUJreDBGRTFOYVZsSlRNaE1pNThXMEJmbmpNTWNlVUp6TW1JaUlpSWlJaUlxTFdZQ0lBRVJFUlVUdW5JaXNnMGlQWmNSQVJ0V1VsSlNWOUZYZzh2cTNBazdtNXVYT1RHUk1SRVJFUkVSRVJVV3N4RVlDSWlJaW9neWdwS1VsSmRneEVSRzJWaXZ4ZFJMcldidWphVk11Nk9za2hFUkVSRVJFUkVSRzFHaE1CaUlpSWlJaUlxRVA3SUJ5ZUpjREo4VzBSK1o4eFk4YnNTR1pNUkVSRVJFUkVSRVQ3Z29rQVJFUkVSRVJFMUdFdFhyeDRwQUFQeHJjVmVEZzNON2NvbVRFUkVSRVJFUkVSRWUwckpnSVFFUkVSRVJGUmgrWDcvdjlMMlB6UHhOemNXVWtMaG9pSWlJaUlpSWhvUDJFaUFCRVJFUkVSRVhWSVM1WXNPUUVpNThhMzFUQ3VUV1k4UkVSRVJFUkVSRVQ3Q3hNQmlJaUlpSWlJcU1OUlZUTVNqVDZSc0tONDRyaHhyeVF4SkNJaUlpSWlJaUtpL1lhSkFFUkVSRVJFUk5UaGhKY3N1VlpFam94dFZtbHE2aVZKRFlpSWlJaUlpSWlJYUQreWtoMEFFUkVSRVJFUjBjRzBhTVdLUHJwcjEyMGlVcnREOVo2Snh4enpSWEtqSWlJaUlpSWlvdllxRUFqMEY1Rk94Y1hGSzFzelBqYzNONlZMbHk2OU4yellzS0cwdExSNmY4ZEg3Uk1yQWhBUkVSRVJFVkdIWXV6YTlUc1I2UUlBcXZwMVZsYldIY21PaVlpSWlJaUlpTm92eTdKK1o1cG1VV3ZIWjJWbFRiUXM2K3QrL2ZvZDJYeHZvbHFzQ0VCRVJFUkVSRVFkeHBJbFMwNkkrdjRQNm5hWTV0WERoZzJyU21KSVJFUkVSRVJFZEFoeUhHZUVxbDdjV0x0aEdNL01temR2YVd4VEFFUmJ1NWFxWmdPQTcvdGxlek11UHovZlZ0VXJBVXhTMVo0QUlnQytCZkM2NTNuWDF1OGZDQVFzeTdKK3FLb3pBWXdUa1c2cXVrMUVscXZxN0xWcjF6N2VVRVVDMjdZL0VaRWpJNUZJVGlnVTJ0S3FnNlQ5am9rQVJFUkVSRVJFMUNHb3Fsa1NEaitSOEVpQTRvbmp4cjJTM0tpSWlJaUlpSWpvVUtTcWZRRE1hS0s5R01EUzJPY21Fd0dDd2VCaEFMN2JXTHRoR0NjQmdJaWNGUXdHbTBwbWY2Mm9xT2hiQUxCdCswNVZ2U1cyZjVXSXJBVFFXMVVIQXpnYndHNkpBTUZnY0tDSXZBcmdHQkdCcW42aHFsK0tTRThBQVJFSjlPM2I5NnBldlhxZEdncUZWamNSQTdVUlRBUWdJaUlpSWlLaURtSHg0c1ZYaTBpOGpHS1ZwcVpla3RTQWlJaUlpSWlJNkpEbGVWNHhnS0dOdFR1T2M3ampPQUVBVU5WZUlwSWEzMDdrdXU1YmhtRU1BL0RieHVaUzFjeFlVdnU5aG1Ic2NVZCtnazhBZkp1WGwzZWNpTndDb0Z4VlQvYzg3NTE0aDhtVEozZkp5TWc0SzNGUUlCRElGcEdRaUF5S0pURE04anl2TktGOXFHVlpENG5JVk5NMFBjZHh4cnV1dTdXSk9LZ05ZQ0lBRVJFUkVSRVJ0WHZMbGkzclZGTlRjeHYrV3czZ25vbkhIUE5GY3FNaUlpSWlJaUtpZHV3SEFPNENnTHJLZEVCeC9VNHpaODYwWnMrZUhRTFF1YUZKOHZMeXhwaW11VmhWMXdPb05Bemp1TUxDd2cxTkxXeWFaaDRBcU9yZkVwTUFBR0QrL1BrVkFKNnMxLy91V0JLQXUyWExsbFBDNFhCTlluc29GUHBzNXN5WnA1YVZsYzBSa1h3QXR3TzRwcWtZS1BtTVpBZEFSRVJFUkVSRWRLRFYxTlQ4QkNKWkFLQ3FtN3QzNzM1bnNtTWlJaUlpSWlLaTlzc3dqQ2RFWkp5SWpGUFZ0MUZibm45Yy9BWGd6NnFxczJmUGJ2U1JBWUZBSU5zd2pPZFU5V3NBWTBXa3h2ZjlWd29LQ2pvMXMvd09BQkNSSHMzRkdhc0djS0dxUmxUMWt2cEpBSEd4T0dkcHJVdHljM016bTV1Ymtvc1ZBWWlJaUlpSWlLaGRpMVVEdUNHK0xZWng1K0RCZ3l1VEdSTVJFUkVSRVJFZHVnS0JnSldTa2pLMnFUNnFpckt5c21YaGNMakd0dTBxVmQzbXV1N1NlTHR0MjJVaTB1QkZkd0FJQm9NRERjTjRXVlVIcTJxZ3FLaG92ZU00WndKNHkvZjk5d09Cd0JtaFVPaXpoc2I2dnYrcVlSaS9CWENPYmRzTFBjOTdDSURmVUYvTHNrNEdrQVpnWGxGUjBYK2FPaWJQOHo1MUhHY1pnTEhkdW5XYkJNQnJxajhsRnlzQ0VCRVJFUkVSVWJ1MlJ6V0FuSncvSmpzbUlpSWlJaUlpT3FUMVVOVVBtbnQxNmRLbGQ3dy9nSjJKRTRoSW1xcFcxNTg0RUFoWXRtMWZhUmpHTXRSV0FhZ1FrVTRBNExydVI2cDZJb0FzeTdKS0hNZTVidnIwNlduMTU0aGQwTDhVUUVSRUhyQnRlN0hqT0tjM2RDQ3FlbVFzbm5CTERseFZsd05BTkJvZDNKTCtsRHhNQkNBaUlpSWlJcUoyYTlteVpaMEEvTGNhQUhBN3F3RVFFUkVSRVJIUlB0b2tJaE5GWktMdit5ZXJhZzJBNStMNzRxK0tpb3Ixc2Y1OUFXeE5uRUJWVXdIVS9YNDZlZkxrTHJadFgybWE1aWNpOGpDQUVnQWpBYmdpNGpxTzgzK0JRTUR5UEs5VVJJNlBQVzdnL3BxYW1sVzJiZC9nT003aGlmTzdydnQwSkJMSlZWVlhSTVlBZU5seG5BK0N3ZUN4OVk0bE8vYStGUzJ6RlFCRWhJOEdhT1A0YUFBaUlpSWlJaUpxdDJwcWFtNUlxQWF3TGpNajQwL0pqb21JaUlpSWlJZ09iYUZRS0lMYUMvVndIT2Q4QUNuUmFQU2U0dUxpWmZYN3pwdzUweXd2TCsrbHFsL1ZhMG9GVUFVQXRtM2ZMU0pYQThnRXNCekFtYTdydmhqcmQ1NXQyNHNCM0cxWmxnc2dORy9ldkRVQVRyTnRlNGFJM0NVaXZ3WHdXOGR4cm5GZDk4R0VPSmNEeUxkdGU0cUkvQnBBUUVUbU80NXpzZXU2VHdPQWlPd0VBRlh0MHBKakY1RXVzZjdsTGVsUHljT0tBRVJFUkVSRVJOUXV4YW9CL0tSdWg4Z2RvMGFOMnFQc0loRVJFUkVSRVZGcnFlcUZBTjR0TGk1ZTVqak9PTWR4cms5c0x5OHZING5hYTdLZkp1NFhrVFRFRWdGRVpCR0FZZ0RmY1YzM21JUWtnTGc1cG1rT2QxMDNsTGpUODd5WFhkY2RxYW9GcXZwb0pCTDVjME14ZXA3M2p1dTZlUUF1RUJGUjFVY0NnY0NnV1B4ZnhtSVkyOExqSFJWN0wyMUpmMG9lVmdRZ2FvTnMyejVMUkdhcjZtODh6N3Y1UUt3eGZmcjB0T3JxNmxzQm5DY2kvUUhjNmJydXJ3N0VXb2VTUUNDUWJWbFd1YW91OHp5dlJmL29FUkVSRVZIYjFFQTFnTWVTSFJNUkVSRVJFUkcxSDNsNWVhTkVKRTlWWndLQXF1YUx5SjJPNC96TGRkMTRCWUNwQUNBaUN4UEhxbXFYK04zNHNRdi9MOXEyZlFRQURRUUNsbW1hRHdGNElScU5mZ0lnSEkxRy81R2JtM3RaT0J5dVNad25HQXllczMzNzl0Y1hMbHc0cjdsNFhkZDkycmJ0azBYa0lzdXl2Z3ZnUWNNd2lsWFZCMkRidHQzYjg3ejFqWTBQQkFKREFZd0hzTEZIang1TFczaWFLRWxZRVlDb2c2cXBxZm05aVB3Y3dDNEEvMGgyQ1JmYnRxYzVqcU8yYlQvVldKOUFJSkFkNjdQOFlNYldTbEpRVU5BcDJVRVFFUkVSZFZUMXF3RUk4R3RXQXlBaUlpSWlJcUw5eVRDTTYxWDFpMjdkdXIwRUFKWmxQYTZxMWFwNlZieVBxazRGVUJhSlJFcnFEZStzcXJ2aUc0RkFJQnZBSjQ3ai9EOEFsb2hjTGlKalE2SFFOeUp5QVlEenNyT3pYei91dU9PNnhzY0VnOEdCSXZLWExsMjZ6QTRFQWkyOUFUeCtQU2dMQU9iTm03ZEdWV2NEU0JPUlA2S1I2OGN6Wjg0MFRkTjhVRVRFOS8wSFpzK2VIVzNoZXBRa1RBUWc2b0NtVDUrZUJ1QlNWZjAyTlRVMTEzWGRDenpQKzBPeTQyb3ZiTnMreTNHY2I2TFI2Qm5Kam9XSWlJaW9vNnBYRGVEcmpJeU12eVE3SmlJaUlpSWlJbW8vZ3NIZ2VBQVhBUGhOL0tMNDNMbHp5d0Q4WFVRdW1UUnBVb2JqT0NOaUZRTmVESVZDa2NUeEl0SVp3UGI0dG1WWlo0aElTalFhZmEzK1dxN3JQaThpTTBYa3FJeU1qSDRBWU50MldFUkdxK3FWQUFvc3kzb3czdDl4bk91RHdlQWx1Ym01bVluek9JNHpBc0I1c2MxMzQvdXJxNnV2QjdBQndQZHMyLzZYNHppSEo0N0x6ODhmVmxaVzltOFJtUWFnWk4yNmRmZnUvUm1qZzQyUEJpRHFnQ29yS3dlWnBtbUt5TEk1YytaVUpUdWU5a1pFamdiUUw5bHhFQkVSRVhWVXExYXRTdHV5ZGV1MUV0czJSUDZQMVFDSWlJaUlpSWhvZnlrb0tPamsrLzQ4QUlhcWpyRnQreGtBdlVTa0w0RERBWFROeU1nNFQxV25pWWpwKy81RERVelRXVVEySkd4ZkFHQjVjWEh4c2tBZ2tGNi9zK3U2cjB5ZlB2MU4xM1dySmsrZTNFVkV4dnUrUDZpb3FPZ2gyN1luaWNnVndXQndXVkZSMFNPcTJ0c3dqUHR5Y25JZWNoem5Jd0JscXRwYlZZOFJFVkhWSnp6UEM4WG5mdWVkZDlibTVlVUZEY1A0dDRqTVVOWFRiZHN1QmJBWlFCOVZIUzRpQVBDeGFacFRTMHRMRy93ZDI3S3NGeHpIMlMzaFFWVzNlNTUzMXQ2ZFlkb2ZtQWhBMUFHcGFrcnNZMDJUSFZ2UEFPQWZvTG1KaUlpSURqbG56TC8zNkdnVTB3M29jYXB5dkFnT1MzWk03ZGxQMTc1Y2Y5ZWpNOTYrOTlGa3hKSk1xdmhXUk45WHhmdUdKVysrTlBtbmg4SWp0b2lJaUlpSWlOcTh3c0xDSGJadEx4S1I4UUNPRjVGdlZQVUxBTytwNmxvQWx4cUdjWmFxRmdDWVhWeGN2Q3h4L1BUcDA5T3FxNnNIQWxnSUFQbjUrUk5VOVdRQVZ3SkFSVVZGTkNjbkI2aDNMVGQrYzJkbVp1WjRWUVdBVWdCSVRVMjlwcnE2ZXB5SURBQ0FhRFQ2dUdtYTZRQk9BbkFVZ0hRQW0wVmtqcW8rNlhuZUMvV1BxYmk0ZU1Xa1NaTkdkdXJVNlhJUk9SUEFTRlU5VWtUS0FJUUFuS1NxUjBXajBXc0EvQXFBTm5CcTdQbzdSR1JyUzg0cDdYOU1CQ0JxNDZaTW1kSTNMUzN0TndDbXFXb1hFVm51Ky82ZFJVVkZMelhTOTFjQXZnT2dPNEQvQUhnNkVvbmNIUzg1NHpoT0pZQzAySkRUSGNkUkFJaEVJc05Db2RCbkFHRGI5a2dSdVZsVjgwU2tsNnB1RTVINTBXajBydUxpNG9XSmE5cTIvWkNJWEtXcTB3R01CUEJURWVrVGlVUnlRcUhRRmdBSUJvUG5pc2gxQUVhTFNEVnF5ODM4M0hYZEpmdmpITm0ydlZ4RVJrVWlrUXpMc3I0UDRIcFZQUXJBVmdDdkFQaVo1M21iNncwVDI3WXZGWkVmcStwUklySk5WVjlXMVRzYldhTzdxbDRoSW1lSXlHQlZ6UlNSWmRGbzlOZkZ4Y1Z2eFByTUVKRzY3MFZFL3VZNHp0OEFWTG11VzVlOUYvc0gvVFlBSjZwcUtvRGxxbnB2VVZIUjdQMXhQb2lJaUtqdENCVGZscDVsZExwTkkvaGZRMkFDQXBIbXh4SHREN1VKSjNLbUNNN1VDTzZlOGZhOTkzeWQyZldYNFFtWEg2aUVZQ0lpSWlJaW9nN0Q4N3pwamJYWnRyMEF3RHVvdlU3eHZ3QVFEQVp2RXBIQkFNcXFxNnNuaTBnWEFHOERRRFFhSFdZWXhxcElKUEkzQUFpSHd6V080M3dGNEFMSGNkYW9hdDBkK0NLUzQvditWU0t5emJLc2hVQnRnc0RJa1NOUGpOK3BIN3ZlYzkzZUh0T0NCUXQyQWZoOTdGWC9tTDRENERrQXYzUWNaMkpsWmVYL3ZQdnV1K1d4YzNIVTNxNUZCNTZSN0FDSXFFazkwdExTRmdLWUNPQk5FVm1vcXJtR1lid1lEQVl2VE93WURBYUhwS1dsbFFDNFZGV1hxZXJqQUNvQjNHNVoxck1KWGY4RTRPK3h6MStxNnNPcStqQ0FMUURnT002cEFNS29mVWJNeHdEK0tpSmhBTjh4RE9OZHgzRyszMGlzWjRqSXJRQmVWZFYvN2RxMXl3Y0EyN1ovWXhqR2N3QU9FNUZuVkhVT0FBZkF1L241K1JQMitRd2xzQ3pySmxWOUJNQ2EyQVg1aUloY0ppS2hTWk1tWlNUMmRSem5qeUx5S0lDQnNiNGhFVGxMUkJxN0dIK0hpTndHb0Z4Vm54R1JsMVIxdkdtYXI5bTJQU25XNTR2WStmd0FBRlIxWHV6Yy9pbGgzZE45MzM4UFFCNkExd0U4QzJDQVlSalAyN1o5NWY0OEgwUkVSSlJjcDcxOTd6RlpadVpTRWR3RWdabnNlS2lEcS8wWnZLWC9qbTBMWjh5L1oyeXl3eUVpSWlJaUltcm5yZ1RRV1ZVdmNsMzNLd0FRa2U0aWNybUkzQ0lpRTFUMWlaeWNuR2NCb0tpbzZPK3U2dzRQaFVMYjR4T282dVdxbXFLcVQ0bkkzK012QUE4Q1NQRjkvMzhLQ3d0M3hQczNWcTUvZi9FODc5OGlNbGxWL3dQZ2xMUzB0Sks4dkx3eEIzSk4yamVzQ0VEVXRsMmtxci8xUE85bXhFcnR4eTdFLzFORTdpOG9LSmdkLzQrOGlQd05RRDlWUGNmenZIOENRQ0FRc0N6TGVnWEE5MjNiZnR6enZIbXU2MTRmQ0FTT3RpenJYQUFmZXA0M0s3N1lsQ2xUZWdKNEx2WjhtSURuZWUvRTJ4ekhPUkZBa2FyK3hiWnRyLzRkOWlKeVRqUWFQYmE0dUhobGZGOHdHQ3dRa1JzQnZMOTkrL2FwQ3hjdTNBWUFlWGw1a3czRGVFZFZId0F3ZVQrZXI0dWowZWo0VUNqMENRQWNkOXh4WFR0Mzd2eHZFWm5TUXJzSDRRQUFJQUJKUkVGVXFWT25hd0hjSFR1V1V3RmNvYW9yVGRNOHFiQ3djQU1BRkJRVTlQSjkzMjFvWWhGNTJ6Q00zeFFXRm42WmNIeUZJdklrYXY5QlgrQjUzb2NBWmptT2N4dHFremVlOWp6dm1Yai8yUGw5V2tTMlJ5S1JFK0p4MnJiZEhjQ0hJbkpQSUJCNExsNUpnWWlJaUE1ZDN5MjVMZFBZcVM4Q01pVFpzUkFsRXNFNFJQRkNic21qSTFnWmdJaUlpSWlJNk1DSVJxUFhHWVl4TjdHNnMrZDVOd0s0TVRjM055VWNEa2ZRY0dsOUpQUi9FOERRQXh6cVhuRmQ5eU1BZzVJZEI3VU1Ld0lRdFdFaXNySmJ0MjYzSUpZRUFBQ3U2ejRQb0ZCRXNtdHFhbXdBQ0FhRHg0cklKRlY5T1o0RUFBQ2hVQ2lpcXZmSE5rOXZicjNVMU5RZkFlaXFxZzhuSmdIRTFuMVhSSjRTa2M0QXpxay9WbFZuSnlZQnhPSy9EZ0NpMGVnVjhTUUFBQ2d1THA0dkl1K0p5QW1CUUtCSEMwNUZpNmpxTGZHTDZ3QVFXL09HV052TWhLNC9qcjNmSEU4Q0FJREN3c0lOcXZxVGh1WjJYZmU1eENRQUFFaEpTWGsxOW5Ga1MrSkxPTCsvU293emxsVHhKSUJPcG1rNkxabUxpSWlJMmpaelIrYWRUQUtndGt1RzlOK3g3ZlprUjBGRVJFUkVSTlJlaFVLaHlvWWU4UXpVbHYxSE0wa0FSUHNES3dJUXRXR3ErdmJzMmJPakRUUzlCNkRBTk0zaEFHQVl4Z214L1owZHgvbS9lbjI3eDk2UGFNR1Nrd0JBUkY1cnFOSDMvV0xETUM0Rk1LNSttNGk4MThDK0V3QlVtNlk1MDNHY3hBdnhVTlVjRVlGaEdFY0EyTlNDMkJMbmJmQWZ5T3JxNnFMNis3cDE2N2E0ckt3c0FtQjR3dTVKQUtKYnRteDV2WDUveTdJV1I2TU5uWExncEpOT0dwQ2FtcG9QWUt5cURvMUVJa05FQkNLUzJjSzQ0OS9UNlByZms2cU9sOW9IQnJma2V5SWlJcUkyN0l6UXZaTlU5T3BreDBIVUZCSDk2ZWx2L2U3VlYwNitZWS8vSDA5RVJFUkVSRVJFaHo0bUFoQzFZU0t5c2FIOXFycGRSS0NxS2JGZDNXUDlIUUFOM2xFdUloa3RXSzhIQUVRaWtXOGFhamNNWTIyc1g5ZjZiZEZvZEYzaTlzeVpNODN5OHZLczJPYXREYXdGQURCTk15TzJYUmxyU204aXhIamJqb1lhVGRQYzQzek5uajA3YXR2MkxoRkpTNGlybTZwK0c4dTYyMDFWVlZXMVplMzVuMGJidG44dElqOERJS3I2c1loODV2dis2eUl5WEZXbGlaZ1R4YituaStzM3hNOUhTNzRuSWlJaWF0dDhRNjhWQ0t1dlVSc25ob2gvR1dxVGpJbUlpSWlJaUlpb25XRWlBRkhibHRiSS9nRUFvS29iQWNEMy9lMkdZUURBamE3cjN0dmF4VlMxSW5hWGZqOEFuelhRM2llV2dGQld2ODB3REQ5eE8zWUJ2bEpFb3E3cmRrSHpaVzdXeDk2SE5kYkJzcXhCc1RnYVRGUklUVTFOQXhCSjNCY0lCTEpGcEV0OFRDeXVDSUJ1QUtSK1hLWnA5cW8vcitNNFV3SDhIRURJTUl5ejQ0OFR5TTNOVGNuSnlibSttZU9xazVEQWNhem5lUiswZEJ3UkVSRWRXZ1J5VkxKaklHb0pCZml6U2tSRVJFUkVSTlJPOFM0Vm9qWk1WWFByNzVzNWM2WUo0RHNBNFB2Kys3SGRIOGI2VDluSEpUOEFBQkU1cFpIMlFLeTlwWGNOZlFpZ1V6QVkzT05SQXZXNXJyc1N3RllBNHh6SEdkRlFIMVdkR1Z2LzNZYmFJNUhJSHVmTE1Jd1pzWS92Sit4ZUtTSVplWGw1eHpZd1RWNEQ2d1lCd1BmOVA4U1RBQUNnYTlldXh6UnlPUEhrQXJQZS9nOWo3L3Y2UFJFUkVWRmJwam9vMlNFUXRZU29NaEdBaUlpSWlJaUlxSjFpSWdCUkd5WWllWTdqL0NoeFgxbFoyWTBpTWtSVjN3dUZRc3NCWU4yNmRSNkF0U0x5WGNkeGZsQi9HdHUyejI3aGVuOVIxVW9BMStibDVVMU9iTE50MndGd2thcCt1MlBIanRrdG5PK1oyUHREVTZkTzdaYllObVhLbEw3NStma25KK3p5QVR3cHRUWHluOC9QejkrdE1vQnQyK2NCdUJyQXRrZ2s4a3dqNjkwZkNBUjZ4TGZ6OC9QN2ljZ3ZZNXVQSlhSOUhnQk0wM3dnTVM3SGNVYUl5TzBOekZzZGV4OGQzNWVibTV0cG11WnZHNG9qWHFrQndQQjZUYytxcW9ySXJZRkE0T2pFaGtBZ2tPNDR6dWtOelVkRVJFU0hHSkdzNWpzUnRRSDhXU1VpSWlJaUlpSnF0L2hvQUtJMlRGWGZCdkNZYmR1WEFQZ1l3R2dST1ZaVk40dklKZkYrcGFXbDFiMTc5NzdFTUl5WFJlUloyN2F2RXBFUFZUVVZ3TWtpTWdUQVA1dGJ6M1hkcjJ6YnZrUkUvbXFhNXR1TzQ3aXEraldBWVNKeUlvRHR2dTkvZjhHQ0JidGFFbjhrRXZtVFpWbG5pc2pKa1Voa3BlTTR4UURXcWVwUUViRlY5UzRBYjhYNzc5cTE2eGZwNmVrbmk4ZzRWZjNFdHUzbEFMWUFPRUpFK2dPbzluMy93bEFvdEttaDlVU2szRFROajIzYjltcFBuMDZYMmo5dVB1SjUzcng0UDlNMGZ4ZU5SczhXa2VNaWtVaXBiZHNoQUowQUJGWDFjUkc1cHQ2OC8vSjkvMllSK2FWdDIrTUFiQUxncU9yN3RYa0xld2dCOEVYa0JzZHhCcWhxWjgvenZ1ZDUzb2UyYmQ4RjRHZW1hUzUySEdjZWdDOVV0U2NBQjhCeUFLKzA1TndTRVJFUkVSRVJFUkVSRVZHdEQ4TGhPd0JNYnJZakhYSXN3N2gwM0xoeHE1SWR4NkdJRlFHSTJyWUZBS1lEU0FGd25vZ01CdkFjZ0dOZDEvMDRzV054Y2ZFYnFucWlxcjRtSWtlcDZvVWljaEtBSmRGbzlNU1dMdWg1M3JQUmFIU3lxcjZxcXVNQm5BL2dDRlY5U2xYSEZSVVZ0ZlN4QUFpRlFwRklKREpOVlg4aEloc0JuS2FxNTRwSVQ5LzNmMUZSVVhGZll2LzU4K2RYbUtZNVJWVnZCZkNoaUF3UmtlTUJSQUU4RFdCQ1VWSFJTNDJ0WjVybTl3RThKeUo1QUdhbzZtcmY5My9zdXU2VmlmMEtDd3QzUktQUmsxWDFVUUFRa1JrQUJxdnFUNkxSNkMvcnp6dHYzcnlscW5xYXFvWkZKRjlFVGdYd3o3VnIxMTdReURrc0JYQ3BxbjRMNFBzaU1pQ2g3VllBNXdFb0FYQ3lxbDRBNEdnQS96QU00MGNOelVkRVJFUkVSRVJFUkVSRTdZdHQydzg1anFPMmJVODdtT3NHZzhIcGp1TnNkUnhuajcrRkgrS09GbUNQeHdjVGRXU3NDRURVQm5tZTl3S0F4RnZOM1phTUt5b3FXZ1RndE9iNnhSNHAwT0N0N0FCUVhGeThFTUFaTFZuVDg3eFpBR1kxc1ZZbGdOdGpyMllWRmhidUFIQm43TFZYcXFxcWRvWkNvV3NCWE50YzMxaFZnU3Rpci9yMk9EZEZSVVZ6QU15cHY3KzB0TFRCOCtpNjdoTUFubWlrN1RuVUpuUVFFUkVSRVJFUkVSRVJVWkxadHYySmlCd0pZR05LU3NxQU9YUG1WRFhUZjVxSXpBRUEzL2N2TFNvcWV2eWdCTHFYSmsrZTNHWCsvUGtWaWZ0RVpDeUFycXA2ZkpMQ09sQUVxcDlPbkRBaGtPeEFpTm9LVmdRZ0lpSWlJaUlpSWlJaUlpSWlBbnJXMU5TYzNZSisxelRmSmJsczIvYlMwOU0vcUw4L05UWDFQZ0JubXFiWllNVmJJbW8vV0JHQWlJaUlpSWlJaUlpSWlJaUlPcnFOQURJQlhJM2FSOVUyeUxidDRRQ21BZmdhd0lERytpV2JpQVJWOWZQNisyUFZEbDVNUWtoRWRKQ3hJZ0FSRVVGRVRBQ0lBalhKam9XSWlJaUlpSWlJaUlnb0NkSUFlQUFtNU9YbEhkZEV2MnRFUkZUMTdZTVVGeEZScTdBaUFCRVJRVlVIQVlBbHNrZUdLQkVSRVJFUkVSRVJFVkVIWUVXajBVZE4wenpOTUl5ckFTeXMzOEZ4bkN4VnZRREEreUx5U1dKYmZuNytXRlZkQW1DVjY3ckQ2NDhOQm9QbkdvYnhuS3JlNjNuZWpmWG1QVjVWYndkd25JZ29nSGNBM09LNjdrZjE1Z2dhaG5HVnFvNFZrY01BbEFGNHBhS2k0cWFGQ3hkdUF3RGJ0cGVLeUJnQUVKRWhqdU5vYlBndHJ1dmViZHYyT1NMeWR3QjN1Szc3L3hMaUgrYjcvczhBNUlsSUh3Q2JWWFdlNTNrWDd0MXBKS0syZ2hVQmlPaVE1M25lMGE3clNpZ1Vxa3gyTElld29RRGcrMzQwMllFUUVSRVJFUkVSRVJFUkhXeXFhaFFYRjg4QnNFcEVadHEyM2J1QlBoZUxTR2NBRDZMZXpiYno1czFiR2tzRUdPWTR6cmo2WTBYa0I3SDNKK3MxVFFId2xvaWtpOGhMQUw0Q2NLcXF6ZzhFQWtmSE93VUNnVDZHWVhnQUpxQTJVZUF4VlMwRGNFWG56cDMvbWJET1AxVDE0ZGptVmxWOU9QWUtOM2JzZ1VEZ2FOLzNGNHZJdVFEZWo4MjlURVJPYWZTRUVWR2J4NG9BUkVRZDNPTEZpeWY0dmo4Sklza09oWWlJaUlpSWlJaUlpQ2dwUkVRQXFLbytKQ0lQQUxnTXdPMEpYUXdBVndGWVcxNWVQanNuSitmV0J1WjRFc0E0QU44SHNDUytmK3JVcWQwaWtjaFVBTys3cnZ0eHZXRTNxdXBNei9OZWpxOWoyL1lmUk9RcTB6VHZCNUFQQUdscGFkV1JTT1R5YnQyNi9XWDI3TmxSQUJnNWNtUnF2Mzc5bG92SXRHQXdPS1NvcU9oejEzWHZCZ0RIY2E1UzFVMmU1ODFxN3RoTjAveXhpSFQyZmYvU29xS2l4K1A3Q3dvS2VqVTNsb2phTGxZRUlDTHF3RXBLU3ZKODM1K2p3RGZKam9XSWlJaUlpSWlJaUlnbzJTb3JLNThFc0EzQTVZRkFvTzZHV3NkeHZpc2lSNmpxSStGd3VLYWhzYXI2SElCcVZaMlp1RDhTaWN3VWtSUUFUOVFmSXlKUEppUUJBSUJ2bXVaTnFDMzdienVPa3dVQWMrZk9MZk04NzdGNEVnQUFsSmFXVmdONE03WTVzbFVIWENzMUZvdVp1TE93c0hERFBzeEpSRW5HaWdCRUIwaEpTVW1XbXVZZTVYK0lrczFVTlZYMWNCL0lCWENWcW00MkRlTitYL1VQeVk2TmlJaUlpSWlJaUlpSUtKbm16NTlmWWR2MlV5SnlqV1ZaM3dQd1BBQ282clVpVWczZzBjYkdlcDYzMmJidFYwWGtyTHk4dk56aTR1SjRPZjRmQU5oWlVWSHh6L3BqZk44dnJyK3ZzTEJ3aCtNNEg0cElRRVNHQVNnQmdOemMzSlRzN093VFVmczRnZUVpTWhUQUNBQVFrY3g5T096blZQVmlBQS9adGowZXdBT2U1NVh1dzN4RTFBWXdFWURvd0JrdERmd0RUcFJzZnV4ZEFDZ3d4elNNQzFSMWZESmpJaUlpSWlJaUlpSWlJbW9yb3RIb2c2WnBYZzFnRm9EbkhjY1pEU0JQVloveFBHOTlVMk45MzMvU05NMnpETVA0UG9Cd0lCRG9qOW9MOTg4c1hMaHdXLzMrSXJLeG9YbFVkYnVJd1BmOUZBQUlCQUpIV1piMUltb3YvSmNCK0VoVlB3WlFMU0pUVVBzbjMxYnhQSy9ZdHUxVFJPUSsxRDRTNFRMSGNRcWowZWcxeGNYRksxczdMeEVsRnhNQmlBNmNqOVF3OHBJZEJGRjlodTlIZmN2YUVNM01YSHY4c0dIYkFDQWNEamMzaklpSWlJaUlpSWlJaUtoRENJVkNuem1PTXdmQUtiRWtnQ3RqVGMxV1ZlM1JvOGZjOHZMeU5TSXlFOEJObG1XZGk5cUw5SHM4RmdBQVJDU3RrYWtHQUVBMEd0MElBSlpsUFFuZ1NGVTl4L084NXdFb0FOaTJmUWRxRXczMmllZDVid0tZR3d3Rzh3M0R1QUZBZ1dFWTgyM2JQdEx6dk0zN09qOFJIWHhNQkNBNlFDWk1tTEFWUUNqWmNSQVJFUkVSRVJFUkVSRVIwZDd4ZmY4Qnd6Qk9RZTBkOG1jRGVOL3p2QSthR3pkNzl1eW9iZHQvRTVHYmdzSGdzUUIrb0twZmVKNzNWa1A5VlRVWHdPdUorNExCNEJBUk9WcFZONFZDb2M4TENnbzZSYVBSNHdCODVIbGUvY2NMSE5ORU9HWno4ZFlQcDZpb3FCQkFvZU00ejRySUR3Q2NDdURwdlp5SGlOb0FJOWtCRUJFUkVWR0hJbnp0MDRzb0tYSlNPNkZYV2xmMFN1c0s0eUQvS0haTnlVQ2Y5R3owU2M5R21wRnlRTmM2dnZzd1RPb3hIRWQyNmRmaU1iM1NzakMxN3hoTTdUc0dvN0w2NzliV013bm5pNGlJaUlpSTlvK2lvcUo1QUQ0RzhHTUFPUUFlYk9sWTMvZWZCQUFSdVI3QVdCRjVFckU3K09zVGtSdnk4dkxHeExkSGpoeVpLaUwzby9ZaS9tTUExRFROQ0lDb2lQUVBCQUxaOGI2TzQ1eUsyZ3YxRGRrb0luMG5UNTdjcGJsNGJkdWVGQWdFNnQ4OHZDMTJMRFhOalNlaXRva1ZBWWlJaUlqb1FKSUdQdk9xV09zb2FzK2QxdHRIMUtocGZjZmc3SUdUQVFDUGZUWVBDemF0YXRVOHZ6ajZMQXpxMUJNQWNQbWl4N0NoYW8vSFdoNHdQeHgwRXB3K293RUE5M3o4S2hacytuUzM5dkU1ZzdGMlZ6bldWbTdaNTdWK092STBHQkFzMnZ3WjdpcDl1VVZqQm5UcWppdUc1Z01BaXRldndJcXQzd0NvVFdDNFk4dzUyRks5QS9kOThtK3NxOXk2ei9FUkVSRVJFZEZCcGFyNmtJZzhER0J0ZVhuNTdKWU9MQzR1WG1uYjlnTFVWaEx3cTZ1ci85ckVJaVdtYVM1eUhHY2VnQTJxbWljaWcxUTF2R1hMbGpzQVlNNmNPVlcyYmI4TTRDelROSmM0anZNbWFoOGRrQ2NpcndJNHZZRjVpMFRrN1BUMDlIY2N4MW1rcXZNOXoyc3NqaHRNMHp6ZXR1MTVBTW9BREZmVlUwVmtsZS83cjdYMHVJbW9iV0ZGQUNJaUlpSTZFQkx2WWpkUW04VnVvallSTmZFelg4Mi9HanAzQmxncGdGb2d6VXhGZGtvbXNsTXlrWHFBNzZaUGhuRTVnM0RMcUJtNFAvY0NUT3M3cHZrQkIwQlY5TDgzeDFqR2YzL0Z2blNJalo1cFhUR3NTMS84YnZ3Rk9MSG5VY2tJajRpSWlJaUk5b0ZwbW45VjFTMnEra2c0SE43Yk8rT2ZFaEVCNEw3OTl0dGZOOUh2WGdEL3E2cEhBVGdQQUZUMW5zckt5cnh3T0x3ejNrbEVMZ0h3SndBcHFub0JnQ3hWZFFBc2JXalM2dXJxNjFYMU5SRVpET0FzVmExdUlvWi9BUGdLd0F3UnVVSkVob2pJbmFvNktSUUtiZCtiZ3lhaXRvTVZBWWlJaUlob2Y5c3RDV0QxNnRXamUvZnVQZFd5ckdOTjB6eFdSRnBlYzV2cXFPcWFhRFM2S0JLSkxGeS9mbjNob0VHRFBrSnRSUUEvM2lXSjRSRWx4WmtEam9NbEppd3hjZm5RZkV6c1BoUVBySHdEMjJwMkhiUVlxdnhJM1dkTC92djR6Y2MvTDBLMzFNNFltZFVmbVdZcWJqanFPeGpSOVRBODhVVXhvdW8zTkJVUkVSRVJFU1dKNTNrTlp1NFdGaGJ1UU8xakFmYmd1dTV0QUc1cmJNNzQzejlVOVlsRzFwd0ZZRlpzODAwMDgrZ0IxM1czQXJneTlrcTBvS0U0M25ubm5iVUFUbXRnM1grZzlzSi80cjRYQUx6UTFQcEVkT2hoUlFBaUlpSWkycC9xS2dEY2ZmZmRuU3NySys4YU9IRGdvdlQwOURzdHk1ckJKSURXRTVGK2xtWE5TRTlQdjJ2Z3dJR0xLaXNyNzdqeXlpdlRzWHVGQUtJTzViYVBadU9OTlV2cXRzZm5ETVo5NDg3SHNDNTlEMW9NaVJVQlVvei9KZ0pzcmRtSlgzejBQRjVmczdodTN5bjl4dUZYbzcrUExsYkdRWXVQaUlpSWlJZ092cGt6WjVxcWVqR0FqYW1wcVMxNzdoZ1IwWDdHUkFBaUlpSWkybC9pU1FERzU1OS9QdmJHRzI5Y2xKYVdkZ05xTDFUVC9tV21wYVg5OU1FSEgzejN5eSsvSEkvWWVRZVRBYWlEaWFpUFAzL3U0ZDZQWDBWbDdJSjg5N1F1dUhQTU9aaldkK3hCaWFGeXQwY0Q3RjUwTDZvK0h2KzhDRTkrRWFvcjJaR1QyZ2srS3dJUUVSRVJFYlZyWldWbFY0bElmMVg5L1p3NWM2cVNIUThSZFV4OE5BQVJFUkVSN1E5MWp3SzQ3Nzc3dWd3ZVBQZ2ZJbkpFc29OcTd3ekRHRE53NE1Ebkxycm9vckZQUFBGRUpmNzdlQUErSm9CYXhJQWcxV2orMThMRURKTlVNd1hwUmtxell5cjl2WDE4WnV1OXQrbFRmTE96RExjZWZRWjZwV1hCRWhQRHUvVEZtMnNiZkZUbWZsV1ZjSnlwMG5EZTA2dmZsbUJIcEJJWEhoSEFuU3Rld280by93NUlSRVJFUk5RUTB6U2prV2cwMldHMG11TTRjd0hVQUpnT1lPbVdMVnQrbitTUWlLZ0RZeUlBRVJFUkVlMnJ1aVFBQU9ZVlYxeHhPNU1BRGg0Uk9lS2hoeDY2N1lrbm5yZ1Z0UWtBOFZ1Tm1ReEF6WnJTYXdTdU8vS1V2UnJ6WU82UFd0VHYvQVVQb3lLeXF6Vmh0Y3BYT3pmaGZ4Yy9nNXRHbm83dGtWMTQ2Tk0zRDhxNnU2TFZkWjhUSHcxUW43ZCtPUlp0L2d3VmtjcURFUllSRVJFUjBTRXBFb2w4Q1JIZkI0WW1PNVpXR2dzZ1RWV2ZCM0JkT0J6ZW1leUFpS2pqWWlJQUVSRVJFZTBQQXNCWXZYcjFwSXlNakN1U0hVeEhrNUdSY2QzcTFhdGZIelJvMEx1b1RRQmdFa0FITkxoVFR6aDlqdGw5WCtkZWRaOER2VWRoZUplK2RkdXJLdGEydXgrVWlzZ3UvUEtqNXlFUStFMGNYYitNSEp6VWE4UWUreVZXKytDd3pHNDRaK0FKdTdXOXZlRmpyTmxWdnNlWWFqOENIOXBrZFlWT1pocDZwSGRGejdRdTZKSFdGVDNUdXFKbmVoZGttR200WThXTGUzT0lSRVJFUkVUdDJvUUpFMm8rS0NuNVdHb3ZxQjl5WE5mdG5ld1lpSWppbUFoQVJFUkVSUHVxcmlKQTM3NTlyMEp0WlFBNnVJeStmZnRlQk9BOTFGWUVFREFab01QcGs1R0RVL3FOYTdSOWJQWkFqTTBlV0xmOTFvWTB6RjI3REFzMmZkcnMzR055QmlMVFRBTUFMQzcvRWxYUjVzdisxMmdFQURDeDJ4Q016Um5VYlAvR0hObTFYOTFucDg5b0hKMDFvTlZ6dWVzK3hKYzdOcUpmUmc3T1B2eUVSdnNkbHRGdGovYlBLdFkxbUFpUVpxU2dLbHFERERNVjJhbWRjTmFBNDlFei9iOFgvSHVrZFVHR21kcm9XcW1HaFdvLzB1cGpJaUlpSWlKcWI4UXdIbFhmdjJmcDBxV2p4bzRkdXlMWjhSQVJIYXFZQ0VCRVJFUkUrMElTM2czRE1JNU1aakFkV2V6Y0c5ajlPMkV5UUFmaXE0OUtmL2NMOUpZWXNHTFByYS9SS0tMcTE3WFYrRkY4dk8xYmZMenQyMmJudm4vOEJSalVxU2NBNE5GVjg3Q2hhbHVMNHpxcTYyRk5KaWpzamZFNWc0R2MxbzlmdnZWcmZMbGpJNklObkt2RU8vcDk2QjRYNTZQcVkwclBFUmlaMVI4OTByclV2VHBiNlhWOXNsSXljZDZnRTFzY1QwV2tFdGtwbmJDaGFtdnJENHFJaUlpSXFKMlpNSDc4Z3lYaDhBV1JhSFIyU1VtSlBXSENoTFhKam9tSTZGREVSQUFpSWlJaTJsZUMyZ3ZRaG1tYWh5YzdtSTdLTk0zaGlIMFBxSzBLd0NTQURtYmg1czl3N3Z3SGR0dDNlditKdUhEd3lRQ0FoeitkaTdjMmxDWWp0RFpuU2ZucVBjNVZzUGZSdUhyNE5BQkF5ZWJQY1ZmcHkzdU11MkpvUHFiMkhkT2lOU3I5R215cXFxaDlWVzZMZmE1OTN4aDdaeVVBSWlJaUlxS0dDWENScnpwWFJFcExTa3F1QXJCd3dvUUpueWM3TGlLaVF3a1RBWWlJaUlob2Z4QUFJaUpka3gxSVJ4VTc5L0hITkJDMUdTOS9zd2p6MW4yNDErT096aDZBcTRaTjNXTi9lZlVPL1B6RGYrNVczYUNseXF0M05OcDJmSTloelk3L2F1Y21BTFhWRlRaWGJjZm1xZ3BzcnFyQTZPekRrWlBhQ1FEd3MyVi94OWM3TjJON3BIS3Y0eU1pSWlJaW9scTV1YmtmTGxteVpFVEU5LzhpSXM4Q1FFazRuT3l3YUMrb0trUU83cDhvVkdUblFWMlE5aWVqb0tCZ1lHRmg0WmN0SFRCeTVNalUwdExTNmdNWjFLR09pUUJFUkVSRXRLK2szanNsRDc4TGFuTXFJcFdvMk11TDRxWVlPUDJ3Q1EyMjVhUjJ3cWlzQVNoY3QyeC9oQWNBU0ROU01DWjdZTFA5aXRZdng3c2JQOEcybWwyNzdmLzUwV2NpSjNVd0FLQ3NlanVUQUlpSWlJaUk5b054NDhadEFYRG00c1dMKy9tK1B3N0FhQlZKYjI0Y3RSR0djVHFBcUtwdVB5anJxUjR0SWdkbnJTU3piWHU1aUl5S1JDSVpvVkRvb1AwQ2F0djJyMFRrV2dCbnU2NDdkeS9HL1FJQVBNKzdIWTFVc0xSdCt6SGY5OCt3Ylh1aTUzbGZORGRuSUJBWVpGblc4bjc5K3AzdnV1NkxpVzBGQlFXOXFxdXJVNXNZWGhrS2hUYTFOUDVER1JNQmlJaUlpR2gvNEozb2JRTy9CMm9YWnZTZmlQNlozZUZEc1hMYkdvem9laGdBWUZYRk9nenIwZ2ZuRER3Qm9RMHI5bHRwL2VONkRFV3FzZnV2eDVON0hvbE5sUlZZV2JHbWJsOWx0QWFWMFpvOXhpY21CblMyMHJFZVcvZExYRVJFUkVSRUJJd2ZQMzROZ0RVQVhrOTJMTFJYYmp1WWkzMFFEcjhLMWNNTzVwb0FZTnYySnlKeUpJQ05LU2twQStiTW1WUFZUUDlwSWpJSEFIemZ2N1NvcU9qeGd4TG9YcG84ZVhLWCtmUG5WeVR1RTVIakFXVDV2ajhXUUlzVEFVU2tKNEJadG0yUDI3bHo1dzhXTEZpd3EzNGYzL2Z2Tnd6alBBQXZqQnc1OHZqbTd2UzNMT3RPVlZVUjJaQ2ZuejhCQUdwcWFsYUhRcUZOMFdpMDBMS3NScC9ycDZyL0J2RGRsc1ovS0dNaUFCRVJFUkh0QzE1MGJyc0VqV1JaRThVTjdkd0h0NDg1dTlsK2lSZkovekRoUjQzK1lGWFU3TUpsaXg3YnA1aDZwblhGek1PUEJ3RE0zL2dKcXFLUnVrU0FOOWN1UVorTUFISlNPMkhtNGNmajJkWHY3dE5hY2FmMEhiZmI5dGljUVRpMisxQnNxcXJBOVl2LzJ1d2QvbHRyL2x0OXNtdEt4bDZ0YllyUnFzY2NFQkVSRVJFUlVadlNzNmFtNW13QVR6ZlQ3NXFERVV4cjVlWGxIV21hNW14VlhRamcwc1MyU0NSeWdXRVlrOWF0VzdkWFNUbXU2MTV0Mi9ZYUVia3pNelBUS3lnb3lDOHNMTnp0MlgzRnhjVXJiTnUrR2NDbC9mdjNQNnkwdExUUlJ3UUVnOEZqVmZVY0Vka0Y0RTNmOXcwUnlUQk44eElBZjFIVk02UFJhSVpsV1g5WDFVK2kwZWl2NG1NdHkzb1M2RGpaKzB3RUlDSWlJaUlpNmtCTU1YQk05dUdvak5ZZ3FqN1NqWlM5R3AvV1JQOGFjOS92MEw5a1NCQnBSZ3A4S0o3L3p3S2MzbjlpWGR1dWFBMWUremFNSHd3OEVUUDZINHUzTm55TWIzWnUzcWYxQm5mcWhTTzc5dHR0MzlhYW5laVIxaFU5MHJyZ21pT240ODRWTHpVNXg5YnEveVlDZEV2dHZGdWJKU1o2cFhkRjcvUXM5RTdQM3UyOVQwWVdGbTMrSEErc2ZHT2Zqb0dJaUlpSWlJaVNhaU9BVEFCWG80bEVBTnUyaHdPWUJ1QnJBQU1PVG1oN3h6VE52Z0JHQTFoVXZ5MFVDcTBEMFBRdnlJM3dQTyt1WURCWVlSakdFTi8zdXp1T3M3NmhmcXBxK0w3L2tlTTQ5ZmMvN25uZWRTZWVlR0tPWVJqL1VOVzVydXVlQWtBZHgvbWpxcDVXWFYzOUtnQVVGUlY5SGdnRUxBQ0hpY2l6b1ZCb2VYd2V4M0VzRWRuV21tTTRGREVSZ0lpSWlJaUlxQU1ZMGZVd2pNMFpoSW5kaHFDVGxZYW52M3dib1EwcjhMZlZid01BOG5xTlF2L003Z0NBRjc5ZWhCM1JsajFtY0VqblBqaWh4M0FBd0liS2ZmdGQrb1FldzNGczk2RUFBSGZkaC9obVY5a2VmVjc3Sm94VCtvMUhka29tZmp3MEg3ZCsrSTk5V3ZPMC9oTUExSmIzNzV5U0RnT0NMN2R2d0lKTm4rSzB3eVpnWXJjaE9LWGZPTHl4WmttRDR3VkFSS04xMjRIZW96QXFhd0Q2WkdTalYzb1d1cVYyYnJKMFN1LzBySDJLbjRpSWlJaUlpSkl1RFlBSDRMUzh2THpqaW91TEZ6YlM3eG9SRVZWOVcwVE9PNGp4dFFsRlJVVVBBWURqT0ZrQTdxN2ZycXBuaWNnSUFIYzIwQllHSU9ucDZjK29haDlWdlNvL1B6OVhWU2NDK0xHcVhwMmVuajV3eXBRcGVPZWRkemFhcG5reGdDeFZmVEVRQ0hRT2hVTGJBNEhBVUFBakFQenJnQjVvRzhKRUFDSWlJaUlpb25hb2UycG5ETXpzVWJjOXRlL3VqOGRMTlN5VVYrL0FpMS9YSnZsWFJTTzRaRWdRQUxDMnNoenV1bzlhdE00dEkyZlVmWjY3ZGxtcjQrMlhrWU5adzZjQkFIWkdxeG90KzEvcDErRFoxZS9ncW1GVE1US3JQMmIwbjRpWHYvbWdWV3NPeU95T2szcU5BQUI0NjVmajlGaFNBQUE4dS9wZFRPZzJCUDB5Y25EKzRKT3dwT3hMMUdnVVUzcU9RSitNTFBTSzNkWGZNNjByTERIcXhoMmROUUJvNXRwK1piUUc2eXUzWUgzbFZxeXFXTmVxMkltSWlJaUlpS2pOc0tMUjZLT21hWjVtR01iVkFQWklCSEFjSjB0Vkx3RHd2b2g4VXEvdE9nRDNBL2l6NjdxWDFSOXIyL2FqSW5KWk5Cbzl0Ymk0K0kxNlk4OEhjTDJxSG9YYWt2ZXZBUGlaNTNsMTVmTkdqaHlaMnE5ZnYzTUEvQWpBY0FBOUFQeEhWUi8xUE84K0FCb0lCTEl0eXlxUGp4R1JpeDNIdVRpMk9jbDEzZmR0MjM1RVJDNVgxWHpQODl5RStQSUEzQWhnSElBc0VmbGFWUi8yUE84QjI3YW5BZmlGcXY2d3FLam9jd0J3WFhjcmdQOXI0RGlQQWpEVWRkMDkyZ0FnTnpjM1JWVkZSRFlDK0tmdis5c0E5QktSclNKeXMrLzd2VkpTVW43aU9FNlZxajRJNEplbWFYNExvTUp4bkJwVlRRRlFyYW92TmpSL2UyUTAzNFdJaUlpSWlJamFPa3NNak00NkhCY01QaGtQNUY2SXg0KzdBbm05UiszUmIyM2xGcno4elFkNGQrTnVmM2ZBZTV0V3dvY0NRTjNGOGVaMFQrMk1DZDJIQUFCMlJLcncxb2JTVnNXZWFsaTRhZVRweURCVEFRQi9YejBmMjJwMk5kcmZXL2NSdnR5eEFRQnczcUFwR05LNWQ2dldQWC93U1RBZ1VBQ0ZhNWZ1MWxidFIvQzQ1RER5QUFBZ0FFbEVRVlR3cXJsUTFENE80ZHhCSnlJckpSUG5EejRKQlgzR1lHejJRUFJOejk0dENTQk9BV3l1M283U3JkK2dhUDF5UFBlZitiaC81ZXU0ZWVsenVQRDlQK0xjOXg3QWRZdi9pcnRLWDhZTFg3L2ZxdGlKaUlpSWlJaW9iVkJWbzdpNGVBNkFWU0l5MDdidFBYNUpWZFdMUmFRemdBZFI3MGJ0U0NUeWpLcldxT3IzWWlYdDYrVG01cWFJeUZrQTF2VG8wV051WXB0bFdUZXA2aU1BMW9qSVN5SVNGWkhMQUx5Vm01dWJHZS9YdDIvZjd3SDRxNnBtQVhoRlZaOENrQzBpdncwR2d6Y0NRRlZWVlpXcVBxeXFMOGZpTFkxdFB4eUpSQnJOWUE4R2d4ZUtTSkdJNUtJMkNlR3ZBRFlEQ0FDQVlSZzFJbktrWVJpTGJkdWUwZGc4TFJFT2gyczh6enNGd01jaThnZlA4L29EK0JEQWJiSFBwWVpoakFKd200amM0THJ1SFlXRmhUc0FQS2FxSHdHWTVmditLTS96V3ZmSGkwTVFLd0lRRVJFUlVic1FpVVJSRTZsQlJucDZvMzBxSzZ2Zyt6NHlNek9hbmMvM0ZZYlJWRUh2M2EzNGVDVjZkdStHWHIxNnRuZ00wZjcwaTlGbllYVFc0WTIyaHphVTRxV3ZGK0dyblpzYWJDK3Yzb0hTcmQvZzZLd0JHSlUxQVAweWNyQm1WM21EZmVObTlKOElJMWI0M2wzL0VhcjlTS3RpdjNKWUFRNlBWUzlZV2JFR3I2OVozR1IvQmZESFR3dnhtM0hud1JJRE40ejRMbjY2NUcvWUVhbHE4WnBqc2dkaVFyZmFKSWIzTjMyS2RaVmI5K2hUdXZVYmhOYXZRS1ZmZzc5KzhSWVVDa1h0NHdBcW96WFlVTFVWNnl0clg5UDZqb0VsSm5aR3EzRGhnaitpSnVGeEFVUkVSRVJFUk5SK2lZZ0FVRlY5U0VRZUFIQVpnTnNUdWhnQXJnS3d0cnk4ZkhaT1RzNnRpZU5Eb2RBbXgzRmVBL0E5eTdKc0FIVVgvTE95c3FZQjZBYmc3dG16WjlmL1JmUGlhRFE2UGhRS2ZRTFVWUjJZSXlLVHNyS3lyZ2R3QndENHZ2KzFaVmtCMTNYZmlnL016OC8vcmUvN3BTSXlDOEJ2Rml4WXNBdkFMTWR4QWdCbUFGamdlZDZzRmh6N1R3RWdFb21jRUFxRlBvdnZMeWdvNkFVQTgrYk44MnpibmdoZ0RvQVhnOEhnNlVWRlJhODFOMjlyK2I2L29udjM3clBLeTh1dnRHMzdpMjdkdWcwdEt5dmJBcUNINTNsL1BGRHJ0bFdzQ0VCRVJFUkVoN3pOWldXNDRlYWY0ODU3N2tjazB2akZ0K2YrK1FLdXVQb0dMUHdnM09SODM2NVppeHR1L2pubXppdHFjUXkvdXVNZWVLRzNXOXlmYUg4cnE5cSsyL2JuMjlkanhkYXY2N2FYbHE5dU5Ba2c3bzNZQlhnRGdwbUhUMnF5YjkvMGJFenJOdzRBc0N0YWpSZS9idXdSaUUyYjNuY3NUdTQxRWdCUW8xRTh0UExOV0YyQ3BuMjJmUjFlK3paY0Y4dU5JMDZyUzBwb1RvYVpXdmNZQWdCTjNwWC8wS2R2NHJIUFhGVDVOYWoySTdoaDhkTzQ0UDJIY2U1N0QrRGE4Rk80YzhWTCtNdm5SZmpQanRwem0ybW1JU2UxYzZQekhkdDlLSzQ3OHBRV3gwcEVSRVJFUkVTSGhzckt5aWNCYkFOd2VlS2QvWTdqZkZkRWpsRFZSOExoY0UxRFkxWDF5ZGo3OXhQM2k4Z1BFdHZydVRtZUJBRFVsZHkvSVRidXpQais0dUxpK2ZQbXpYc3JjZUM4ZWZOV2ljakhJdEovOHVUSlhmYjJXQlBpUzQyOW00bjdDd3NMTjhRL2U1NzNCWUFUUk9TTzd0Mjd2NEg5NHpyYnR0Y0JHS09xdjQ1OUhnVUFzWVNKVXdGODFVRHlSSWZDaWdCRVJFUkVkTWpMenNwQ3A4d01mUGpSQ2p6KzVOTzQ0dElmN2RIbjA4OCt4MnR2eklWbFdlamJwK2t5NHRsWldkaXlkU3NlZitwdkdEWHlLUFEvckY5ZDI1ZXJ2OEtjUWhmVDhvTTRZdkNnSnVlWlUramgyMi9YNEpJZi9iQjFCMGEwRnpaVWJzV3FpclY0YjlPbmVHL2pwOWhRdFJXbjk1K0lVVmtEV2p6SCs1dFdZYzJ1Y3ZUTHlNRkp2VVpnOWxjTEdxMEs4S01oZVhWbDhmLzE5Y0ltUy9rM0pyZmJFYmhvU0xCdSs2a3ZRdmhtVjFtTHh6KzMrbDNrNWd4Ry84enVPQ1o3SUM0ZjV1QlBxK1kxTys2aUkvTFFJNjMyN3h3TE5uMktMN1p2YUxTdlh5OHRJZjVJZ3ZvKzM3NnU3aEVGdzdyMHdZYXFQU3NNbkg3WUJKeC94TWwxU1FBUHJIeWpSVWtQUkVSRVJFUkUxUGJObnorL3dyYnRwMFRrR3N1eXZnZmdlUUJRMVd0RnBCckFvNDJON2RhdDI1eXlzckoxSWpJak56ZjNpbkE0WEZOUVVOREo5LzNUQUx6cmVkNm45Y2RVVlZVVk56RFBvckt5c29pSURFL2M3emhPbHUvN1FSRTVYa1NHcXVwUUFFY0NRSHA2ZWlhQWlsWWU5ak1BYmpOTjg3MWdNSGhmVFUzTlkrKzg4ODdHK3AwOHo5c000T2Z4YmR1MmZ5OGlseVQyVWRVMEFKYmpPTnZyN1YvdmVkNlFldnVLVlBWRkVmbWxpQ3p3ZmIvUU1JeGZxeW9DZ1VBMmFoOU5ZRHFPczExVlUrdlBxNnIvNDNuZXk2MDg1a01HS3dJUVVidG0yL2J2SGNmUmZYMzJ6SUVVQ0FTeVl6RXViYjQzRVJFMXhEUk4vUFFuVjZOTDU4NllVK2poczgrLzJLMTkxNjVkdVBlK0IrSDdQcTZiZFFVT0g5Qy95Zms2ZGNyRVZaZGRqT3JxR3Z6cHo3c25YSy9mc0FGejV4Vmg3YnJHTHh6R0xWNjZESVZlYU84UGlLZ1YvdkdmOTNEajBtZng4amNmTkhnUnVpVVV3RXZmTEFKUVd4WGd5bUVGRGZZcjZETUdFMk5sOVRkVlZkVGRtYjgzeG1RUHhFMGpUNjlMSmxpNGVSWGVXTE5rcithbzlpTzQ5K1BYNmg1SlVOQm5EQzRZZkhLejQxSU1zMjc4VTEvc24vK05mbGF4dnU3emlLekRkbXV6eE1DUGgrWGp3aU1DZFVrQWhnak0zVytZSUNJaUlpSWlva05jTkJwOVVHdk5BZ0RIY1VhTFNKNnFQdTk1M3ZyR3hzWHVYUDhiZ0c1WldWbE9iSzRaQURLQi84L2VuY2RIVmQzL0gzOS83cDBrQkdSWEZCREZIYUVVU0lJYm9rTm13S3F0U3l0VnExYmJhdXUzL2RYdWRySGYxdFpXdTJpdGJXM3Q5cldMVmx0YTk2V0d6SkFxdUpRRXhBVlUzSlZGWkJPUUpabDdQNzgvTW9raEJBZ2hNQkJlejhkakhuZnVPZWVlODdsalRFak81NTZqdGxZRFVCaUdtMHk0NS90Wko2bW9xU3cvUC9KS0VBUjNtTms1a25xWTJReDNYNVFmcDhOTDFsVlhWMThsNmN2dUhnZEI4SU9Ta3BJMzArbjBiOUxwZE8rVzdaTEo1SDZWbFpWblRwNDh1ZWtYNFdwSjE3WjhtZGs4ZDI5b28vdzNyY2MxczZleTJleWZKQzJUOU45c052c25kMTh1U1lsRTRseEpDVFA3dEx0ZmJHWVBTbHJtN2hjM3ZhSW9xdTNvUGU5T1dCRUFBTnBoM0xoeFBXZk1tTkhSakRnQVFDZjYzUi8vckZ6VTlxcGVlKy9kVDMzNjlGWlZwbWFUQ2ZnZ0NMUjMvMzZhOC9Rem12UDBNNXRjVzF4VXROR1QreFhsbzFWUk5scnpYM3haYnkxNVcvc08yS2R6YndUb1pLMmZYTytvN09KbmRPcWdNZzN0c1k5RzlCNmlrd2VPMW9PTDNzdFhQS0Q3M3ZyVUlST2F4N3poK1FlYUorTGJhMFR2L2ZXdEVXZXFLRDhSdm1qOVN2M3loWDkzS043WDF5N1ZIMTdLTmljdG5MSC9XT1U4MHEydlR0L3NOZmN2bktVVEJ3elhQMTUvVEVzMnJPclF1SzNOZmVmTjV2Zkg5RDlNZjNpcGNXdVJnM3Jzbzh1T09FVkRlelIrRDRubHV2WFZSM1RIRy8vdGxIRUJBQUFBQUx1T21wcWFGOVBwOUlPU1RrbW4weU1sZlRaZjlZdXRYV3RtTjB2Nm1wbDlWTktEWnZZeGQxOFRSZEUvMm1wZlhGeGNJbW1qWDhpVHlXUWZNK3ZwN2d2eTUzdEwrb3U3dnl0cFZDYVRlYXFwYlNxVm1pSHB3QTdjWmt0eGRYWDE5Y2xrOGpkQkVKd1RCTUhYSlYwcWFaaWtDVTJOd2pBODNjeHVXcjU4K2NtUy9wM0paTzZUZEYvTGpsS3AxS0ZtZG5CMWRmV1Y3UmgzU0RxZFB0N2Q5M0wzZzlMcDlQR1Nlcmk3M1Awc1NmZGtNcG1iOC8yT3p0Lzc3ZHQ1cjdzZEVnRUFZQ3RTcVZSRzBtQTEvdUFDQUJUWVE5WFRsTXR0ZWRMeGpUY1hiUDc2cWRrMnkwdEtTdlNCU1NuTmVlcTlKSUdoQnc3UnNDTU9VMjFkNDFQS2d3WU43RURFd080bGx1czM4NnYwbzlIbnlTUmRkSEJTTDYxNVN5K3NYcVM5UzNycTIrLzdzSXFEeGw4bDczemp2M3JtblRlMnFmOGplZzNTdDBkOHBMbVB0ZEVHL2ZDWk8vUnVia09IWTU2NitDa043YkdQVGhrMFJwSjAxcEJqMUx1b3UyNmFQN1hOQkluNXF4ZnJ2Z1YxdXJNVEorTVhyRnV1TjlZdTA1RHUvZFcvcEtlTzdEVllvL29lcUk4TU9hWjUxWU8xVWIydW0zZXZacTE0cGRQR0JRQUFBQURzV3VJNHZpRUlnbE1rZlZyUzJaSWV6MlF5TTdkMlhYVjE5YngwT3YyRXBETW1UcHg0UlJ6SEU4M3NscHFhbWpWdHRjL2xjdVdTSG01WkZnUkIwK3JJaitmUHgrWVRBMjV1bVFSUVhsNWVaR2FiekhtWW1idTdKRzNURW5ZMU5UWHJKZjBwbVV6ZUhvYmhzMmFXVEtmVEIxUlhWNytlNy9jVWQxOVRYRnk4eVhZRzI4cmR1MHM2VGRLSlpqWlEwZ1h1ZnJxa1FaSzBaczJhTTN2MDZORjNlOGZwQ2tnRUFJQ3RNTE5LZDMrcDBIRUFBQnJkZXZOdjVUdGdWMjJUYWNaalQraDMvL2VYemJZNS9yaGpOSDdjTVpLazYzLzVHOTF3NDN0YnUyM1lzRUZUN3JoSGQ5N3pRSE5aUTBPOWlvcUtPejFXWUVkN1lmVWlQYkJ3bGs0ZFZLYmlJS0Z2alRoVFA1cDdsejUvK01uYXA2U1hKT25aZDk3VTM3YncxSDFiM3RkN2lMNDU0a3gxQ3h0WEtNeDVySi9NdlVjTDFpM2Y3cGovK0ZKVys1WDJVVm5mZ3lSSkUvZDd2L3FYOU5UUG5ydXZ6U1NEUDc2ODNYOTcyTVNqUzUvWDJRY2NKMG02Y3VUazVtUUhTWHIyblRmMHF4ZityY1hyRzdkdDZGUFVYYW45UmlyNzFqTmFVZjl1cDhjQ0FBQUFBQ2lNYkRZN05aMU96NVAwUDJxY1VQOWxlNjkxOTV2TjdLWTRqcTh6c3lKSi83ZTV0bVoyZlRLWlBLbW1wbWFwSkUyY09IRlFITWZmelZmL1ZwTENNS3pQVCt5L3IrVzFmZnIwdVVwU3Y5Wjl4bkg4dHBsSjB1SHRpYmV5c3ZLRWJEYmJuSXhRVTFOVG4wcWwxdVhqeTBuU3lTZWZYTkxRMEpBeXM0Y2VmUERCamo4RjhKNStrcTdNWkRJM3BGS3BXak83SlpQSi9MeHArK1dlUFhzdWxLUjBPaTFKY3ZkaVNZbDBPdDJjVU9IdS84MWtNcFdkRU1zdWpVUUFBQUFBN0ZhNmRTdlpZWDJmY1B5eEdscytaclAxUlVVSkxWdStRdWRNUHJOZC9UMHk0M0V0WGJiOUU1eEFJZHo4Y28wTzZqRkF3M3Z2cjk1RjNYWE5xSTgxMTcyOFpvbXVmdmFPYmRxTzRBTURSK3ZpUXlvVjVwK09iOXBXWU03SzF6b2wzbGl1bjh5OVI5OGRlWmFPN0RWWWtsVFc5eUJkWDNhaHJwMTNyMTVZdmFoVHh0bVNKZmxKZmtuTlNRRHI0d2I5OVpXSDljREMyUnUxSGRwakg1MC9kTHcrTnZSNFZTMTZTcjk5Y2VvT2p3OEFBQUFBc0ZPNHUvL0t6RzZVdEdqRmloVlQybnVobWQzdTd0ZXJjU1dCK2RYVjFWdkt3RjhaaHVHOC9Lckc3dTRubTFsdlNiL0paREpUOC8wOUhzZnhhMlpXbVU2bkg1TTAyOTByekt5UHU4OHlzN0tOT2x5NWNuN2Z2bjNmTUxQalVxblVBNUtXQlVGdzNkU3BVNS9jZEhqSnpPNUlwVklMekd5R3V6ZElHbWRtSXlUZE5uWHExSVdTVkY5ZlA4SE1lcmo3UGUzOUhEYW52THk4U05MaFpyYlo1UW5kL2VKV01aN3I3c2U1KytkYkZDL2QzbGgyQnlRQ0FOaWhVcW5VdFdiMkZYZi9VSDdQbDJicGRQb0hrcTV3OXdzeW1jd3QrZlpubWRrVWQvOXhmWDM5RFNVbEpUK1c5QUYzNzJsbXo4UnhmSFUybTcyejlUaVRKazA2S0lxaXE4eHNrcnYzbFBTc3UzOXZjM0ZWVmxaV0JrSHdPWGNmYldhREpTMlhkUGZxMWF1Ly9zUVRUNnpLeC9La21ZMlNKRE03SkoxT04vMmwrNXZWMWRVL2txUmtNdGt0a1VoODFkMHZNTE9oN3I3Y3pPNE5ndURiVlZWVlMxb05hNmxVNmhJeit4OTNIMlptcTl6OUxuZS91a01mTGdEc3dSWXNYS1Q1TDc2ODFYYmR1NWZxcUlyRzMyZWlLRko5UTRPS0VrVktKQnBYTi92ekxiZnJqcnZ2MDdlLzhSV05MUitqb3FJaUZSVVZiZExQMjB1WHFWL2ZQZ3JEVVBzUEx0VzVILzFJdStJODR2RER0SXhFZ0M3dmlYbnorbmVycis4VlJWRXZkKzkxMWJ0dGJ6K3h1NGs4MWsvbTNhTWJ5aTlTNzZMdXplV0wxNytqN3owelJXdWorbmIxRTFxZ2l3OUo2UU1EUjIxVS90djVVelg5N2VjNk5lWU5jWU8rLzh3L2RlWEl5VHFpNXlCSjBqNGx2ZlREVWVmcTdqZG42aCt2UDZiNmVNdGJpMnlyUUtheC9RL1ZtVVBHTm8vWlpQSDZkM1RsMC8vUVd5MFNCSm9NM1d0QTgvWHIyL2xaQWdBQUFBQjJEMkVZL2ptS29oOUt1cW11cnE2aHZkZFZWMWUvazA2bjc1SjBycnZmdkpYbUh6V3pLeVdkN2U0OTNmMTVOU1lCL0s2cFFWVlYxYnNUSmt3NEtRaUNhODNzT0VsSG1sbVZtWDFSMHQ5YWQxaFhWOWVRVHFjLzZ1Ni9ralRCekpia2Nya2ZiQzRBTS91bHUzOVUwc2NsTlVoNndkMHZqYUxvankzYWZOVGRQUXpEQnlVcG1VejIyVXhmUlZ1cXI2bXBXZFc3ZCs4SlpsWVV4L0VUbTRzcGs4bmMzdkk4bFVxTmxqU3FkZm1lZ0VRQUFMdXF2VXRLU3A2UTlLNmtmMHZhMzkyVFFSRGNVVmxaK2ZGc052dlhwb2FwVkdwNEZFVVBtMWwvTmU1N005Zk1ocHZaWGU2K1NaWmFNcG5jTHdpQ2pLVFhKVTJUdE1yZEs4M3MwcjMyMm11b3BKT2w1c3k3NldiMk9VbnZ1UHN0K1M3cXBNYmxiT3JyNngrU2RJS1pQZW51djVkMGhLUkw0amhPSG4zMDBSVk5TUVdTbEU2bmZ5M3BVa2tyek94T1NhR1puU1ZwODQrZUFnRGE5T1NjcDdlNGhIK1R3WU1HTmljQ1BETGpjVjMveTkvbzA1Lzh1RTQ5ZVZLYjdlTTQxalUvL2JuMkh6eElGNTUvVG5QNTVWZGNxYjM3OTljMTMvOWZOZVRhL2J1Ympoeld1SXJhdXZYckZRYWhpb3MzVFRMQWp2SDQvUG05ZXF4Zlg1ckw1VXJqT0M1MTkxSVB3OUlnamtzazlaRFVYVkozZHkvTnYyODZkcGRacWFUdS9sNVo0N0Z4RDdybWRtYld1RWIrMnJWcS8xZkY3bU92UkRkZGVOQ0pHeVVCU05MZUpUMTEwc0RSK3RmcmoyOTFSWUNlaVZKOWZmaHBHdEY3U0hOWkxOZE44NmRxNnVLbnRuQmx4NjJQR25UbDAxUDA5ZUZuYUhTZkF5VkpDUXYwa1NGSGE5dyt3L1MxMlgvVm10ejY3UjVuWUxjK1N1MDNVaFAySGFGK3hYdTEyV2J2a3A3cUhyYTlQY2poUFFjMnYzLzJuVGUzT3g0QUFBQUF3TTZYeVdTR3RWVmVWVlgxcnFRMjk2bXZycTYrVXRLVlcraDJrS1FvQ0lJL2IyYk1sc3Y4Zno3LzJxeHAwNlk5TCtsRGJWUWxOeFBmNDVJcTJoajNValhPY2JScyt6MUptMzBvYy9qdzRjV1N6cEEwczZxcWFra3ltZHdya1VpczJGSzhtNnRQSnBNSG1kbWw3djVvTnB0ZGtDOSt3dDE3VHBndzRSUTFibWV3YVNiK0hveEVBQUM3cWsrNis3V1pUT1lia21KSnFxeXNQTlBNN2dpQzRJYnk4dkovMWRYVnJjMjMvWk9aOVhmM0wyWXltUnVhT3Fpc3JMdzBDSUxmdE82NHBLU2tQcGZMZmFaZnYzNS9uREpsU2lRMS9qQWFOR2pRTTJiMmdjckt5a095MmV4TFRVLzlwOVBwejduNzBrd204LzlhOWxOZlgvOWRNenZCM1cvTVpES1hOY1daU3FXK2FXWlg3N1hYWGwrWGRFVytqMU1sWGVydXo0ZGhlRUxUYWdHVEprMGFFTWR4ZFNkL2RnQ3d4N2pnWTJkcmJQbm9OdXUrZnNWbWZ3ZlpyQ0FJdEdqeFczcHJ5ZHZOaVFBTkRRMWF2bnlGaGc4N1FuZmNmYTl1dmYyZkhZcjFxTEZsdXVMeUwzZm8ydTFWVzF2YnZiUzBORmkzYmwxWVhGd2MxTmZYaDBWRlJVRkRRME9ZU0NTQ1hDNFhobUVZUkZFVUpoS0pNSmZMQlUzSE1BekRLSW8yT1FaQkVFWm1KdmRFNEI3R1FSQUdjUnpHUVJBRWNSeTZlK2hCRUZvY0J4NEVZZUFleG1aQjRCNjZXV2lOeDhEY0c5czJsZ1ZOZFFxQzBOMjdXZU5FZmFuTVN2TVQ4NlhtWGlxemJwSks4eFA1cFpadm84WkpmbW5WS20yMDZaeVpMRzVqMnJweDM3czJiVkt6aGJaZGlVbWFzTzhJWFhEUWllclRJZ2xnV2YwYTlTL2VTd2tMOUxFRHgybHN2NFAxeDVlbTZmblZDemZiVjNMZjRSc2xBVVFlNnhjdlBLaUhsOHpia2JlZzlWR0RmdkRNdi9UNXd6K2dFd2NNYnk2Zi92YTg3VW9DR05wakh4M1YvMUFkdS9maEd0cGpuMDNxWDErN1ZIZTg4VitWOVQxSUp3dzRVZ2tMOUxYaHArdnkyYmRzTXU3dzN2dExha3lNbVB2T1psYzBCQUFBQUFEc1FaTEo1REJKSjdyN3ZkWFYxWnYvaFhzM01XalFvT1BVbUJCeGY3NW9mUnpIbDNTa3I5V3JWNi9vMjdkdmQzZi9ibE5aRUFSM3VIdDFHSWF4dXo4UkJNRjJiei9RbFpBSUFHQ1haR2JQOSszYjk1dktUNjVMVWphYnZUT2RUajhnNlpUZXZYdW5KTjA3Y2VMRUNuY2ZLK25KVENiemk1WjlaTFBabTlMcDlQbVN4clVzZitpaGg1WkwrbDNMc3JsejU5WVBHalRvMzVJT2t6UmMwa3RiaXErOHZMd292MUxBa2tXTEZuMjVaWnpGeGNVL2EyaG91RXJTNmNvbkFrajZuL3p4R3kyM0RLaXFxbHFTU3FXK2JHWnNDZ3RnaHpIM2M5eE1McTM2YjIzdERoMnJidlpzbFhidnJ1RkhITEZEeDJteWQvOStPdkNBSVczV1dkQ3hTZHNqRGo5VTJacUh0V0hEQnBXVWxHanhXNDNmdGdjTjNFL3ZHM0dremp2bnJFMnVXYlBtWGQxOTM0T3FLQnV0SXc0L3RNMStCdzhhMkdaNVo1cytZOGJhUkNLaElBZ1VCRUZ6K2JyMTZ5VXoxVGMwU0dacXlPVWtNK1dpU0RKVEZNY2JuYmN1YjMyTTNXWGVPSzN1VXZNa2UvTmt1MWxqZmY3b1V2TlJyWTltalpQdUxZNXlmKzk5WHZPN2xtV0ZuNXlQSmEyUyt5cVhWc2xzdGFSakN4MVVrM0FiUDUraitoK3E4NFllcndPNjc5MWN0ckpoclc1ODRTSE5XZkdxTGo2MFVwUDJhMXppLzdDZUEvV2owUi9URTh2bTYvYlhIdFdyNzc2OVNYLzNMcWpUcUQ0SHFyemZ3Vm9iMWV2YWVmZG85b3BYdCsrbTJpbnlXRDkvL2dHOXRPWXRYWGpRaVhwcTVldTY5ZFV0YmEzWXRuN0ZlK2tUQnljMXNzOEJtNnlPSURWKy9jOVo4YXJ1WHpoYnRjc2Ivd241eExMNU9xelhRQTNzMWtjRHUvWFJsU01uNi92UC9GT3JHdFpKa283c05iaTVyK2RYTFd6M05nc0FBQUFBZ0M3TkVvbkVEeVhKM1g5VTZHQTZRM1YxZFUweW1UeXNxS2hvclNUVjFOVGtKUDFoTzdyOFFNdVRxVk9uWnRUNEp5T1QybDYyTVAvQTZUZTJZOHpkRm9rQUFIWko3djV3MDlQNnJjcWZNTE5Uek96dy9QbXgrZU05YXZ1Yi9DeTFTZ1NRR2lmeSsvVHBjN3lrOFpJT043TkRKUjBwU1dhMjZWOTRXK25Ycjk4SWQrOGw2YTFCZ3daOVo5Q2c5L2FEYldob2tLVDFrZzV1Y2NteGtxS1ZLMWZlcjFZU2ljU3NLTnJrVmdHZzA1alp3ZmxqdHgwK21MdldyVm16dzRkcE12L0ZsMVJVMVBaeSs3bGN4NzYzSG5Md1Fhck8va2N2di9xYWpqemljQzFhOUpZa2FjaitnelI4MkJFYVBtelRKSWRacytmbzd2c2UxQmtmT2tVajN6ZDhrM3JzVW1KM1gyTm1xK1crMnMxV203VGFwVFVtdlZmV2VGeGo3cXZOYkhVY0JLdEQ5elZSRUt3T29taDFjWEh4NmcwYk5xeXVxS2hZMjNxQU14Nys2WmJYeTk5QkVoYklaR3J3eHEvOUlnczFwdTlCemZWcmN4dmF2SzQ0U0NnNVlJUStOTGhNKzNmdnYxSGRmNWJNMVI5Zm1xYlZ1Y1lKN04vTW42cW5WcjZ1U3c1Sk5VOWtIOTMvTUIzZC96RE5XN1ZBRHl5Y3JTZVd6bStPUVpKdWVQNUJmWFBFR2ZyTi9DcTlzWFpacDk1emU5eTdvRTR2ckZxa2hldTJ1UExnWmkydlg2Tit4WHR0a2dTd2NOMEtUWC83T1dVV1A2TWxHelplZVhCOTFLQnI1OTJqcTk1L3RycUhKVHBrcjMzMXN6RWYxNDN6SDlJcmE1Ym93b05QYkc3N3hOTDVIWW9MQUFBQUFOQTFUSmd3b1R3TXcyOUpPa0JTaGJ2L0xwdk5QbHJvdURwTFRVM05penRobUlMOExXWlhSeUlBZ0YyU21XMzZTRm1qZC9QSHBzMVdCMGlTdTdlNW5xcTcxN2QrVWpDWlRBNUxKQkozcUhIaWY3bWtwOTE5bnFSNk14dXZObFlDYmtQVFg4a1AwM3RQL2JlK0IwblM1TW1Ud3hVclZ2Uno5d1YxZFhXYmJDRzhZY09HK2tTQ2I4Y0FkcHhZV21kUzkzVnIxL1liUDM1OHgyYkNOaS9JdjRva0Zidjd5azd1ZjR2dWU3Qks5ejFZMWFsOUhuTFFVRW5TcTYrK3JpT1BPRndMRnkrV0pBM1pmLy9OWHZQaXk2OHFDRXlISG5yd1p0c1VuUHRhbWNWeWoxeUtUSXJiZFRTTDNEMDJzOGlsMktSTmpuS1AzQ3d5OXpoLzNQaDhXOXJteDVPVWs5UVFTUFh1WGkrcFFWSzlCMEc5cFBxZ3NhemUzZXM5RE9zVFVyMmtCbmV2YjNyRkpTWDFwVTF0M090SGpScjE3aFkrb2QzZWdUMzIwYlZqTHRENnVFSHJjdlhxbmloV1NmQmVvc3lpOVJ2Lzd6bXMxeUNkT0dDNHh1MHpURDBURytjSnZmTHVFdjMreFl6bXJWcWcxbWE4L2J6bXJIaE5GeDJjVk9XKzcyditoOU9SdlFicnlGNkR0VDV1MEt6bHI2aHEwUnpOV2ZtYVZ1Zlc2VnR6YnV2MCs5MFdXOXErb0QzKy9NcC9kTTNvaittbDFZczFhOFVyZW1McGkzcmwzU1Zidk9ibE5VdjA3VGwvMTNkSG5xWGVSZDNWdjZTbnZ2TytqVmNVV1I4M0tQdldzOXNWR3dBQUFBQmd0NWVRbEZiai9NY1BWNjVjdWUzN1hRSnRZT1lKd0k0V1MxSisvOTZOdVB0ZVcxak90MlF6NVUzclB6Zjk1WFdESkFWQnNIZGJqYzFzUU91eVJDSnhzNlFqM1AyY1RDYnpEK1V6eFZLcDFBL1Z1RUxBVnVWeXVUVmhHRXJTQTlYVjFhZHVxZTJVS1ZPaVZDcVZrOVJQYlN4UEU0YmhKakVDQU5ybnJETlAwK2hSSTl1c3UrcWFhenZVNXdGREJrdVNYbnU5TWNkc3dZSkZDb0pBK3c5dVhOci8zQXN2MGRxMTY5cTg5cHdMTG02ei9KU1QwdnJNeFJkMUtKNXRkZnk0Y2QzVk9Ha2VxOFhXTmVqNkZxeGRMa25xRmhTcFcvSEdLMlU4dGZKMXZkbmlhZnlMRGs3cTlNRVZtL2F4YnJtbXZQNjRIbDR5ZDR1cDlHdHk2L1dyRi82dEJ4Yk8wZ1ZEVDlEb3ZrT2I2N29GUlJyVGQ2aisvbHFYZVhoQkw2eGVwQXNlL2VVMkwrSC95cnRMOUswNXQrbHJSNTZtb1QzMjJhVCs3Njg5MnJ6YUFnQUFBQUJnenpSdDJyUW5KUFV1ZEJ6b2VrZ0VBTENqclpDa0lBZ09hVjFoWnVXYnU4amRONm1iUEhseXVIejU4ZzlLVWhSRlQrVGJQV2RtY3ZjVEpXMjBaMDU1ZVhtUnU0OXJtV3d3YWRLa0hsRVVIUzNwNlV3bTgvZFdRN3gvQy9jUnRqeXByNitmVzFwYUdrbXFTQ2FUM1dwcWF0WnY0VnBKZXQ3TVJreVlNT0dvL0EvMWxpWnM1Vm9Bd0dZTTJYK3dSbzQ0c3MyNk1BdzYxR2RwYWFuMjd0OVByNzMrcGlScHdjS0ZHanhvNEVaYkVPdy9lSkRTbFkxTGU5OTE3d01xS1M3V3lTZWx0WGp4RXYxN2FrWVRUanhlQng0d1JMbGNUcmZjTnFWRGNRRGJhbjNjb0dYMWE5Uy9lQzlKalptSFN6ZXMwdXdWcitxdnJ6eThVZHZiWHAyaDhyNEhOVzhGOE1xN1MzVDNtN1Y2Wk1rOHhkdXdtdDdMYTVib2U4LzhVMGYyR3F3emh4eWw4bjZOcTJKYzk5eDllbjN0MHM2NXNWM0V0aVlCTkZtNGJvVytPdnV2bWpCZ2hDYnNPMElIN1RWQTlYRk85eStjcGJ2ZW5ObkpVUUlBQUFBQUFEUWlFUURBamxZclNlNStjVEtadkttbXBtYWxKS1ZTcVhNa0hiKzVpOHhzUWpxZC9rUjFkZlhOVFdYTGx5Ky8zTXdPY2ZkSGEycHFucEdrOWV2WFAxUmFXcnJLekQ2UVNxWE95MlF5dCthYkIzMzY5UGxSMDc3WVRjSXd6RVZSRkpuWi9zbGtzazlUUE9sMCtsUjMzOXlUL1crYjJjQng0OGIxbkRGanhtcEptakZqeHVwME9uMjNwQStIWVhoZE1wbjhRazFOVGE3cGdna1RKcFM3K3pzdDlyNzVoNlR2aFdGNHcwa25uWFRLUXc4OXREdy83cEdTcm1yblp3a0FhT1dOTnhmbzZXZm50VmtYUlIxL0dIN1FvSUY2NVpYWEpFbHZMbGlrOTQ4Y3NWSDlmdnNPMEptbk5mN1l5RXg3V0wxNjlkU1pwNTJxcDUrZHAzOVB6V2hzZVpuR0hYdVUxcTFmVHlJQWRxcUxuN2hKUVg2eC9pMU42RytJRy9TejUrN1RoNGNjclFjV3ptNXpDNEJ0TVcvVkFzMTc5azd0MTYyUER1eXhqK3FXdjdyeG9USUFBQ0FBU1VSQlZMeGQvUlhLRlhOdWs4bTB1cUZ6bjlLUFBGYjFXMCtyK3Eybk83VmZBQUFBQUFDQXpTRVJBTUFPMWE5ZnYrenk1Y3ZubU5tb01BeWZUcVZTTlpMMk03UGozUDB1TXp1anJldmMvV0ZKdjAybFVoZExtaWRwcEprZEpXbTVwRXVhMnVVbjVMOGs2WTltZGtzNm5iNVUwc3Z1WGlHcHZ4b240RC9hMVA3QkJ4L2NrRXFsN3BKMFZoaUdzOVBwOUwvVnVOM0FCRE83UjlMcGJjU1NOYk96dTNYcjlrZzZuZjZ2dTgvSVpESi9sdlFsU2NlYTJXY1RpY1RFVkNvMXc4eldTU3FUZExRYW4vUi9VWkxDTUx3dWlxS3p6ZXpvWEM0M04vODU5SkJVNmU1L01MUEx0dXVEQm9BOTFEL3Z2RWYvdlBPZVR1LzNtTEhsR25Ia01LMWV2VWJ2ckZxbGc0WWUwT2xqQUR0S2U1L29mK1hkdDNYZGMvZDE2dGlMMTYvVTR2VXJPN1hQRytjL3BCdm5QOVNwZlc3T2M2c1c3cFJ4QUFBQUFBQTd4TUNaZFhWWEZqb0lkRjFqeTh0M3E2OHZFZ0VBN0ZCVHBreUp4bzhmZjNKeGNmSFBKSDFBMGtjazFVWlJWQm1HNFlja3Raa0lJT2t4ZC8rZW1WMGo2VHhKYXlUZEZzZngvMmF6MlpkYU5xeXVydjYveXNyS0ZXYjJUVWtWWmpiY3pLcmpPTDVjMHBkYWJnMGdTV1oyc2FTM0paM203aGVhV1oyN3A4M3NKTFdSQ0ZCZlgvK2w0dUxpN21aMm9xUUQzSDFhZnR6WEt5c3J4NXJaZHlTZEt1azhkMzlMMG54My8xai8vdjBmYWVxanFxcnEzV1F5ZVdJWWhqK1FkSWFabmVIdUw3cjdsNk1vK25zaWtTQVJBQUE2NElNblQ5THdJNGUxV2Zmelg5M1U0WDVQUFhtU0pPbTVGK1pMa2twS1N2VHZxUmtOR1R5NHczMENBQUFBQUFCZ2gzR1pEVFRwdTRVT0JGMGFpUUFBME5Jamp6eXlTTks1YlZROUllbmJtN3N1bTgxbTFmaGsvVlpsczlrN0pkM1pSdFVYODY5bTFkWFY3MGo2YlA3VjBtTnE0NXQ0UHY3VE5qUHVBa21mYVUrTU5UVTFTeVZkbW4rMVptMlVBUUMyNHJCREQ5RzRZNDlxcys1WE4vMStvL09oQnc3Uk9aUFAxR0dISGJMWi91TFl0V2p4WXIzK3hwdDY5YlhYTmVlcFp5Vkp2LysvdjBpU1BuWFIrWjBVT1FBQUFBQUFBRHJMMlBMeVRSN3lBL1owSkFJQUFBQmdqekQwd0FNMDlNQXRML0gvNTF0dTAxMzNQdEI4SG9haERqMzRJQjA1N0hBZE9ld0lqUm81UXJmOTQxODdPbFFBQUFBQUFBQUEyQzRrQWdBQUFLRExpZU5ZdVZ4T3JiZUhhZDNtaFJjYmQ1dnAzcjI3Skdua2lPRjZlK2xTSFhib0lUcmk4RU4xNk1FSHFiaTR1TU54Tk5RM1NOSVc0d0FBQUFBQUFBQ0F6a1lpQUFBQUFMcUVoNmMvcWtkbVBLNUVJcUhseTFlb3ZyNUJBL2JaZTZNMjM3bnFSMXEwYUxHNmQrK3VWYXRYYS9ueUZlcldyVVFIRHRsZmtsUlJQbG9WNWFPM2Fkd3hvMGFxdExSVWtsVGFyVVJERHp4QVQ4NTVXdFhaR2kxZnNWS1MxS3RYejA2NFF3QUFBQUFBQUFCb0h4SUJBQUJ5OS8xa0pqTmJWT2hZQUtDanVuWHJwbGxQemxFVXhUSXpEZGwvc000N2QvSkdiUWJ1dTYvbVBQV01KQ2tJVElNSERkUkY1NStydmZicTBlRnhQM1hSK2MzdkR6M2tZTjF3N2RWNitkWFg5S1d2WFNGSk92Q0FJYXBNbnREaC9nRUFBQUFBQUFCZ1c3RkdLUUJBdGJXMU4waTZzS0tpb2sraFk4SHVyYTZ1N3RNdS9UWXdHMXhXVnJhdzBQR2cwY3k2dXFVbTlWKzNkbTIvOGVQSHIrams3b1A4cTBoU3NidXY3T1QrZDRnNGRnVkJ4LzRwL09KTEw2dTB0RlNEQnczczVLaTJuNW4xa1ZRdnFVRlNuSDloSnp2ajRaOTZvV01BMnV1dUU3N0czd1VBQUFBQUFPaUNXQkVBQVBad3RiVzFBeVZkNkdZekN4MExBT3dzSFUwQ2tCcWYrZ2NBQUFBQUFBQ0FYVmxRNkFBQUFJVlRXMXU3dDB2M3k2eDNhSFpWb2VNQkFBQUFBQUFBQUFEQTlpTVJBQUQyVUhWMWRXZTY5SXlaalpIN1o4dkt5aDR1ZEV3QUFBQUFBQUFBQUFEWWZtd05BR0NyWnMrZWZWd3VqcTh1ZEJ6b0hDYVZTRHJHRzk4dk1pbFZYbEdSTFhSY0FBQUFBQUFBQUFBQTZCd2tBZ0RBbnNaOWxhU2ZtZGxzbCs0dEx5OS9wOUFoQVFEUWxiajdXMmEyYjZIakFMYkczZDhxZEF3QUFBQUFBR0RISUJFQXdGYU5HVFBtVVVuSlFzY0JBQUN3V3pCN1V0SkpoUTREMktyR3IxVUFBQUFBQU5BRkJZVU9BQUFBQUxzMTMrakVmVW1oQXRuVHRmSFplNXNOc2VPNW1GekY3b0d2VlFBQUFBQUF1aXdTQVFBQUFOQVpYSkxYMTljL1UraEE5bFQ1ejk1RkFrREJCVUh3Zis3YVVPZzRnQzN6ZWk4Sy8xRG9LQUFBQUFBQXdJNUJJZ0FBQUFBNmk2OWJ0NDVFZ0FMSmYvWWtBZXdDN2h6L2xSZE0rbEdoNHdDMnhGM2Z2ZWU0TDc5WTZEZ0FBQUFBQU1DT1FTSUFBQUFBdGxmVFUrZytmZnIwV3lXZWhDNkErb2NmZnZpdmF2SGZvc0R4N1BHSzluNzNhcGMvWCtnNGdMYTRhL2JkSjZ6OVNhSGpBQUFBQUFBQU93NkpBQUFBQU5oZUxpbVdGSC9vUXg5NlllblNwYjhzZEVCN21yZmZmdnNucDU5KytvdksvM2NRaVFBRk4yWEVsZldCOUpsQ3h3RnN3aFZad2o4cHV6SXVkQ2dBQUFBQUFHREhJUkVBQUFBQTI4TmJIR05KMFljLy9PR2ZSVkhFY3RNN1NVTkR3OVB2Zi8vN2Z5RXAwc1pKQUNRREZOaWRKMXorbnplNjl5cVdkSTFjVWFIandSN09GYm5yeDIvMDZGVjYxN2pMbnl4ME9BQUFBQUFBWU1kS0ZEb0FBQUFBN1BhYWxxS1BKVVdQUFBMSXV0bXpaMysxb3FMaXJnTEh0U2VJSG43NDRTOHNYcnk0UVJzbkFwQUVzSXVvcS9oTVE1MzByVE5uL1BSdmNjNC9ZS1pqM08wWU13MHVkR3pvK3R5MXdNd2ZqMlZQaEFrOWVOZTRyejFUNkpnQUFBQUFBTURPUVNJQUFBQUFPa1B6OWdDU2NtUEhqbjE0ekpneGd4OTY2S0Z2N0xQUFBwK1ZGQlkydkM0bmV2dnR0Mjg2NmFTVHJwNDllL1k2U1RteExjQXU3YzdHQ1ZnbVlYZWcydHJhSXBlV21WbFBTVExwMlBMeThzY0xIUmNBQUFBQUFFQWhzRFVBQUFBQXR0ZEdLd0tvY1ZLNllmYnMyV3NIREJqdy9YdnZ2VGUxWU1HQ3ExYXZYdjFBRkVXTEN4cnBiaXlLb3NXclY2OStZTUdDQlQrNDk5NTdVd01HRExoeTl1elpheVUxcVBFelowVUE3TkVxS2lvYVRQcDcwM2tzblZmSWVBQUFBQUFBQUFxSkZRRUFBQURRR1pvbW51TldaZkZwcDUzMmxLUm4xWmlFYWkxZWFEL1hwZ2tYclY4a0FXQ1A1MkY0cThYeHhaSmswbm51L2tVeml3b2RGd0FBQUFBQXdNNUdJZ0FBQUFBNlM5TWtkZFA3bHRzRlJObzRFYUFKQ1FGYjVxM2V0LzVNbTQ1TjVTUUJZSTlXTVhyMGYycnI2dDR3c3lHUyt0WSsrZVJKa2g0b2RGd0FBQUFBQUFBN0c0a0FBQUFBNkV4TkU5S1dmeCswT0c5S0JKQklBTmhXM3VJWWErT0VnSmFyQlFCN05EUHptWFYxdDBtNlhKSXNpczRYaVFBQUFBQUFBR0FQUkNJQUFBQUFPbHZMU2V1V2lRR3NCdEF4YmEwSzBIcnlueVFBSU0vY2I1SFo1WkxrMGhtUHZ2Rkc2WEZEaHF3cmRGd0FBQUFBQUFBN0U0a0FBQUFBMkJGYVQxNUxyQWF3dmRxYTlDY0JBR2lsb3FMaTZabTF0YythMlFnekt5MTYrKzJ6SlAyMTBIRUJBQUFBQUFEc1RFR2hBd0FBQUVDWDF2TEo5ZFpMMnZQYXRsZkx6NUN0QUlBdE1mdEw4MXYzOHdvWkNnQUFBQUFBUUNHUUNBQUFBSUNkcWEybDdYbTEvd1dnSGJ5NCtEYmwvNTl4OS9UVFR6KzliNEZEQWdBQUFBQUEyS2xJQkFBQUFBQUFkQ2xIalJ6NWh0ei9JMGxtRm03WXNPR1RoWTRKQUFBQUFBQmdaeUlSQUFBQUFBRFFGZjIrNlkxTFg1am1uaWhrTUFBQUFBQUFBRHNUaVFBQUFBQUFnQzVuZFhuNVA5ejlMVWt5czMxN3pacjFrVUxIQkFBQUFBQUFzTE9RQ0FBQUFBQUE2SEltbU9WTXVySHBQSmErVU1oNEFBQUFBQUFBZGlZU0FRQUFBQUFBWFZKcGFlbU43cDZUSkpPT25mbmtrMk1LSFJNQUFBQUFBTURPUUNJQUFBQUFBS0JMR2pGaXhIS1QvdFowYmxIMGxVTEdBd0FBQUFBQXNMT1FDQUFBUUF1cFZHcmZkRG85SnBsTWRpdDBMQUFBWVB0NUl2SHo1dmZ1WnovOTlOUDdGakllQUFBQUFBQ0FuU0ZSNkFBQW9DdEtKcE45RW9uRUNuZWZrOGxrUmhjNkhyU3Rzckt5MHN3T1dybHk1VzExZFhWckpjbk16cFYwZlJBRTVaSm01ZHVkR3dUQnAzTzUzQ2RxYW1wZTNSbXhwZFBwM3U3K29XMjlMb3FpSjJ0cWFwN1pFVEVCQUxBN0dqdDY5T3ladGJVenpHeWNtU1UyYk5qd09VbmZLWFJjQUFBQUFBQUFPeEtKQUFDQTNVSXFsVHJEekc3Wm5qN2MvZEZNSmpPcDZUd0lndSs3K3lHUy90S2kyUkh1M3JCNDhlS1drK212U1RvOERNT25LaXNydjV6Tlp2L1FSbnhmTWJPK0hZMHRpcUlwMDZaTm05TjBuc3ZsaGlRU2liOXVheitKUk9KL0paRUlBQUJBQ3liZElHbWNKTG4wdWZuejUvL3dzTU1PMjFEZ3NBQUFBQUFBQUhZWUVnRUFBTHNGTTN2SjNXOXFVYlN2bVowdjZRRjNuOWRHKzlNbERYRDMzN2NvZnFYcFRUS1pIQ1pwbkpuOW9LNnVycUZGbTlGbTl1emN1WFBybXdxeTJleWpreVpOR2hORjBlMUJFUHcrbFVxRm1Vem10NjJHL0x5a0F6dDZmMEVRUENkcFR1dnlLSXBPZC9jSDJ0TkhJcEZZMzlIeEFRRG95c3JMeS85VlcxZjNscG50YTJiOVZxMWFkYTZrUHhVNkxnQUFBQUFBZ0IyRlJBQUF3RzZodXJyNmFVbGZiVHFmT0hGaWhidWY3KzYzWlRLWlRWWUtTS2ZUaDdwN1VTYVQrV3JyT2trS3cvQVNTVkY5ZmYzdm1zcVN5V1RDM1VlWjJlMnQyMWRWVlMyWlBIbnl4T1hMbDE4Y1JkRWZXOWRuTXBtaG00czlsVXI5d2N3K2xjdmwrdGJVMUt6Yyt0MitKd2lDWVdhMmZGdXVBUUFBR3pPenVMYTI5dWVTcnBHazJQMHlrUWdBQUFBQUFBQzZNQklCQUFCN0pETXJjL2VndUxoNFhqcWRiaTZXVk9ydTU2ZlQ2WSsydm1iRmloVXlNeVVTaWV1YXJnbUNZTitxcXFwM2QyQ2NQOTVSZlFNQXNDY3BMUzM5M2JyMTY2K1VWR0ptWTJiTm1uVkNXVm5adzRXT0N3QUFBQUFBWUVjZ0VRREFMaVdWU3IzZnpPYTQrOXhNSmpPaWRYMDZuZjYycEt2Yy9ldVpUT1lua29KVUt2VUpTWjh4czhQZFBaRDBncnRmbnMxbXN5MHV0VlFxOVRFenUwVFNhSGN2a2ZTNnBCc3ltY3l2VzR6Zlg5TFh6T3gwZHg4cXFjSE1ucEwwNitycTZyKzFFYktsVXFsTHpPeC8zSDJZbWExeTk3dmMvZXJOM1dQK1NmWXJKUjN2N3NXU25uSDNuMmF6MlNuYi9vbWhvOXo5SmpPN3YxWFphV1kyWHRJUEpLMXRUei9MbGkycjMzcXJqblAzeVZFVS9iczliUk9KeERhdE5nQUF3SjVreElnUnkydHJhLzhxczRzbEtYTC9naVFTQVFBQUFBQUFRSmRFSWdDQVhVb21rM2txblU0L2JXWWprOG5rc0pxYW11ZGFOVGxiamN1NS8xV1NVcW5VSDgzc0luZC9WdEpmekt5M3U0OExndUQ5a3BvU0FTeWRUdDhpNldPUzNwRlVaV2JyM0gyMG1aMGk2ZGVTTkduU3BJT2lLSnBtWmdlNit4eEp0MGpxSTJtU3BGdFRxZFRSbVV6bUN5MkRTYWZUdjVaMHFhUVZabmFucE5ETXpwSTBwcTM3UzZmVHA4ZHhQTVhNR2lUZHBjYko1ZzhHUWZDUFZDcjF1WlpKQ2RpeE1wbk0zMXVYcFZLcGl5VE55MlF5M3k5QVNHMHlzLzJMaW9xR3RhZXR1Ky9vY0FBQTJLMEZRWEI5N0g2eEpKbDBSbTF0N2JDS2lvclcvOTRFQUFBQUFBRFk3WkVJQUdDWEU4ZnhyVUVRL0NnSWdvOUkrbUZUZVRxZFBsTFMreVRkLzhnamp5eWFOR25TZ0NpS0xuVDNseGN0V2xRMmQrN2NwaWV6ZzJReTJhL0ZkVjlVWXhMQTQrNyt3VXdtczZ5cGJ1TEVpWWMxdlkraTZGWXpPMURTNVpsTTVxZE41ZVBIang5WVhGdzgzY3d1cTZ5c3ZEK2J6VmJsK3oxVjBxWHUvbndZaGlkVVZWVXRrYVJKa3lZTmlPTzR1dlY5alI4L2ZoODFKaXVzeWVWeXh6VWxPZVJYSVhqS3pINlNUQ2IvdHExN3lLTnpUSmd3WVlTWmpYRDNHNVBKNU41YmFwdkw1YUxwMDZldjJFbWhYYzhFUHdBQW5hT3NyR3h1YlczdC9USTdWVklnNlNwSmt3c2NGZ0FBQUFBQVFLY2pFUURBTGllZkNIQjFFQVJucVVVaWdMdWZZMmFTZExNazVYSzVvaUFJek4yREF3ODgwT2JPbmR2Y1JVMU56ZEw4ZTNQM3l5VTF4SEY4MGJScDA1YTFHRXBUcDA2ZEwwbVZsWlZIbWRteDdsNlh5V1N1YmRubWtVY2VXWlJPcC85WDBxMzVyUVdxOGxYL2t6OStveWtKUUpLcXFxcVdwRktwTDV2WjFKYjlGQmNYZjBKU0wzZi9Zc3VWRGpLWnpMSjBPbjJ6cEN2Q01FeEwrdWUyZm1aZFhUNEpaR2JMc2ppT0F6T1RtZjBoblU3ZjFNWmwzU1FGNlhSNlRjdENkLzl0SnBQNVN1dkdZUmllSzBsbTlybEVJdkc1TGNVVGh1RkxrZzdkMXZ2b0NIYy9KNHFpaDlyVE5wRklMTjE2S3dBQTlteEJFRndSdTU4cVNUSTdhOWFzV2FQS3lzcm1GRGdzQUFBQUFBQ0FUa1VpQUlCZFRrMU56WnZwZFBwaFNjbFVLblZ3SnBONVdaTE03S1B1dm16Um9rWDNTbEkybTEyUVRxZHJ6Q3paME5Ed1pHVmw1WS9qT0w2OXBxWm1mVk5mNlhSNm1LVDkzUDJ4YWRPbVBiKzVNYzNzMlB6eFBrbWJQSDY5WWNPR2FTVWxKZExHUy80Zkt5bGF1WExsL2EzYkp4S0pXVkVVdFI3anVQemJrZWwwK2djdDY5eTlMSi9rY1BCbVA1ZzlXQzZYV3hHRzRVYVQvV1kyVUkwclBWUzcreVpMK3ByWjZXWTJ3TjEvMzZwcWV1dTJ4eDU3Yktta1M5eDlscGtkNnU2M21ObHRyZHU1ZTZta3V5WE4zNTc3MlViOUplMi9FOGNEQUtCTEt5c3JtMU5iVy90UE5XN25wRGlPcjVaMGFvSERBZ0FBQUFBQTZGUWtBZ0RZSmVVbllwTm05aEZKUDUwd1ljSW9TY01rL2FMRkZnQ1NkSWFrYXlSOUtnaUNtODNzcDZsVTZwcE1Kbk85SkkvamVHQVFCREt6VjdZMG5wbnRMVWx4SEwvWlZ2MGpqenp5VmlxVmNqUHJKVW1USjA4T1Y2eFkwYy9kRjlUVjFUVzBicjlodzRiNlJHS1RiN0g5ODJOOXFvM3htNDZsVzRwelQxVlRVN05ZMGxkYmxsVldWbFlHUWZDeEtJcCtOMjNhdEh0YVg1Tk9wdzkxOTZKTUp2UFYxbld0ZGUvZS9kT1NCcGpaWjkyOVVsS3liOSsrbDAyWk1tV2piSTVVS25XNW1aWEdjWHpOZHQ1U3U1blpqVzE4TFFFQWdPM3p2NUkrTENtUTJTa3puM3p5cUxHalIvKzMwRUVCQUFBQUFBQjBGbVlXQU95U3pPeWY3djRyU1dkSitta1FCR2RMVWhBRU43ZHNWMTFkL1k2a3owNmFOT25LWEM1M1NSQUVYNUYwWFRxZDdsVmRYWDJsbWEyVEpIY2Z1S1h4M0gxMWZwbjVRVzNWSjVQSkFXWm03cjVja3FaTW1SS2xVcW1jcEg2U1RLMVdFUWpEY0VBYlk2d3hNN243VVpsTVptYnJlbXl6d1pJVWh1R1NyVFhja3BOUFBybWt2cjcrYTVKZXJLNnV2ck95c3ZMeElBZ3VXclpzMlZjbC9iaXBYU3FWR2k3cFNrbTNaYlBaaDdkbnpHM2g3aGRFVVZUZG5yYUpSS0xOUkJZQUFMQ3hpb3FLNTJiVzFmM05wUE1sU1ZIMFUwa25GallxQUFBQUFBQ0F6aE1VT2dBQWFFdCtndjgrU1dOUE9PR0VJWkkrS3VuSnFWT25QdGxXKzZxcXFpWFpiUGFIN241TXZ1ampraFJGMGRQdTNpQ3BZdEtrU1p0TXpyY3dVNUxNN09TMktzTXdUT2JySDIxUi9MeVpsVTZZTU9Hb05pNlowRWJaVS9uaitDM0VnZlliNCs2K2Z2MzZ6Vzc1MEI3MTlmWGZON1BCY1J4Zkxpbk9ack1MM1AyYlFSRDhjTUtFQ2FkSjBzU0pFd2RKdWwvU0luZi9mQ2ZFdmxtVEprMGFrRXdtOXk4cUt0bzNYeFNxTVhHdlBTKzVlNjlrTXJsL01wbmNYL3ljQndCZzg0cUt2dXZ1a1NTWmRNS3NXYk5TaFE0SkFBQUFBQUNnc3pCQkFHQ1haV2EzbUprVkZSVjkwY3dPY2ZlTlZnTVlQMzc4UHNsa2NsakxzdnI2K3RYZXFFR1NhbXBxMWtqNm01bjFqT1A0ZDhsa3NsdUw1a0U2blI0alNabE1wa2JTTTVLT1NhVlNYMm5aNTZSSmt3NlM5QU5Ka2FSZnRxajZoeVNGWVhqRFNTZWQxSytwTUoxT0gybG1WN1Z4UzdlNnU1dlpGY2xrOG4wdEs1TEpaTGQwT24xNnV6NFk2T1NUVHk0eHM4bVNaaytmUG4xRlIvdVpNR0hDMFdiMkZYZXZ6bWF6ZHphVlp6S1pYMGo2V3hBRS8wcWxVdCtLNDNpR21mV1E5S0ZNSnJPc0UyNWhzNklvZWlDUlNMemg3dFdTWkdaL1NpUVNiN1RuSlNrMHM2ODFuU2VUeVg1YkdRNEFnRDNXMlBlLy8yVXorNyttOHlpT3J5NWtQQUFBQUFBQUFKMkpyUUVBN0xKV3JGanhRSjgrZlphWjJjV1M2aVhkMnJJK0RNTjlFNG5FbkZRcVZXTm1UMG5xNXU0ZnpDL2gvN09tZGhzMmJQaFNTVWxKaFptZEhvYmhLNmxVS2lOSlpuYTBwR2NsblNISmM3bmN1V0VZVGpPemE5UHA5UG51WG10bWc2SW9HaTlwTDBsZnFLNnVudDFpL091aUtEcmJ6STdPNVhKelU2bFVqYVFla2lyZC9ROW1kbG5MZURPWnpGT3BWT29hU2Q4S3czQldPcDJlS3VsbGQ5OUhVbHFOaVFoM2Qvb0gyUVUxTkRSY2IyYjdTL3BPUi90SXBWTDlKZjNGM1ZkSFVYUko2L3FGQ3hkZVBHalFvREdTZnBndittQW1rNW5iMGZIYUs0N2p6NFJoMkxPTnFzUGMvUTB6VzkraWJXQm1BOHhzY1Z0OXJWNjkrcDBkRmlnQUFGMUFYRng4VlZCZmY2R2tZak03cXE2dTdrUGw1ZVgzRmpvdUFBQUFBQUNBN1VVaUFJQmRWbDFkWFVNNm5mNkhwUDl4OTMrMWZoSTdsOHN0Q01Qd1Q1SlNrc2E1K3dwSlQ4WngvS2xzTmx2VjFHNzY5T2tyamo3NjZPTjY5dXg1dWFUSlpqYlozVmU1KzFObTlwdW1kalUxTmM4a2s4a3hpVVRpQ2ttblNMcFEwbXBKL3dtQzROcXBVNmYrcCtYNFZWVlY3eWFUeVJQRE1QeUJwRFBNN0F4M2Y5SGR2eHhGMGQ4VGljUkdpUUNTbE1sa3JraW4wODlLK24rU1RuVDM4WkplbDNSN0VBVFhkYzRuMTNWTm1qU3BSeFJGTjZyeHY4MDkxZFhWZitwSVA4bGtjaTlKRDVqWjRYRWNmN2ltcHViVnBycDBPdDA3anVNTGdpQzRUTkpoYXR3U1lLeWt1MU9wMU8xeEhGOHpiZHEwWjF2MmwwcWxQcWd0LzB3OVVKTENNRHcxbFVxOXU3bEdZUmpPcWFxcXFtdlZkMXJTRnlTZGFtYS9xcTZ1dnF4RjNXZk43SmVTSHBQMHJ6aU83OGhtczYrMTgyTUFBR0NQZDlUSWtXL1UxdGIrVm1hZmx5U1hycEpFSWdBQUFBQUFBTmp0V2FFREFBQ2dQVktwMU5tU2ZtUm1ReVhkVmxSVTlJa0hIM3h3dytiYXA5UHB1OXg5ZENhVEdkcTZyckt5OG1kQkVId3BqdU52WkxQWkgwK2FOR2xBTHBjN0tRaUNqMGo2Z0tRU2Q4OUt1aktUeVR3eWJ0eTRudDI2ZGZ1bXBDK2FXYW1rWitJNG5pcHBhaHpIVXhPSnhFbzFyZ2F4WGVJNC9udzJtLzFWWldYbElaTE9DWUxnUEVsSHV2dFNTYjkzOXh1ejJleUNGdmQ0Z0tTUHV2czVabGFlMzNwaWhydmZra2drcGp6MDBFUEx0emVtYlZWWFYvZHBsMzRibUEwdUt5dGJ1TFBIUjl0bTF0VXROYW4vdXJWcis0MGZQNzdEMjJrQVFGZjAzMmVmM2MvV3JYdkZ6THBKa2tsbmw1ZVgvNlBRY1FFQUFBQUFBR3dQVmdRQUFPd3V4a3JxS2VtVDFkWFZOMjlQUjNFYy84VE1GbVN6MmVzbVRweFlFY2Z4NDBFUWhPNisyc3orRXNmeFRkbHNkbFpUK3hrelpxeVc5SzFrTXZuck1Bei9uNWw5SWdpQ0w3bjdQalUxTlErbTArbXh1Vnd1M003N1UwbEp5Y0pVS25XMm1kMmVMNXJ1N2hkRlVmVDNtcHFhOWEzYlYxZFh2eTdwV2tuWEpwUEpZV0VZZmx6U2hXWjJVeTZYZTcra3oyMXZUQUFBZEhWSGpSaXh1TGEyOWdaSlg1Y2tkLytlSkJJQkFBQUFBQURBYm8wVkFRQUF1NHZnK09PUDd6MTkrdlJPZjVvNW5VNS8zTjNYcmwyNzl2N0hIbnRzM2RiYUR4OCt2SGpRb0VFZnpPVnlEN1ExUWI4OWpqMzIyTkllUFhwY25zdmxicTJwcVhseFc2OVBKcE9KTUF6UGlLTG84WnFhbWpjN003YjJZRVdBWFJNckFnREFsdFhXMXZhVzJRTGxWL2h4NmN0ank4dXZMM0JZQUFBQUFBQUFIVVlpQUFBQTZEUWtBdXlhU0FRQWdLMnJuVFhyNjNML1VmNTBUZHl0MjJGSGpSaXh1S0JCQVFBQUFBQUFkRkJRNkFBQUFFRFg0ZTQ5SlNtTzQ1V0ZqZ1VBZ0cwU3h6OXo5NWZ6WjNzRjY5ZGZXOUI0QUFBQUFBQUF0Z09KQUFBQW9QT1lqWkgwWWtWRnhkcENod0lBd0xhb3FLaG9DSVBnMHkyS3pwczVlL2E0Z2dVRUFBQUFBQUN3SFVnRUFBQUFuYUsydG5admR6OU43ck1MSFFzQUFCMVJWbGFXa2ZzL204NHRpdjdnN21FaFl3SUFBQUFBQU9nSUVnRUFBRURuTVB1NXBGSlBKRmhLR1FDd083dE03bzByMjVnTnE1MDE2N0lDeHdNQUFBQUFBTEROU0FRQUFBRGJaZjc4K1NXMXRiVy9sblJlWVBiZHNhTkgvN2ZRTVFFQTBGRVZGUldMSkYzVlhPRCt2ZHJhMnIwTEZ4RUFBQUFBQU1DMlN4UTZBQUJkMTh5NnVzc2xkUzkwSE5qbEpDVzlKT21OUWdlQzdaWXc5NFBlV2JYcUtKa2Q2dExuSzhyTGYxWG9vQUFBNkFUWHVmc2xabmF3bWZXVTlITko1eGM2S0FBQUFBQUFnUGF5UWdjQW9PdWFXVnU3MU16NkZ6b083SUxjSmVOSDBPN08zZGVaMlJ4SnMweTZ2cnk4L01WQ3g0UzJ6YXlyVzJwUy8zVnIxL1liUDM3OGlrTEhBd0M3ZzFtelpxVmk5K3FtYzVOUzVlWGwyVUxHQkFBQUFBQUEwRjdNd2dBQUFIUnhKQUlBUU1mTXJLdjdxNzIzRXNEQ1hLOWVSeDV6MkdHckNob1VBQUFBQUFCQU93U0ZEZ0FBQUFBQWdGMlJ1ZjgvU1V2eXA0UENWYXZZQWdjQUFBQUFBT3dXU0FRQUFBQUFBS0FORlJVVjc4ajlrMDNuSmwwd2M5YXNrd3NaRXdBQUFBQUFRSHVRQ0FBQUFBQUF3R1pVVkZUY0wvZS9OSjJiKzUrZWZmYlpmb1dNQ1FBQUFBQUFZR3RJQkFBQUFBQUFZTXN1MDN0YkJBeFl0MjdkSHdzWkRBQUFBQUFBd05hUUNBQUFBQUFBd0JhMDNpSkFabWZVMWRXZFhjQ1FBQUFBQUFBQXRvaEVBQUFBQUFBQXRpSy9SY0NmbTg1ZHV1bkpKNThjWE1pWUFBQUFBQUFBTm9kRUFBQUFBQUFBMnVjTGtoYmszL2RwaUtJN2EydHJpd29aRUFBQUFBQUFRRnRJQkFBQUFBQUFvQjBxS2lyZThTQTRXMUlzU1NhTmxYUnRZYU1DQUFBQUFBRFlGSWtBQUFBQUFBQzAwOWd4WTJhNDlKM21BclBMWnM2ZWZYb0JRd0lBQUFBQUFOZ0VpUUFBQUFBQUFHeURpckt5cTEzNmQzTkJGUDExOXV6WlF3c1lFZ0FBQUFBQXdFWklCQUFBQUFBQVlCdVltU2VDNEZ4SkMvTG5QYU00dnF1MnRyYW93S0VCQUFBQUFBQklJaEVBQUFBQUFJQnRObWJNbUpWaEVKenA3cmw4MFNoSnZ5aGtUQUFBQUFBQUFFMUlCQUFBQUFBQW9BUEdqQmt6VTJhWE54ZVlYVnBYVi9lSkFvWUVBQUFBQUFBZ2lVUUFBQUFBQUFBNmJHeDUrZlZ5djd2cFBIYi8vYXhaczA0c1pFd0FBQUFBQUFBa0FnQUFBQUFBc0IyS2lvck9relJQa3N3c2pPTDRudG16Wng5VzRMQUFBQUFBQU1BZWpFUUFBQUFBQUFDMnc2aFJvOTR0U2lRbXlYMnBKSmxacnlpT3E1NTY2cW0raFk0TkFBQUFBQURzbVVnRUFBQUFBQUJnTzQwYU5lck5JQWhPbHJRaFh6UjBRMFBEL2JXMXRVV0ZqQXNBQUFBQUFPeVpTQVFBQUFBQUFLQVRsSldWMWJyWmVVM25KaDByNlU4RkRBa0FBQUFBQU95aFNBUUFBQUFBQUtDVGpDMHIrNWRMMzI0dU1QdFliVzN0L3hZd0pBQUFBQUFBc0FjaUVRQUFBQUFBZ0U0MHRyejhoM0wvVzNPQjJmZG56cHAxUVFGREFnQUFBQUFBZXhnU0FRQUFBQUFBNkh3WHVmUlkwNG01LzZtdXJ1N3NRZ1lFQUFBQUFBRDJIQ1FDQUFBQUFBRFF5U29xS2hyTS9XUkpUK1dMZ3RqOTF0cmEyak1LR1JjQUFBQUFBTmd6a0FnQUFBQUFBTUFPVUZGUjhVNXB0MjRUSk0yVEpETUxYWm95Yy9ic1V3b2NHZ0FBQUFBQTZPSklCQUFBQUFBQVlBY1pNV0xFOHNEc1JIZC9SWkxNTEdGeGZPZXNXYk5PS0hSc0FBQUFBQUNnNnlJUkFBQUFJSyt5c25Kd09wMStQWlZLVFMxMExBQ0FycU9zck94dEx5azUwZDNmeUJjVngzSDhNQ3BZa2dBQUlBQkpSRUZVWUYxZDNURUZEUXdBQUFBQUFIUlpKQUlBQUFEa21ka0Jrb1pJT2pxWlRDWUtIUThBb09zNGF1VElONHFMaWs2VSt5SkprbGwzbDZwcmEyc25GRGcwQUFBQUFBRFFCWkVJQUFBQWtKZkpaQjV6OTBseEhCOWJVMU9USzNROEFJQ3VaZFNvVWErRVlYaWlwTGZ6UlQwa1BWUlhWL2ZCQW9ZRkFBQUFBQUM2SUN0MEFBQUFBTml4WnRiVkxUV3AvN3ExYS91Tkh6OStSYUhqQVlBOVhWMWQzYUd4ZTliTWh1U0xZcmwvc3FLaTRzOEZEUXdBQUFBQUFIUVpyQWdBQUFBQUFNQk9WRjVlL3FKSlIwdDZNVjhVeU94UHRiTm1mYjJRY1FFQUFBQUFnSzZEdlc4QkFNQnVLNVZLOVhmM1M4M3NURE03eU4yN205bWNLSXErUDIzYXRBY2thZno0OFFOTFNrcWVrMVFTeC9FUjJXejJ0YWJyMCtuMEZ5VmRMK21YMWRYVmx5V1R5ZjBTaWNRaVNUT3FxNnVQYnpYV2NEUDdocnRQTUxNQjdyN0t6R1pFVVhUTnRHblRubWdWV3BCS3BUNGg2VE5tZHJpN0I1SmVjUGZMczlsc2RvZCtLQUNBM1VKRlJjV2lKK2JOT3laNDk5MnBaalpHa3VUK281bDFkZnVQTFMvL2ZJSERBd0Q4Zi9idU8weXE4dnovK09jK005dm9UUkVTUmF5SVVZUmROUWpFMlQwRHhzUk9iTkhFeEhUVC9DVXhQUnBqRWpWZlkySXZzY1dvTVdLTEdoVjJaaGtGUldSM0VRdHFiQ2lLMHF1VTNabHovLzVnbHl4TFcrckE3UHQxWFhQTnpsUE9jNThkdllBNW4za09BQUFBc0l0alJ3QUFBTEFyKzRPWi9WYlNRbmUveTh3ZWN2Y2hzVmpzMFRBTWgwclNoQWtUUHBUMGEwa2xablp4ODhUaHc0ZDNsL1FiU1ROWHJGanhxNDB0a2t3bVB5K3BUdEpaa2w2VjlIY3pxNU4wWEJBRUU1UEo1R2t0eDRkaGVLdVozU0twZzZRN3pld2hTZDJDSURoMG01MDVBR0NYZCtSQkI4MHZMaW9hNGU3UE5MZVo5TDNhMnRvN21rSmtBQUFBQUFBQVc0UWRBUUFBd0M3THpKNE9ndUR5Y2VQR3ZkUGNWbFZWTmM3TWJwZDBucVJKa3RTOWUvZnJGeXhZOEJVeisxSWlrYmdpazhtOFhGSlNjcEdrSHU1K3pqUFBQTE4wUTJ1TUdERmlOMG4zbUptNWV5S2RUazlvN2tzbWs4TWwxYmo3cldFWXB0UHA5UHhSbzBidG5zdmx6bkgzdHovODhNTWgwNmRQYjJnYUhpUVNpUjdiNC9jQUFOaDFEUm8wNk9NMzNuZ2pYTHhreWYyU2pwTWttWjFUVjErLzU5U3BVMGNQSGp4NFVYNHJCQUFBQUFBQXV5SytZUUFBQUhaWnFWVHFucFloQUVrcUtpcDZwT25IZ2MxdFk4YU15Ym43ZHlRcEhvLy9ZZVRJa2Z0cmRWRGd2blE2L2RqRzFpZ3VMdjZxcEM3dWZsM0xFRURUK2hQTjdBNHo2eVRwREVuS1pyTkZabWFTZ243OStsbUw0VkVtazVtM2hhY0tBQ2hnKysrLy82cnlJVU5PZE9uZUZzMVZ1U2g2WWNxMGFRZm1yVEFBQUFBQUFMRExJZ2dBQUFCMmFaLzV6R2YyVENhVDV5YVR5YXZETUh3OG04MU9raVF6NjlCeVhFMU56Zk9TYnBaMFFoUkYvekt6WmU3K2d6WXNNYlRwZUkrdXJ6T0tvdkZOUHc1dVd1Y0RTUmt6Mjd1eHNmR0ZxcXFxcnlRU2lkSXRQRDBBUUR0aFp0SGg1ZVZueXYxQ1NkN1UzTSt5MmJxNnVycmo4bGtiMW1FOGR1b0hBQUFBQUVBRUFRQUF3QzRzRE1QZkZSY1h2eVBwYis1ZVpXWU43djRmU1hMM2RUNEl6bWF6RjB1S3pHeXd1OStRVHFkbmIyb05NK3ZWTlBmOTlmVUhRZkJoMDdndUxacFBrblNEcEgyQ0lMZzlGb3ZORE1Qd1IrTERhUURBSmxSVVZGemlRWEN5cEdWTlRSMWRlbVJLWGQxdjgxbFhPOWZ5SW5QUTRwbkh6dmRvK1I0UkRBQUFBQURRcmhFRUFBQUF1NlJrTW5tTW1mMUcwb1FnQ1BxazArbFBwVktwa3hZdlh2eXpEYzJKeFdJLzBPcS8vOHlWZEc0aWtlaTJxWFhjZmFra0JVSFFkd1A5ZXpROUwyaHVTNlZTaTFPcDFIbEJFT3daUmRHdnpTeG1abjlPSnBNWGJkNVpBZ0RhbzhNSEQvNjMzQStYTktPcHlVeTZxTGF1N3RGcDA2WjF6R2R0N1V6ckFFQ3M2UkZ2OVRPUC9EL1c5OTRRQ0FBQUFBRFFyc1h6WFFBQUFNQ1dhTm9CUUZFVVhaMUtwZVkwdDNmcDB1WFE5WTJ2ckt3c2wzU0JwQWVqS0xvM0NJTDdZckhZLzBuNnhpYVdtaUxwV0RQN25LU24xOU9ma0NRemU3WjF4N2h4NCtaSStrTVlobVBNN0hWSlg1YkVOem9CQUp0VVVWSHgyb3N2dmpoa1ZXUGpReVlkM2RSOFhHTTJPN1cydG5aMFJVWEZTM2t0c1BDdEZRS1lNV1BHSWIxNzl6NG1IbzhmRVl2RmpqQ3o5UVlFa1YvdVBpdVh5ejJmeldZbno1NDllOXplZSsvOWtsYmZhaU5xSHBMSDhnQUFBQUJnaDJKSEFBQUFzRXN5czRhbTUwT2EyOHJMeXp2RVlyRXJXbzhkT0hCZ2NTd1d1MTFTTmdpQ245VFUxSXh4OXdtU3ZqWnk1TWlqVzQ5dnRjNnQ3cjVTMGc4ckt5dUh0ZXdMd3pBcDZWeDMvK0Rqano4ZUkwa2pSb3pZTFpGSURHZzVycUdoWWFtdjFyaWw1d3NBYUg4T1BmVFFoUlZEaG9SeXY3cEY4LzR1UFY5WFY3ZXBJQnUyM0pvZEFDNjc3TEpPSzFldXZMUmZ2MzdQbDVhVy9qRWVqNTlFQ0dEblpXWjk0L0g0U2FXbHBaZjI2OWZ2K1pVclYvN2h2UFBPSzlYYU93UUFBQUFBUUx2QWpnQUFBR0NYWkdZUFJGSDBjek83S0F6RHdaTG1TVXE2KzNObWEzL0cyNmRQbjE5TE9zVE1majl1M0xoM0pNbmR6dytDWUVvVVJUY25Fb2xCbVV4bTVmcldTYVZTNzRWaCtIVXorM3NzRm5zNm1VeW0zSDJtcFAzTmJMaWtaVkVVblRacDBxUVZraFNMeFhySDQvRnBZUmhtek94RlNhWHVmcHlabWJ0ZnVSMS9KUUNBQW1SbU9Vay9yS3VyZXlweXY5M011cGhacVVzMzE5YldqdXJVcWRPNUF3WU1XSnJ2T2d0SWN3Z2dlT3V0dHc3cjM3Ly9YV1oyUUw2THdoYUpsWlNVWEhETk5kZU11dUNDQzc3VnYzLy8rcWIyU093TUFBQUFBS0FkWUVjQUFBQ3dTNnF1cm43QjNVOXc5em96RzJsbW41ZjBydzgvL1BDY2x1TkdqaHg1bUtTZnUvdjdDeGN1dkxTNXZhYW1wdDdkN3pDekEyS3gySVViV3l1ZFR0K2R5K1dHdWZzajdqNUVxN2Y0MzhmZDczRDN3VFUxTld0dUM1RE5aajl3OXpzazdTdnBPKzUra3FTWG95ZzZKcDFPMzdRTmZ3VUFnSGFrdkx6OHdhSjRmS0JMLzdzVmpka1hsaTViTm0zS0N5OE16bU5waFdUTnJRQ3V2UExLenYzNzk3K1hFTUN1THdpQ1FmMzY5YnZuM0hQUExkWC9kZ1ZnWndBQUFBQUFCWTkvK0FBQUFCUzRLWFYxODB6cXVXTDU4aDRqUm94WW1POTZBQUJienQyRHVxbFRMMUFVWFNLem9xYm1CcE4rVkY1ZWZsMWVpOXUxclFrQlNJb3ZYNzc4ejJWbFplZmx1U1pzUXl0V3JMaXlRNGNPdjVLVTFmOTJCV0JuQUFBQUFBQUZpeDBCQUFBQUFBRFlSWmhaVkRGa3lPV3hXT3dJU1c4Mk5SZTdkTzJVdXJyN3AweWJkbUErNjl2Rm1hUmd4b3daUTh2S3lyNmQ3Mkt3YlpXVmxaMC9ZOGFNby9TL1hRRUFBQUFBb0tBUkJBQUFBQUFBWUJjemVQRGdGM3IyNkhHSTNHOW9iak5wdEdXekwwNnBxL3ZETysrOFU1clArblpCYTNZRTZOT256M2ZGNXlXRktPalRwOCs1NHZZQUFBQUFBTm9KL21FTEFBQlE0TnpkSk1uTXN2bXVCUUN3N2ZUdjMzOWxSVVhGZVNhZDRPNExtcHFMVGZybC9BVUxYcHN5ZGVybjhscmdyc05hUEFkQkVMQ3JRb0ZxZW05YjdnaEFHQUFBQUFCQXdTSUlBQUFBVU9ETXJDVGZOUUFBdHAveTh2SkhpNHVLRG5McHlSYk4vU3lLL2pPbHJ1NysrdnI2dm5rcmJ0ZGhXdjBaU1JDTHhmYktkekhZUG1LeDJBRnFlcDlGQ0FBQUFBQkFnU01JQUFBQVVQaUs4MTBBQUdEN0dqUm8wSnpEeTh1UGxmczM1RDZ2dWQyazBaSDdmMnRyYTMvaTdyRjgxcmdMTUVsbVpsM3lYUWkyajZiM2x0c0NBQUFBQUdnWENBSUFBQUFVc0xxNnVxOUtpdWU3RGdEQWpsRlJVWEZMTEJiYlg5TDFrcUttNW80eSs3KzYrdnBYcDlUWG45Rjh5eGlzaGEzaTJ3L2Vhd0FBQUFEdEF2L29BUUFBS0ZDMTlmWGZsdnNOa2haSzZyNXl4WW91dzRjUFg1cnZ1Z0FBTzBaZFhkMmhrZnZmek95SWx1M3Uvckppc1Y4ZlBuand2L05WMjA3R0pNVWtGVWtxZHZkRmVhNEgyNUdaZFpQVUlLbFJVazZTNTdjaUFBQUFBTmcrQ0FJQUFJQzhtakoxYWlMZk5SUVN5K1dLRlFUN0tJcU9rZGxKa3U1d2FiaEoreEVFQUlEMng5MnRkdXJVTHltSy9tUm12ZGZxazJvRDZkZmw1ZVZqODFYZlRxTDVudkVFQWRxQlZrR0FTUC9iT1FNQUFBQUFDZ3BCQUFBQWtEZlRwazM3WkdNMk96UGZkUlNvYVhML1ZVVkZ4WCttMU5XOVFSQUFBTnEzNTk1NG8wdDh5WkxmdWZ0M3phejFMV09lay9zRkZSVVZFL05TWFA0UkJHaEhDQUlBQUFBQWFDOElBZ0FBZ0x4aVI0QnRLK2ErYk1pUUliVXQyd2dDQUFDYVRaczJyWDlqTm51aHU1KzlUaURBdlRvSWdsKzIvbk9rSFNBSTBJNFFCQUFBQUFEUVhoQUVBQUFBS0hBRUFRQUFyZFhXMXU0bDZUZVN6cEZaVWNzK2w1NHk5K3NrUFZ4UlVkR1lsd0ozTElJQTdRaEJBQUFBQUFEdFJaRHZBZ0FBQUFBQXdJNVZVVkh4WGtWRnhUZUtpb3Iya2Z1TlduMWhWSkprMHRFeXUwL1N1N1gxOVJmWDE5ZjN6VitsQUFBQUFBQmdTeEFFQUFBQUFBQ2duUm8wYU5EN0ZSVVYzNUg3M2k1ZDYrNHIxM1NhOVpIN2hia29lbmRLWGQzOXRiVzFsWGtzRmJ1b1hDNlg3eElBQUFBQW9GMGlDQUFBQUFBQVFEdFhVVkh4NGVIbDVkODNhVStYZnVidWJ6ZjNtVm5jcE5FeXE2bXRyWDExU2wzZDkxNTc3YlhPK2F5MzBDeGF0Rmgvdit0ZVRhbWJ1dEZ4Ti83dGR0MTZ4MTF0dnJoK3hWK3YxZFhYMzd3dFN0eHM3cTU3L3ZXQWZ2U3ozK2pqNWN2elVnTUFBQUFBdEdmeGZCY0FBQUFBQUFCMkRoVVZGZk1rL2NuZC82Kyt2bjZVdTMvSHBlUE1MQ1pKTWh0ZzBqVkxseTM3VTIxZDNaTnl2Nytzck95Umd3OCtlRmwrSzkrMXZQcjZmL1g4bEhxZGMvWVprcVRGUzVib3dYOC9wc2JHUmgxZVBsaVNOUDZwaVhybDFkZDA3cGZQVW9jT1pWcTFhcFhHcG1xMCsyNjc2V3RmT2J0TjY3enk2dXNxS3kxZHErMitCeDdXc284My84TDg2Vjg0U1IwN2RHanplRFBUUjdQbmFNYTc3K21QZi9xTGZ2dXJuNnFvcUdpejF3VUFBQUFBYkJtQ0FBQUFBQUFBWUMxbTVwTEdTaHBiWDEvZk41SytwU2o2aHN6Nk5QV1hTVHBaWmlldldMbHlWVzFkWGJYYzc1ZjBjRVZGeGVKODFyNHJHRnRkby9GUFRWU1BIdDExL09lT1dhZi8zZmRtNnZxYmIxTnhjWkZPTytWRWRlaFFwcmZlbWFFb2NoMDhjTUJXcmYzRXVMUVdMRmk0MmZOTytQeG4xd29DTkRZMktydUpuUW0rOXBXejlNNk1kelY3OWh4OU1PdEQ5ZTY5KzBiSGw1YVV5TXcydXpZQUFBQUF3TG9JQWdBQUFBQUFnQTBhTW1USUxFa1hqWGUvcEV0OS9RbVI5QjJUUWtuTlYyeExKQjBucytQazNqaWxyaTR0cy9zN2xKUThkUERCQnkvSVgrVTdyMitlZTQ1ZW1mNmFici96SHUyM1QzOTE2RkMycG0vRmloVzYvTTlYSzV0dDFLOSsrdiswKys2N1NaSmVtUGF5SktsODhLQ3RYbi92Zm52cHFpdisyS2F4TjkxeWh4NGZtMXFuL2ZxYmJsUE5VeFBhdk9ZUGYvTExUWTY1OWNhcjFhdG5qellmRSt0S0pCSjd4T1B4RDV0ZVBwSktwVTdjMUp3d0RDOHpzNTlKVWphYjNUK1R5Ynk1Sld1UEhEa3lkUGZ6SkExMTk5MGtaU1Y5SU9rLzZYVDZoeHVhRTBYUlZ5VU5rN1NIbVRWSWV0dmRIMjlvYVBqcmhBa1Q1cTZuM2h2TjdGdnVmbkk2blg1NFMyb0ZBQUFBMmdPQ0FBQUFBQUFBWUpNcXpiS1NIcFQwNExScDB6N1oyTmc0V21hanRmb0NYaUJKTWlzeTZiTnkvK3lLbFN0dnJxMnJteXIzaktUeG5UcDFlbnJBZ0FGTDgzY0dPNDhPSGNyMC8zN3dIZjM3MFNmMGliNTl0SERSb2pWOXkxZXNVRWxKaWI1NTdqazZiTkFoYTlxZmU3NjJhVzRIdmY3ZjlWK24zWCsvZmZUQ3RKZjA4ZkxWVy84M05EUkk3cHJ3ekNSSjByNzc5Ti9tNXpMb2tJUFZyVnZYZGRxejJhemk4YzM3MkttMHBHUmJsWVhWamhzMWFsVC9jZVBHdmJPaEFVT0hEaTJUOVBXdFhTZ013eis2K3krYVhyNWhacTlMNnUzdS9TV2RMbW10SUVBaWtTaU54V0szdS9zWlRidEF6SkgwZ3FTTzd2NHBNenVzcEtUa3UyRVlucHBPcDZ1M3RqNEFBQUNnUFNJSUFBQUFBQUFBTnN1Z1FZUGVsM1NWcEt1bVRadTJlME0yZTdLNWozYXAwc3lhUDJzSUpKWExyRnpTajVjdVc1YWJVbGMzMWFTTTNEUHROUmp3L2dlek5HZk82aTg1SDVPczFKdHZ2YTA1OCtaSmt1Yk1uYWQzMzUycEw1NCtXckVnVVAzVWFUcHMwQ0dhOWVGSGV2ZTltWktrMy83KzhnMGUrNTQ3YnRadGQ5NmptZTkvc0ZiN0ZYKzlUcEwwelhPL0xFbHlkelUwTkxhcDNpanlqZmFmT3Zva0hYTHdRZXUwMy9pMzIvWGM4M1g2eHJsZjFyQ2hSN1JwTFd3NzdqN0R6UGFPb3VnOFNSZHNhRnpIamgzUGx0UlQwa3hKZTI3SldwV1ZsVWVhMlM4a0xYVDNFOVBwOUpxdElvWU5HOWE1ckt6c0M2M254R0t4ZjVyWlNlNCtROUozMHVuMFdFa3VTWWxFb2xzc0Z2dTFtZjNZekI0Yk9YTGtzT3JxNnRvdHFRMEFBQUJvendnQ0FBQUFBQUNBTFRabzBLQTVrbTZTZEZOdGJXMVh1Wi9rWnFmSWZaU1psVGFQTTdPWXBBcEpGVEw3U1hNd1FOSjRCVUdtYzFuWmhQWVFESGh5WEZxUFBqNTJ2WDJUcDlScDhwUzZ0ZHJ1L2NjdGV2US9xOGVQUHVsNGZhSnZuelY5Nzh4NFY0OCtQbGFEQngyaUVjT0dxcVNrV09kKytZdHJkZ1M0OFpZN1ZGeFVwSFBQT1V2UzZoMEI3bi80VWIzNzNreWRldFpYdDhmcFNaS1dMbDJtZEdhQzNGMEREenBndTYyRGpYclYzVHViMmJsRGh3NjljTktrU1NzMk1PNEg3ajdQektackM0TUFzVmlzVXBMYy9SOHRRd0NTOU13enp5eVZkSHZMdGpBTXp6Q3preVI5R0FUQnNPcnE2bGt0K3pPWnpDSkpQd25EY0ltWlhSeEYwYTJTdHY2ZUdBQUFBRUE3UXhBQUFBQUFBQUJzRXhVVkZZc2wvVjNTMzk5NDQ0MlNwVXVYRG8raTZHaVpKU1FkSVduTjN1OXJCUU9pNklKbEgzOGMxZGJXdnVObTA4MzlGUStDNlJaRnJ6VDA3djNxVVh2dXVhR0xtTHVjWTQ5SjZ2RHl3V3Rlei94Z2xtNi84eDVsczFrTlBiSkNvNUpWaWdYQm12NVZLMWVwNXFuVjExYUhEVDFTKys2ejk1cStjYW54a3FUREJoMmlzUEl6a3FRaGcvOTN2ZlMyTys5UldXbXBSZ3didWxZTlhidDIwYWl3Y3AzYWNybWNjbEdrNHFLaU5XMVRYM2hSYjc2OXdaM2xKVW4vZWJKYXIvLzNqVFd2NTh5ZHA0YUdCblh2MWsyMzMzblBSdWRLVXFkT25kYnNWb0J0dzh6YzNXK1RkRUZaV2RsWmttNXBQV2JreUpGaDB6YjhsMGs2dkdWZk1wbDhXTktKa3M1S3BWTHJ2SWxoR0w1dVp2MWlzVmpmWEM3M2NkT2F2ZHBZM3YrVEpIZS9JSlZLemRyUW9CNDlldnhoNGNLRlh6T3pRNVBKWkNLVlNtWGFlSHdBQUFBQUlnZ0FBQUFBQUFDMmcvMzMzMytWcEhUVFE1SlVXMXRicVNCSXVQdlJKaDNkYWtvZ3MzMU4ybGRteDV1N1pLYmlPWE5VVzFjM1E5TExMcjFxN3EvRVlyRTNvaWlhMDdGang5bTcyaTRDbitqYlo4MjMrcWZVVGRWZC94eWo0dUlpWmJOWnpaNDlWemZmK25mOTVQenZhcjk5OTVFa1hYZlRyV3BvYUpBa2ZUUjd6bHBCZ0xuejVrdVNkdCt0cmRkZlYrdmVyWnZPUHZQVWRkcHZ1dVVPUFQ0MnBWdHZ2RnE5ZXZhUUpGVWxSbWorZ29YcTJxWHpCbzgzL2RYWE5mSFo1OVpwWDdob2taNmE4T3dtNituUm96dEJnRzNNM1FOM3Y4N01mbVJtMzlONmdnQlJGUDNRekhLU2JwQzBWbG9rbDh2ZEZvdkZUcFIwdXFTMWdnQ1ZsWlhsWm5hQXBQdkdqaDI3b0txcTZwRWdDSzZRZEVZWWhwUFQ2ZlMxa3FMMTFaVklKTHFaV1lXa2p4Y3RXblRmeHM1aHpKZ3h1V1F5K2FDazh5V0ZrZ2dDQUFBQUFKdUJJQUFBQUFBQUFOZ2hLaW9xeGtzYTMveTZ2cjcrYUhkUHVQdlJNbHYzSytyL3M3ZWt2VTA2VG1iS1JhdXZNUzc3K0dOTnFhMWRZV2F6WFpvbGFiNjV6M2F6MldZMjI5em51UHNjajhVYTRsS0RwRVozYnpDelJuZHZrTlE0ZCs3YzdNeVpNN09USmszU3JiZmVtdHVPcDc5R1kyT2o3bnZnWVkxNThCSHQwNytmempuN1RGMzR1MHRWVWxxaXVmUG42MmUvdmxoZi84cVhOUENnQTFXZHpxaWtwRVNyVnEzU0I3UFcvdkwwelBjL2tDVHRzVWZ2N1ZacjN6NTdxRytmUFRZNjV2enZmVXZmKzg3WEpVbjMzZit3SHZ6M1l6citjOGZvckthd3djY2ZMOWY4K1F2VXRXc1hkZTNhWlozNWdkbTJMN3lkTXpOTHA5UHZobUg0aUptZEhJYmhpSmJiOW9kaHVJK1pmZDdkSDBxbjArOGxrOG0xNXJ2NzQrNCsyOHlPT2ZMSUk3dE1uang1U1hOZkVBUmZiUHJ4TmttcXFhbDVONWxNZmtQUzM4enNxakFNenpXemkxS3AxTDliMXhVRXdRR1NBa2t2MWRYVk5XN3FQTno5WlRPVHUvZmZvbDhFQUFBQTBJNFJCQUFBQUFBQUFIa3haTWlRcHlROUpVbnVIcXQ5OGNYOWdteDJZQ1FOTlBlQkxnMlVkS0NabFczb0dFMTllOXZxc0lCa0psdDlRSG56NnlqU1dsZjQzZGY4MkwxSEQzWHQxazBERGpwSVgvclNsN2J4R2E3cnBaZW42L3FiYjlPc0R6L1NFUlZEOU9NZmZsZXo1OHlSSk8yM1QzLzk2QWZuNlErWFg2a2JiN2xEeDQ0S3RXLy92WFh5aVovWEZYKzlUcSsrL3NaYXgzcnpyYmRWWEZ5a3ZUNzV5WTJ1dVhUcE1qMzNmSzBxang0dXVXditnZ1c2NlpZNzFobjN5cXV2UzVMdXZuZU1Ta3RLMXVrLzUrd3pWVnE2Ym50UlVaR0tpb3EwY05FaVBUNjJXbVZsWlRyOUN5ZXJyTFJVa3ZUc3BPZDE5ZlUzNjR4VFQ5YVpwNDF1Mnk4SzIwUVFCRmU1KzhsTnV3S3NDUUtZMmZjbEJlNSs5ZnJtWlRLWmJCaUdkMG42Y2NlT0hVK1U5SS9tUTJyMUxnRXpVNmxVZGZQNFZDcDFaeUtScUkvRlluOHhzNlNraDVQSlpHMFVSZCt0cWFsNXZzV2h1elU5TDI3aktUU1A2OURHOFFBQUFBQ2FFQVFBQUFBQUFBQjUxN1JGK2V0Tmo0ZGE5dFhXMXU1clpnYzFCd1FrN1N1cGo4eDZTK3EwNDZ2ZE10bHNWamY4N1hZdFhMUlkzLzMyMXpRcXJKUzdLd2dDbFpTVXFLaW9TTHZ2MWt1WFhmSWIvZDlmcnRXd296NnRMNTExdWpwMjZLQjd4enlrMTE3L3I3TFpuT0x4bU9ZdldLQzU4K1pyNElBREZZL0gxbGxyenR4NWFteHMxT0xGUy9UbHI1K25LSXAwUk1VUXJWaTVTaXRXck5EalkxTWJyTE1tTTJHOTdXZWVObnBORUtBcFpxRjQ3SDlyMy9HUGYycmx5bFU2NSt3ejFMbnp6dmUyTEYyMlRMVjFkWXQyNUpxeElCZzhlUERnRjNia21pMVZWMWMvRlliaE5FbW5qQnc1c205MWRmV3NSQ0xSU2RLNTdqNnRwcWJtNlEzTmphTG85bGdzOW1Nek8wMU5RWUF3REk4MnMwOUkrcjFhYmYrZnlXUmVsalF5RE1NUlp2WTdTUWt6ZXlhWlRINHRsVXJkS1VsQkVDeVhKSGZmOEwwbVdqQ3o1bkVMTisvTUFRQUFBQkFFQUFBQUFBQUFPN1dLaW9xM0pMMGw2YkgxOVUrYk5xMS9ZMlBqN2g0RXZRUDMzbTdXMjkxN20zdHZTYjNjckZSU2tVbkZrb3JrWGl5cHlLVmlkeS95cHRlU1NyZm5lY1RqY2YzcVp6OVNTWEd4ZXZYcUtVbTYvcWJiOU1xcnIrblBsLzFPZTM3eUU1S2tzckl5WGZqTEM5YWFlK2doQitzL1Q0elQxR2t2NnZEeXdabzhwVjZTZFBEQUFXdkdORFEwNnE1N3g2aCs2clExdHcyUXBINTc3YW1oUjFhb3VMaElLMWV1MU1FSEhhaExMdnJsT3ZYOTdmWi82SW14S2YzdCtyK3FaNC91Ni9USFdsejBYN2x5bFNTcHRPbGIvOU5lZWtXWnA1L1I3cnZ2cHBGaFFpdFdybHd6dGpHN2VnZjRiRGE3Vm5zems2MTNwNEZ0cmFTNFdCOHZYMzVaUEI3UHhXS3hLQWdDTnpQZjlNd3RjcUJKWjJ5blkyK3VhOHpzbGlpS3ZpM3B3bmc4L2xWSlhTUmRzN0ZKNDhlUGZ5VU13eWxtTmlxWlRIWk5wVktMSlgzUlYxdDNTNGttVGJjZ3FFd21rMTgyczl2Yy9jWkVJdkYwSnBPWkVVWFJPMEVReU13K2RlcXBwOGJHakJtejBkdHh1UHZCdHZyV0VkTTMrNndCQUFDQWRvNGdBQUFBQUFBQTJLVU5HalRvSFVudmJPSDBvT2xScE5YQmdPMzZqZkZwTDcyaXhZdFg3M2ErWXVVcWpVdVBWNmRPSFRYeDJlZldHVnMrNURBZHNOKytrcVFqeWdmclAwK00wL2luSnVqdzhzR2FNSEdTSkduWTBDUFhqSS9GQWozeTJCTnlkL1hiYTA5OStORnM3ZGFycDY3Kzg2Vk42NjJVdTZ0NzkrNXJYZFJ2WmszUFFSQ3N0NytsNWd2NlpXV3Jnd0F2VEh0SmtqUm56bHlkL2RWdnIzZk8vUTg5cXZzZmVuU2Q5czZkT3VtdTIyL2M2SHJiUW5GeHNZNGVNZUl5U1EyU0dyWDZHKzNSeG1kdG1TbFRwNTZvS05vcGdnQzVYTzd1V0N4MnVhUnZscGVYWHlMcFBIZWZ2M3o1OG5zMk5kZk1icGQwdmJ1Zk5IRGd3SCthMldoSlQ2ZlQ2YmMyTlRlVlN0M1p0SVBBdWZGNC9IaEoxOVRVMUh5UVRDWmZrelJnd1lJRngwdDZlRVB6VHozMTFOaUNCUXRHTjlVeHJvMm5Dd0FBQUtBSlFRQUFBQUFBQUlBZDVQRW5xOWY2dHI0a0xWdjJzZTRkODlBNlk3dDA3cndtQ0hEb0laOVNyMTQ5OWV4elU1UjUraGxOZisxMWZhSnZIL1hmZTY4MTQyT3htTTQ1K3d4VkREbE1lMzd5RS9ycXQ3Ni8xdkVXTEZpOXUzcTNybDIyK2p4V3JGZ2g2WDlCZ0gzNjc2MmpSeHkxM3JFZnpaNmoxLy83cHZydHRhZjI3cmZuT3YxbHBXVmJYUTgyTEpQSnJBekQ4R1l6KzBXM2J0MStJMm1BbVYwMmFkS2tGWnVhbTgxbS94bUx4YTZVZEhyZnZuMFhTZW91NmJiTldMNTVTLyt1elExUkZGMFZCTUVOa3Y0OGZQandweVpPbkxqZWJmL256NS8vOHlBSTluYjNWRHFkZm1rejFnUUFBQUFnZ2dBQUFBQUFBQUE3ekpXWFg2SmNGT214eDhmcXJuK08wUm1ubnF5VFR2ajhXbU91dnU1bVBmdmM4L3JVd1FldGFRc0MwK2VPU2VyT3UvK2xxNjY3U1pKMDB2R2ZXK2Y0SjdjNlZrdnZ6SGhYa3RTelp3L2RkTXNkZW54c2FyM2p2dmJ0SDZ6MU9oNlA2NEYvcnIwVC9JY2Z6VlpKU1ltNmRGNTlDL2NSd3o2dEVjTSt2ZDdqcGNjL3JkZi8rNmFHSGxtaE0wOGJ2Y0g2c1Aza2NybnJZN0hZQldiMlMwazVTVGUwWlY0bWsxa1VodUhEa2taTFdpRnB5Y0tGQys5dk9TYVpUUDYvS0lxV0xsNjgrSjY2dXJybExkb1BjdmV6bWw1T2JHN3YyYlBuM3hZdVhIaTZtU1ZLU2tvbWhHSDRqWFE2UGFtNVA1RklkSXZINDcrUzlCTjNYeFNMeGI2NXhTY09BQUFBdEdNRUFRQUFBQUFBQUhhUTR1SmlmVFI3anU1NzROL3EycVdMVGpueE9KV1VsS3pwbi9iaXkzcjJ1ZWMxWXRoUTlkdHI3Vy9QZi82em8vVHZ4NTdRNHNWTHRQdHV2VlNWK014bXJmM09qUGNrU1Fmc3Y2L216cDBuU1RwbVpKVktTMHMzT0dmU2M4OXJ3Y0sxNzVhd2FORmlMVm15VlB2dnQ0K2E3dCtPblZ3bWszay9tVXcrSk9sVWQzOGduVTYvMTlhNTduNTdFQVJudVB2SlpuWkx5NHY5VGYyOWd5QzRzbnYzN3RjbWs4bVhKQzF3OTk3dWZxaVptYnZmbGs2bk04M2p4NHdaazBzbWt5ZTUreGd6R3lucDJUQU0zNVgwbnBsMWR2ZFBTWXE3KzBvenF4bzNidHlHYnZ0eFlUS1pYT2MrRk81K1hqcWRmcnV0NXdjQUFBQVVLb0lBQUFBQUFBQUFPOUNpeFl2MWliNTc2SjBaNyttODgzK3FFejcvV1kxS1ZtcjI3RG02L01xcjFiVnJGMzNsN0hWdkwvL1I3TmxhdVhLVkpHblZxZ2JOblRkUGZmYm8zZVoxWDN4NXVvSWcwUDc3N3FObm5wMHNTVHB0OUVucTFiUEhCdWU4OTk3TWRZSUFiNzY5K3JyczN2MzIwa3V2dktwTExyMWlvK3ZtY2psSjBwZ0hIOUZEanp5K3dYRzMzM3lOT25ibzBLWnp3ZWJMNVhKWHhXS3hVOTM5NnMyWlYxTlRrd3JEOEgweis2UzczNzZlNDk1Q1REKzFBQUFnQUVsRVFWUVNpOFZLSlgxRzBnQkpwWkxtbTlrVDduNTdPcDIrdi9XY1ZDcTFXTkl4eVdUeUZFbGZsblNFcEU5TFdpNXBpcVFEemF5SHBOOG1rOGt2TjQxZmk1a05YbCs5UVJCcy9iMHZBQUFBZ0FKQUVBQUFBQUFBQUdBSEduREEvdnJMbi82ZzU1NnYwNy91ZjFDMy9mMXUvV3ZNUXdxQ1FLdFdOZWlpWC81VXZYcjFYR3ZPdkhuejlmdkwvcXhWcTFhcGMrZE9XcnhraVM2ODVETDk2UThYcVh1M2JwdGNjOWFISCttL2I3eXBBdy9ZYjYwZENMYkVzODg5TDBrYU9PQkFkZXhRcGdNUDJHK2o0eGN1WEtTWjczK2duajE3YUkvZXUyOXdYQ3lJYlZWZGtES1p6RWVTMXJ0Tncvang0NS9aVUY4cWxVcHM2SmpEaGczcktLbWJwRmRiYnVIZllzMDNKWjIvQmVWNktwVjZRTklEclR0R2poeTVmeFJGajVuWkNaS21WRlpXbmp4Ky9QaFhKQ21kVG45YjBqbzdBUUFBQUFCWUcwRUFBQUFBQUFDQUhjek1OUFRJQ24xcTRBRDk5dmVYci9tV2ZUd2VWenJ6dExwMDZiem0yLzV6NXN6VmIzNTNxZWJPbTYraFIxYm8rOS81cG41OThSLzE5anN6ZE9Idkx0TXZMamhmZmZ2c3NkSDFValZQU1pLU2xVZHZWZDBORFkxNmJuS3Rpb3FLOU9rakt0U2hRNWt1dWZBWEc1MlRIdiswcnI3K1psVWRQVnhubmpaNnE5YkhqbGRhV3ZwRk0rdms3cmZzcURXcnE2dmZHRDU4K0tkTFMwdkhTQXBqc2Rqa01BeS9uazZuNzkxUk5RQUFBQUM3T29JQUFBQUFBQUFBTzloN005OVhkVHFqNnBxbnRHTEZDZzBjY0tBK00rSW9QZmp3b3hwYlhhTlV6Vk82NGVvcnRHRGhRbDM2cDc5cThaSWxPbXpRSWZySitkOVRQQjdYUmIrOFFCZjg2cmQ2YitiN092K0NYK25yWHoxYm84SktOVFkycXFpb1NJc1dMZGFTSlV2VnJXdFhmZmpSYkQzeW55ZFZXbHFpRWNNK3ZWWWQzL3JlanpaYVp5NlhVeXoydjIvcVAvanZSL1h4OHVVYWV1VGg2dENoYkx2OGJyRHpTQ2FUWFNYOVROS0NYQzUzODQ1Y2UrTEVpUXNsSlhma21nQUFBRUFoSVFnQUFBQ3dqU1FTaVQzaThmaUhrcDVKcFZMRG05dkRNS3lSdEU4UUJFZFZWMWZQeWwrRkFBQWdueG9hR25YbjNmZHE2clNYOVA0SHEvOUs4SW0rZlhUNk43NnF6d3dmS2pQVHlLcWo5WjhucTdWczJUSTlNMm15L25IUGZZcWlTTU9HSHFrZmZ2ZWJpc2RYZjVUVHJWdFhYWHJ4cjNYcEZWZnB6YmZlMW5VMzNxb0Q5dHRYZjdubVJzMmVQVWVOMlVabHN6bnR0MjkvM1huM3Y5VFkyS2pSSjUyc3NySzFMOTRuUGpOTVphV2xHNno1dWVkcnRYRFI0algxUC96STR6SXpuVGI2eE8zMFc4TE9JQXpEcjBrYTZlNmZOck4ra3M3S1pETEw4bDBYQUFBQWdMWWpDQUFBQUxBZGxaZVhGNW5aRVpJNlpyUFpQU1VSQkFBQW9KMHFMaTdTakhmZjA3ejU4elg4cUU4cldYVzBEanYwVXpMNzMyM2I0L0c0VGp6dVdFbXJ0OVEzTTUxN3psbHIybHJxMWF1bkxydmtON3I1dGp0VlVsS2l2ZnZ0cGYzMzIwZUxGaTlXeDFnSDdiL2Z2anI3akZQMTRlelptdlhoUnpyMWxIVXYzcDk1Mm1qMTZ0bGpnelcvLzhHc05VR0E0dUlpbmZPbE0vWGVlek8xVC8rOXQvYlhnWjJZbVhXV2RMeWs5NklvK21KTlRjMC84MTBUQUFBQWdNMWpteDRDQUFDQXR0aklqZ0NIdW51dm1wcWFtbnpVTmFXdTdnMlQ5bHU1WWtXWDRjT0hMODFIRFFBQTdNU0Nwa2VScEdKM1g3UTlGMXU4ZUlrNmRDaFRVVkZSbThiUG1UdFB1Ky9XYTVQam9zZ1ZCQnYrbUdmVnFsVXFLU2xwYzUwYms4MW0xK3hNc0tzeHMyNlNHaVExU29xYUh0dmNsS2xUVDdRb2VqZ1dCSU1IRHg3OHd2WllBd0FBQUFBMlp0ZjhWeHNBQU1BdUpKMU92NWp2R2dBQXdNNmhhOWN1bXpXK0xTRUFTUnNOQVVqYVppRUFTYnRzQ0FBQUFBQUEycE1nM3dVQUFBQUFBQUFBQUFBQUFJQnRod2czQUFESWkwUWlFWS9INDdNazlYVDN2dWwwZW5iTC9tUXlPVnpTQkhkL0lwMU9meTRNd3l2TTdNZnVmbnc2blg2czFkamZTL3FWdTM4cG5VN2YxYkt2cXFycVRETTdYOUloWnRZZ2FhS2szNlJTcWFtYlcvT29VYU02NW5LNUgwbzZ6Y3oyZC9lY3BGZURJUGhwZFhYMVV4dWFGNGJoYTJaMllEYWJMY3BrTXRuTlhSY0FBQUFBQUFBQWdNMUJFQUFBQU9SRkpwUEpKcFBKZjBuNm5ydWZMT25HVmtOT2x5UjN2MzFMMXdqRDhISXorNm03ZjJCbWQ3bDdaek03V1ZMbHlKRWpqNjZ1cnE1dDY3RVNpVVN2WEM2WE5yTkQzZjFkZHg5alptWHVmcFM3SHk1cGcwRUFBQUFBdEM5QkZFVXVLWmZMVlV5Wk9yVmJ2dXZCcGgwK2VIQW0zelVBQUFBQTJ4SkJBQUFBa0RlNVhPNnVXQ3oyUFRNYnJiV0RBSUc3ZjhITUZwU1VsRHl5SmNldXFxb2FaV1kvbGZUY3NtWExqcGs4ZWZJU1NhcXNyQndXQk1FRWQ3OUswckMySGk4ZWo5OHE2VkJKTitSeXVSODBmN04vNE1DQnhYdnNzVWVmTGFrUkFBQUFoU2t5TTNPWHpQNW1VWlR2Y3RBMmx1OENBQUFBZ0cySklBQUFBTWliOGVQSFQwNG1rMjlJU29SaDJET2RUcytYcERBTWp6YXpQU1JkKzhRVFQ2emFrbU0zM1E1QXVWenUyODBoZ0tZMW4wa21rODlLR3BaSUpIcGxNcGw1UTRjT0xTc3BLZm5FZWc3elVTYVRXWlpNSmcrU2RJS2tOMmZObW5YKzlPblQxMnp2UDMzNjlJYnAwNmUvdXlVMUFnQUFvREJGWldYUEJDdFhWdWE3RGdBQUFBRHRGMEVBQUFDUWIzZWIyVzhsblNqcHRxYTIweVVwaXFJdHZpMkFtUjBscVNFV2k1MmFUQ1pQYmRubjd0M05URUVRN0NOcFhvY09IWWFaV1hYclk3ajdtWkx1bFpSb2VqMW0rdlRwRFZ0YUV3QUFBTnFISXc4NmFMNGt0cG9IQUFBQWtEY0VBUUFBUUY1RlVYUlhFQVMvbFRSYTBtMkpSQ0p1WnFlNCs0czFOVFgxVzNMTVUwODlOYlp3NGNLdVRTOS8xYnJmYlBXdW43RllyS3pwK2NWY0xuZHE2M0c1WE80NVNYTDNQbVltTTN0blMrb0JBQUE3TlYvcmhmc2NNOXM5WDhWZyszSDNPYTJiOGxJSUFBQUFBT3dBQkFFQUFFQmUxZFRVdkpWTUpwK1RsRXdtazEyaktEcFMwbTVtOXNkV1F5TkpjdmV5MXNkdzkwN05GL2NsYWN5WU1ia3dERmVhV1M2VlNuWFdKajdrSFRkdTNCeEo5MjlreUlxbWRmcTA2YVFBQU1DdXlDVjVRMFBEeXlVbEpWWDVMZ2JiWGtORHc4dHFlcC96WFFzQUFBQUFiRzlCdmdzQUFBQnc5N3NrRmJ2NzhXWjJtcnMzcmxxMTZ1NVd3eFpLVWhBRSs3YWViMmJsNnpuc2k1STZWbFZWRGQ3YStzeXN2dW41V0VtMmllRUFBR0RYNVN0V3JIZzUzMFZnKzJoNmJ3a0JBQUFBQUdnWENBSUFBSUNkd2IzdTNtaG1KNWpaS0VtUFRaZ3dZVzZyTWJXUzVPNWZUeVFTM1pvYnd6QThROUx3MWdjMHM3dWFucTg5NXBoamVyVHNHekZpUkorUkkwY2UzZGJpc3RsczJ0M2ZrdlRwWkRMNXM1WjlpVVNpVTJWbDVZRnRQUllBQU5ncE5YOUwzQ2RPbkhpM3BGVjVyZ2ZiWHNQVFR6LzlEN1Y0ci9OY0R3QUFBQUJzVjl3YUFBQUE1RjA2blo0Zmh1RllTY2RJNnVMdTMyMDlwa2VQSGpVTEZpeVlabWFEWXJIWVMyRVlaaVR0WVdaSHVmdkRablpTeS9IWmJQYUdlRHcrMnN5T3ptYXpyeWVUeWZHU1BuTDMvY3dzZFBkTEpUM1Zsdm95bVV5MnFxcnFpMlkyVHRLbFlSaWVMZWs1U1Qwa2pUQ3pQMGg2ZmV0K0N3QUFJSTljcTI5REZCMS8vUEgvblR0MzdqVzlldlg2U2I2THdyWXpkKzdjUDUxNDRvbHZxdWw5RmtFQUFBQUFBQVdPSFFFQUFNQk93Y3orb2RVaGdObFJGRDNSdW4vTW1ERzVob2FHWTkzOVhrbWRKSTJXVkpMTDVhck03SlhXNHpPWlREYWJ6WDdXM1M4MHM3bVNUbkQzTTgxc3R5aUtMbHk2ZE9tVm0xTmZUVTNOODFFVWxidjdIV2JXWGRLWEpSMGhLWlhOWnAvY2tuTUdBQUE3QlcveEhFbktuWExLS1ZjMk5qWk95Mk5OMklZYUd4dGZPdlRRUTYrV2xOUGFJUURDQUFBQUFBQUtGdmU0QlFBQUtIQlQ2dXJlTUdtL2xTdFdkQmsrZlBqU2ZOY0RBTUJPeUxUNnl4SXhyZDQ5c2JpbXBxYThzckp5YkZNYmRsMjVkRG85TXBsTVRwWFVJQ21yZFFNQkFBQUFBRkJ3MkJFQUFBQUFBQUNneGUwQkpHV3JxcXJxaHd3WnN0ZmN1WE92MGVvTHg5aTE1T2JPblh2ZGtDRkQ5a29ta3k5b2RRQ0Eyd0lBQUFBQWFEZmkrUzRBQUFBQUFBQWd6NW92REVkcWNkRi82dFNwdnZ2dXUvL3VrVWNlZVdESWtDRmhseTVkeWp0MDZEQWtGb3Z0a1o4eXNURzVYTzZqNWN1WDF5OVpzcVMrdnI0K2RjSUpKN3lpMVFHQTVrZkxuUUFJQXdBQUFBQW9hQVFCQUFBQTJva2dDTEw1cmdFQWdKMVl5ekJBeTdib2hCTk9lRkhTSzFxOXM2SzFlR0RuNFMwZXpZR08xZzlDQUFBQUFBRGFEWUlBQUFBQWhjNjlvNHhyRlFBQXRFSHpSZVRtbjF2ZUxpQ250WU1BemZoRE5yKzgxYyt0MzdQbTUrWjJRZ0FBQUFBQTJnV0NBQUFBQUFYT3pEcm51d1lBQUhZaHpSZU1yZW5ub01YcjVpQ0FSQUJnWitNdG5pT3RIUWhvdVZzQUFBQUFBTFFMQkFFQUFBQUtXRjFkM1djanFSTlhLZ0FBMkN3dEx5cTNEQWF3RzhET2FYMjdBclMrK0U4SUFBQUFBRUM3UWhBQUFBQ2dRTlhXMWg3aTd2Zks3Q05KZStTN0hnQUFkakd0THk1TDdBYXdzMXZmUlg4Q0FBQUFBQURhSllJQUFBQUFCYWEydG5hQXBGRXl1MHJ1cjdrMHh3Z0NBQUN3cFZwZlZEWnhjWGxueG5zREFBQUFBQ0lJQUFBQXRvSGF1cnEwcEtwODE0RzF1RXQvN2RXejV5L21MVno0aUp6UHhBRUEyRWI0UXhVQUFBQUFzTk1qQ0FBQUFMYWFtLzFkN2hQeVhRY2tjMThhQk1FTDhYaTgvdEJERDEwb1NWUHE2L05kRmdBQUFBQUFBQUJnQnlJSUFBQUF0dHJoUTRiY21lOGFBQUFBQUFBQUFBREFha0crQ3dBQUFBQUFBQUFBQUFBQUFOc09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wSVBOOEZBQUFBYkN0aEdIN0J6TWE0KytYcGRQcm4rYTZuV1JpR3I1blpnZGxzdGlpVHlXVHpYUThBQUFBQUFBQUFvTEN4SXdBQUFHajNFb2xFYVNLUklDQUpBQUFBQUFBQUFDZ0lCQUVBQUVDN0ZvYmhIMk94MkZ4SmUrUzdGZ0FBQUFBQUFBQUF0Z1crK1FZQUFObzFNenRLVXFkODF3RUFBQUFBQUFBQXdMYkNqZ0FBQUFBQUFBQUFBQUFBQUJRUWRnUUFBQUFGS1F6RGZTUmRJYW5TeklyYy9XbEo1NmZUNmY4MjlmL1Z6SDdZUEQ0ZWo4OU1KcE9TTkRhVlNuMDJrVWowaXNmamN5Vk5qc1Zpbjh0bXMzK1dkTHlaeGQzOXNWV3JWbjEvNHNTSkM4TXdQTnZNZmlycEFFbHpKTjJjU3FYK0lNbDM4Q2tEQUFBQUFBQUFBQ0NKSFFFQUFFQmgrb1NaVFpLMGg1azk2dTd6ek94WVNlTVNpVVNwSkpuWkJIZS9UdElzU1hMM085ejlPbmQvcE5XeFNuSzVYTnJNRHBMMGhLVGxablpXU1VuSmZjbGs4anRtZHF1a3Q5MzljVW05SlYyU1RDYlAzMkZuQ2dBQUFBQUFBQUJBSyt3SUFBQUFDbzZablMzcFIrbDAraStTTkd6WXNNNmxwYVZUek96QWVEeitPVWtQcGxLcEJ5UTlrRXdtUHlXcGJ5NlgrMDBtazNsL1BZYzdUTkkxcVZUcUI1TFV0RlBBSzJhV2xEVEMzVTlNcDlOUFNsSmxaZVVKc1ZqczMrNytMVWwvMlJIbkNnQUFBQUFBQUFCQWErd0lBQUFBQ282N1QwdWxVbXN1eEQvenpETkxKZDNXOVBMUXpUeld5cVZMbC82NitYVW1rNWtuNmI2bXZuSE5JUUJKR2o5Ky9LT1NGa2c2WU9EQWdjVmJjUW9BQUFBQUFBQUFBR3d4Z2dBQUFLRGdOTjBXWUMzdS9vNGtSVkhVWlRNUDkvYmt5Wk9YdEdwN3IrbjV1ZGJMU0pwbFpyYm5ubnQyMnN4MUFBQUFBQUFBQUFEWUpnZ0NBQUNBZ3VQdWkxdTNtZG1LcHVmTit2dVBtUzFkVDNOajB6cXRBd0p5OTFXU3RHclZLdjZlQlFBQUFBQUFBQURJQ3o2Z0JnQUFBQUFBQUFBQUFBQ2dnQkFFQUFBQTdaMUxVaEFFc1h3WEFnQUFBQUFBQUFEQXRrQVFBQUFBdEhkekpjbk1Ec2gzSVFBQUFBQUFBQUFBYkFzRUFRQUFRTHNXUlZHTkpKblozNVBKNU0xaEdGNlc3NW9BQUFBQUFBQUFBTmdhQkFFQUFFQzd0bmp4NGx2ZC9TcDNEOXo5YkVtbCthNEpBQUFBQUFBQUFJQ3RZZmt1QUFBQUFOdlhsUHI2Y2VZK3NtSFZxZzVISFhYVWluelhBd0FBQUFBQUFBRFl2dGdSQUFBQUFBQUFBQUFBQUFDQUFrSVFBQUFBQUFBQUFBQUFBQUNBQWtJUUFBQUFBQUFBQUFBQUFBQ0FBa0lRQUFBQW9NQ1plMmRKS2k0dXp1YTdGZ0FBQUFBQUFBREE5a2NRQUFBQW9QRDF6WGNCQUFBQUFBQUFBSUFkaHlBQUFBQkFBYXV2cjY5d2FjOTgxd0VBQUFBQUFBQUEySEVJQWdBQUFCU29hZE9tZGN4RjBkMlNWdVM3RmdBQUFBQUFBQURBamtNUUFBQUFvQURWMTljUGFzeG1wNXJaQVdaMlQ3N3JBUUFBQUFBQUFBRHNPUEY4RndBQUFORFNsTHE2NzBuNlFyN3IySVVWeTMyZnlMMjNTMU1Vanc5UU52c0Z5M2RWQUFBQUFBQUFBSUFkaGlBQUFBQkFBVEZwdnFTMDNPc09yNmg0V0pLbTFOWGx1U29BQUFBQUFBQUF3STVFRUFBQUFPeFVEaTh2djFiU3RmbXVBd0FBQUFBQUFBQ0FYVldRN3dJQUFBQUFBQUFBQUFBQUFNQzJRe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FczkzQVFBQXRNV3dZY002bDVTVWpJNmk2TWxNSnZQUjVzNnZyS3c4T0I2UEYxVlhWNyt3UGVvREFBQUFBQUFBQUFEWVdSQUVBSUFDRjRiaFg4M3NoKzUrY2pxZGZuZ2JIZk5DTS91eHU1K2VUcWVmYk91OFpESjVnYnRQVEtmVGt5UXBrVWpzcHczOFdiUjA2ZEwzNnVycWxqZS9MaW9xNmgwRXdlMUJFRlJLK2lpUlNNVGo4ZmhGMld6MnVyWUVBNElndURpS290MUdqQmh4Um5GeDhXOVhyVnIxODRrVEp5NXNhKzN0VVZWVjFhZ2dDTWE0KzEvVDZmUkYrYTVuUndyRDhHSXorNkdrMDFPcDFOaDgxd01BQUFBQUFBQUF3T2JnMWdBQWdNMW1aa2RLNm1KbWg3VjF6ckhISGx2aTdpZExxcW1zckR4QmttS3gySFB4ZVB6VjlUMjZkKzkrUkNLUjZCYUc0YldKUkdMdjlkUndzTHYvT0I2UDE0UmgyTHNOSmJpa2JIRnhjWGRKSjVTVWxOUW1Fb2tCYmEyL1BRcUNZSkJXdjg5SDVydVdIYzNNUGkycGF4UkZiZjV2ZkdPR0RSdldlVnNjQndBQUFBQUFBQUNBdGlBSUFBRFliRUVRZkZYUzZGbXpabDNaMWpsUFBQSEVxbVhMbG4zV3pLWUZRZkJBTXBrYzNkUjFnN3VQYlBFNHU4VzBUbWIyM1hnOHZrZnI0NDBmUDM2YXBOUGNmWDh6cXg0K2ZIajNqYTF2Wmk3SjB1bjA5Rnd1TjBKU0xCYUxWYlcxL3ZabzFxeFpWMGthN2U3bjVMdVdIUzJielo0VFJkRXBIMzMwMFYrMjVqaVZsWlVISnBQSkYwdExTOXY4L3dvQUFBQUFBQUFBQUZ1TFd3TUFBRGJidUhIajVraDZjSFBuVFo0OGVVa1locDgzcy91ejJlenJzVmhNa3Y2YlRxZFRvMGFOMm4zKy9QbkxPbmZ1dkhzODNyWS9udExwOUdQSlpQSkhrcTR1TFMwOXA3S3ljcEtaSGI2K3NlNityNWwxcnFxcStwNGttZG1OVVJRRkkwZU9QS3k2dXZxRnpUMlg5bUQ2OU9rTjA2ZFAzK3ozdVJBMDNXN2lvYTA5VGl3VzZ5UHBFRW5QYjNWUkFBQUFBQUFBQUFDMEVVRUFBTUFPbFU2bjUwdXFsS1F3RE5lMFIxSDBkdmZ1M1grZHpXWWYzcHpqcFZLcGE4SXdmRG1kVG85UEpwTVhTZnJGQm9ZV3Vic0ZRWEJGYzBNUUJITDNuMHNpQ0lCbWdhUW8zMFVBQUFBQUFBQUFBTEExQ0FJQXdIWVdodUVYekd5TXUxOHU2V1pKVjBpcU5MTWlkeCtmeStXK244bGtaclNlVjFWVmRheVovVURTNFZwOW4vWVAzZjJKWEM3Myswd204MzdyOGFOR2plcWZ5K1V1TWJOUjd0NVowaXZ1ZnZIR2FxdXFxanJUek02WGRJaVpOVWlhS09rM3FWUnE2aWJPNlZveis2NjdINXRPcDU5czBWNHA2YWVTQmt2cWFtWXozZjI2ZERwOVZWVlYxWmNrbGRUVTFOeXlpVi9aWmt1bjArTWxLWlZLWFN4cHZlZWNUQ1p2bGpRb2xVcTF1L3ZkYjZtVy8rMm0wK21mTjdjbkVva0I4WGo4Qis3K0dUUGJXMUpXMGxQWmJQWm5tVXptdGFhNUQ1blpTVkVVblZaVFV6T201WEVUaVVScExCYWJJeW1YeStYNnpKa3pKK3JidCs4WmtyNHE2UUJKdlNTOTYrNDNwZFBwS3lYNS8yL3YvcVBycU1zOGpuK2VtZHMwUUV2VGd0MmlxeUpTMFlxdUpZRUNiZkhtemlTdGdxeUtSUVhXSCt1dnFoeEVkN2NycTdKN0ZuK0FvbElWVVFTdFduRzFMS0lncGNuTTdZVmFTb1VBeTlJaVcwVkJLUndxSlZMYXBzbTk4K3dmbVZzdklhV0pMUTNDKzNYT1BYUHZkNTc1ZnArWnpEbjVZNTc1Zmh1T2JRbkQ4S05tZHFxN3YxalNOa20zQjBId3p1N3U3bzMxdU03T3pnTnF0ZHBISkoxcVp0UGR2U2JwN2lBSUZuVjNkOStRNTNpWG1iMVNVb3U3WHlUcEZFbjNwbW42bWlpS3ZtRm1IM0QzampSTms2SFhvNysvZi9INDhlTXZrRFRmM1NlYTJWMVpsbjIyWEM3L3BKNW5vVkI0dEo2UG1iMG5qdVAzNUQrUFM1TGs1cjN3SndJQUFBQUFBQUFBWUZqQldDY0FBTThoTHpDem04MXNxcGxkNCs1L05MT1R3akM4ZnNhTUdVMk5nVkVVL1djUUJOZEptaU9wSXVtN2Vmd0hDb1ZDVDdGWWZQbVErQm0xV3UwV016dGQwbThrWFdGbUEwRVFYQzFwN25ESlJGRjBRUkFFVitSNUxYWDM1WkppU2IvbzZPaG9HKzNKbFVxbGQ1bFoyY3hhSmYxVTBuY2xQU0twS0VsbU5pY0lnbS9GY2Z3RjdlSC9ueWlLam92aitQSDZKNHFpOSsvdW1DekxIamV6L2Zaa1hBd0t3L0JxU2FkSitwV2tiMG02VmRMSllSaXVqT040a2lTWjJkSjhlOHJRNHd1RndvbG1ObEhTRlpWS3BlK1FRdzU1c3didjhVbVNmdXJ1U3lTMW1ObUZwVkpwVWYyNDF0YlcvY013WEcxbTU3cjdIeVJkYW1acGZzOU5yY2NWaThXRGE3WGFUV2IyR1EwKzVGOW1ac3NsUGQvZG43UjBoTHQvWHRMeGtyNG5hZlVJTHNIQjQ4ZVBYNnZCSXAzckphMXg5OVlnQ0s3S0MxNjBZOGVPSGU1K3NidGZuWSt4UHY5OWNiVmFmV2dFWXdBQUFBQUFBQUFBOEJkalJnQUEyRWZNN0F4My8zQ2FwbCtYcEZtelpoMDRZY0tFWDVyWkVkT21UWnUzZnYzNmF5U3BWQ3AxbXRtbkpQM2EzWXZsY3ZtQmVoOVJGQzB5c3d2Q01QeTJCaDljMWkweHM0UGMvZXcwVFJmWEcwdWwwc0lnQ0M0Wm1rcyt4aUpKTnovKytPUHoxcTVkKzVna3RiZTN6dzZDWUpXN0w1WTBlNVRuOXkrU1ZLMVdqNjlVS3IrdXQzZDJkazZWcERSTkYwWlIxR2RtL3h4RjBTRnBtcDR4bXY0YmhXSDRtMnExZW1ZUUJPTWtYZXJ1VGJzN0pnaUNQMG1hOUplT2lUOHpzNHUzYjkrK1pQWHExVnZxYlZFVUxUR3pkN3I3V3lSZFBtN2N1R3Y3Ky90N0paMVlMQmFiSzVWS1gwTVhiNVdrSUFpK0kwbFpsdjIrVUNnVWt5UzVvUjdRMGRGeFlaWmw2ODNzVEVrWFNOS2tTWk5PTkxNWjd2NkR4dnVuczdQemdNYjhDb1hDNVpKZUxlbVNXcTEyVnFWU3FVclNqQmt6bXFaTm0zYklNS2QwZEc5djc4eWVucDV0STd3RS8ranVGK2F6SkdTU1ZDcVYzbVJtVndWQnNMaTF0ZlcvMTZ4WnMwM1NtWEVjRnlXOVVkS2FORTNQSEdIL0FBQUFBQUFBQUFEc0VXWUVBSUI5eE4xNzZrVUFrclIyN2RySHpPd3lTVEt6bWZYMmZLcCtaVm4yc2NZaUFFbEswL1JDZDcvSHpJNXJiMjkvcFNSMWRIUzBtZG5Sa3U1STAvUXJqZkhsY3ZrYkd1WU41L29ZdFZwdFliMElRSkpXcmx5NTJzeHVNclBqaThYaXdhTTVQek5yeXJkaFkzdFhWOWZEOVV1UXB1bEhKSjJmWmRrVnczWGg3ajVNKzVOMGRYVTlYQzZYbDFTcjFlODN0a2RSOU1YR21RSWFQKzcrcUtTRFJuTk9HRjZTSkY5dExBS1FKRFA3V2Y1MWhpUXRYNzU4aDZRcnpXeENvVkNZVjQvTEg5cWZLT211N3U3dVc2WEIrNjQrWFg5ZGQzZjNCak83Mjh6K2R2YnMyUlB6TWVvRkgwUHZzYTFkWFYxYkpTbU80MWRJT2xuU3J6ZHUzSGgydlFoQWt0YXZYOTlmTHBmdkcrYVV2alNLSWdDWjJUMVRwa3c1UjNrUmdDVGxTd0pjSjJueXBFbVRvcEgyQlFBQUFBQUFBQURBMDRFWkFRQmdIekd6WHc3VGZLOGt1WHRMUTl0eGttcFpsaTBmSmo2VGRJT2tJNElnbUNscG5ic2ZsL2Z4TXpXc3BkN2dOZzE1dTkvTWpwZlVINGJoZ2ppT0Z6VHVjL2ZKWnFZZ0NBNlQ5TWVSblowa2FhbWsvd2pEOEtaU3FmU2xnWUdCUzFldFdyVnBhRkNTSk9mczR2aG1TUU9qR0c4NFYyWlpkcmNrQlVId1dYZi9IM2Yva1NTWldhK2tBMmJQbmoxeDZFTnNqRjVIUjhkcjNMM2QzV2VZMmVHU2pwQWtNOXUvSGhNRXdWSjNmNitrVXpTNFhJUnF0ZG9iekd4L2QvOU9ZMzl4SEUvS3NxeGtac2VhMmVIdXZyUFA1dWJtL1NWdEtSUUt5NnZWNmlObTlyWW9pZzZTOVBrMFRWTTk4YjR2U3BLN0wxdS9mbjMvQ0UvbnB0R2N1N3ZmdUd6WnN0b3c3V3ZON1BWbTlyTFI5QWNBQUFBQUFBQUF3TjdHakFBQXNJKzQrMlBEdEcyVEpETUxKR25CZ2dXaG1iVzQrME9OYnpJM01yTUg4NjhINXR1cGVWKy8zOFc0VDNnWXVtREJnbENEVStRM1NmckUwSStaelpDa01BejNHODM1SlVseW5xU1B1WHNXQk1Hbng0OGYvNGM0amkrcHJ4bGZGOGZ4aS9JY2RwbzFhOWFCR3Z5ZjlLUnJOQnBwbXE0cGw4dVhsY3ZseS9McnZhNytPd2lDMzBuU2Z2dnRkK2llalBGYzE5blplVUFVUmRlNCsrM3UvbGxKcjNiM2h5UlZKTW5kclI3YjNkMTlvNlQ3M2YwTnJhMnQ0L0xtdDdwN05RekRwZlc0S0lyZUtPbTNRUkJjWldadmszU0FtYTEyOXdjbHFWYXJtU1N0V0xGaWM1WmxzeVd0TUxNT00rdU80M2hkZTN2NzYrdDl1ZnNoa21SbXZ4M3BPZlgyOWo0MG1tdGdaazhxY01sdHpiZTdYYW9DQUFBQUFBQUFBSUNuRTRVQUFQQU1zbXpac3BxN2I1YzBkZWpEOGpwM241Wi8zWnh2ZDBoU0VBVERUdVZ2WmxPSEdhTlAwdFlrU1lJa1NXeTR6OUNwMmtjZ1M1TGt5N1ZhN1lWWmxyMWJnN01kTEpSMDlaQzRMMnpldlBsT1NUc2ZHTysvLy83VDgzTjRVSHVnczdOejZxNzJ1ZnNHU2NxeTdPVjdNc1p6WFpabG56U3prN0lzKzNKVFUxTkxtc0FYNlZBQUFBc0dTVVJCVkthejBqUjkrOUEzL0hNdTZRb3phNWswYVZLY0Yzek1ON09mMTVlTXlKZWcrSjY3NzNEM3YwdVM1TVZKa3N4UGt1UkRraDRZMnVIS2xTdnZTWkprZnExV085TGR2K251MDRNZ3VEYUtvdlk4Wkx2MDU0S0FrWmc0Y1dLMis2Z25HTCtMOWhmbTI0ZDNzUjhBQUFBQUFBQUFnSDJDUWdBQWVPYTV4Y3pHYmQ2OHVXT1lmWUdabmVDRDFraVN1LzhxMzc1MmFIQnJhK3M0ZDU4OXRGM1NuWklPS0pWS00vZHE1cElxbFVwZnVWeGVVcTFXWjdyN3ZaS0tjUnkvcUw3ZjNVL1E0QU5lbDFSMTl5d013eE1rS2N1eXU0SWdjRWsxTXh0dW1ZTmRpdVA0MkN6TGZyU3IvVW1TL0VuUy9XYldXbThyRm92Tm96czd1SHRKa3ZyNys4OWJ2bno1am9aZHI5NUYvUGNseWN4T21UQmh3c2xtMWl4cFo5RkFFQVJIbTlsRVNUOU8wL1RPZW50cmErczRNOXRsMGNiS2xTdlhwV202ME13K1pJUCtJUi9udG56N09qVVVtK3hON3Q0NnRDMHYzRGxKa21xMTJ0cDZlOE45UEd4aER3QUFBQUFBQUFBQVR3Y0tBUURnR2NiZHY1Wi9YZHpSMGZIOHhuMVJGSDFDMGl2TTdDZmxjdmsrU2VycjYxc2g2VEV6bXg5RjBla040VUZMUzh2NVpuYlkwREhNYkdtKy9kcThlZk9tTk82Yk8zZnVJUjBkSFR1TEN0cmIyNDhvbFVwbkZvdkZDVStWZDZsVU9xSHhkNlZTNlZmK2RyYVpWZXQ5bWRrMFNkZExVcHFtMDZaTW1YS3h1Ny9YM1FleUxHc3RsOHYzSlVsU0dNMk1CR1kyUzlJS2QzL0tON3Z6NG9uNm0rTUt3L0JucFZMcFN5TWRCNUtaOVV0U1UxUFRxK3B0eFdMeFVETmJORng4bXFickpkMWhabStRTkUvU3c0OCsrdWgxOWYxaEdOYVhyaml5OGJpV2xwYnpKRDNoM2l3V2kwZk9tVE5uY21OYmZja05keCtRcEdxMW1ycjdieVFkRzhmeHZ3NDVma0o3ZS9zUm96bmY0WmhaZXh6SDcyNXMyN3g1OHlJemU2bTczMVNwVk82cXQyZFpWbDlHNEdWN09pNEFBQUFBQUFBQUFDTlZHT3NFQUFCUFZDNlhsOFZ4L0Ewelc1aGwyVDFSRkYxdlp0c2tIYVhCaDZWMzc5aXhZMkU5ZnZYcTFWdmlPUDZvcE12TmJHa2N4d3NsM2V2dWJaSU9rdlJqU2FjMmpsR3RWaThwRkFxbm1ObHJxOVhxUFhFY3I1VDBrTHNmYm1hUnUzOU8wZzJTRkFUQjk4enNtQ0FJL2tiU3AzYVZ0NWxkRlVYUkEvbmE3Z09TWnB2Wkt5WDlzTHU3ZTJNZTB5Rkp0VnF0cTM3Y0k0ODg4dkVnQ0dhNCs2cDhpdmV2TmpVMUxWcStmUG1PU3FYeVFMRlluRmlwVkxZVmk4VW5GVFJJT2pqdjl3eEpOL1QxOWIzeGlTblpvWEVjZjFEU3F5VDlRdEoxN3I2a3M3UHpKVjFkWGIrVjlQd2dDSDYxKzc4SzZ0ejl2OHhzanBsZEc4ZnhsWkthSlozbzd0ZVoyZHQyY2N4U003dlF6RTUyOTh0NmVub0c2dnZNN09Zc3krNHpzMUljeDJzazNlN3ViV2JXNHU2M21kbFI5ZGdnQ0lyTnpjM25SMUYwdmFUN0pFMDFzemRKMmhZRXdTV1NWS2xVcXFWUzZUUXo2NUwwdVNpS3pwQjBzd2FMQ3VhYTJXY2szYk9IMStCR1NkK01vdWk5a3U2VzlDb3pPMGFEeTNXOHJ6RzJ0N2QzdytUSmszOXZac2RIVVhTZHBFZUNJUGhpZDNmM0hYdVNBd0FBQUFBQUFBQUFUNFVaQVFEZ0dTaEprZys2K3hsbWRvZWsrWkxlS2lsMDkvTzJiTmx5N0twVnF6WU5pZjkybG1WdmR2ZGI4Z0tBazh6c0xuZWY1ZTRQRHUyL1VxbFVxOVhxZkhjLzE4dzJTVHJaM2Q5dVpzL0xzdXpjTFZ1Mk5MNGxYNUgwV0sxV1d6Tk1xclg2RnpQN3FnWUx6TjZSZjJydXZyQmFyYjZqSGhNRXdTbVNOdGJmbUM2VlNndk43RHgzdno1TjA5ZWEyYnNrdlg5Z1lPRG1ZckY0dUNTdlZDcVBTOG9LaGNLNGZCeHY2TytkK2RjVlc3ZHVmVjF6Yy9Nbm95aTZJNHFpTGZsTUNIOHY2WE9Tam5MM2JkVnE5U296ZXl6THNrOXBjSm1GUTdNcys3OFIvRW1lNjNiK25kTTAvYnE3LzVPWlBlVHViNWMwVTlMWlp2Yk5YUjNjMzk5L1JkN0hnYlZhN1R1Tis3cTZ1clptV1RiUDNhL1Y0RnZ6cDVuWjc4eXNhR1piR21QRE1QeUZ1NitVTk1mTVBpeHBqcnRmS2FtdDhjRjZ1VnorWlpabHJlNit4TXdtYS9CK1BFWlNVcTFXcjkvVGl5RnBqYnZQMStEOWZycWt3eVQ5TU11eVkvSVpFSGJLaXg1T2RmY2VTZTFtZGtLMVd0MitGM0lBQUFBQUFBQUFBR0NYbnBhMWN3RUF6MjV4SFA5QTBtbVNqa3VTNU9hUkhETjM3dHpualI4Ly9zSDg3ZkNQdVBzWHpldzk3bjVqclZZN01YL2dyNDZPanJZc3k2NHhzMHpTZkhkZjRPNWJneUFvU2VvMHM1ZDFkM2R2eUdPbnUvdjUxV3IxOUVxbDBoZkg4ZG51ZnFTay81VzB6dDN2THBmTER6VG1FVVhSV1dhMldJTUZEa1YzUHo1TjArR0tISjd6NGpoK242UkxKWjJUSk1uNVk1M1BXSXVpNkMxbXRzemRMMGpUOU9Oam5jOW8zTkxUOHdtVFBpMzNwcmEydG9IZEh3RUFBQUFBQUFBQStHdkcwZ0FBZ0ZGejkrbVN2RkFvalBodCt1Ym01cFlzeTNva0plNStscG05VzlKRnZiMjlpeHFuaXUvdTdyNDFqdU5aWnZhU2dZR0JSd3VGd3IrWldTaHBtN3N2VHBKa1EwUHNCa21uMUg4blNYTFI3dkpJMC9RclVSUWRMT21qWnZiek5FM1hqdlFjbm12Y2ZicVpLY3V5UFpwS0h3QUFBQUFBQUFBQTdGc1VBZ0FBUnNJa3VTVEZjWHlzcEtNbHJWNnhZc1hta1hhUVA3U2Z0V0RCZ25EVHBrMFdodUZQMHpTOWM3allKRW51bDNSLy9yT2d3YVZzc2owNWdVWnBtcDRyNmR5OTFkK3pqRW55S0lvT2tuU2F1Mi9mdW5Wck90WkpBUUFBQUFBQUFBQ0FrYU1RQUFDd1crM3Q3Y2VFWVhpQnUyL0sxMFlma0hUT1g5TFhzbVhMNnV2TkQxc0VzQXQ3clFnQVR5MktvaDR6dTF2U1hFa3ZrSFRPMnJWckh4dmp0QUFBQUFBQUFBQUF3Q2dFWTUwQUFPQ3ZRcSs3djFUU1NXYTJUdExyMHpSZE5kWko0V21SU1hxTHBENUpaeVZKY3Y0WTU0Tzl3TndudVB2MnRyYTJnZDFIQXdBQUFBQUFBQUFBQUFDQVo3UmJiNzExeFMwOVBUZU5kUjRBQUFBQUFBQUFnSDJER1FFQUFBQ2V4VzY1ODg3REpMV2JkUHRZNXdJQUFBQUFBQUFBMkRjb0JBQUFBSGdXcy83K3kxeXFoVUZ3MFZqbkFnQUFBQUFBQUFEWU53cGpuUUFBQUFEMnZuWHIxazNZM3RkM3VhVDJRSHIvekprek40eDFUZ0FBQUFBQUFBQ0FmY1BHT2dFQStHdHcyMjIzemFpNW56cldlUUNqNVdiVFRab3E5OVZqblF2MkRUTnJjdmZENUg2OG1VMlcrNWx0YlczZkhldThBQUFBQUFBQUFBRDdEak1DQU1BSTFLUVpKdjM3V09jQmpKYTVTKzZTV1R6V3VXQWZjWC9jM08rUTJWV0IyZWVQYW0zZE9OWXB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NqL3dkVkx2eFFBTko3K3dBQUFBQkpSVTVFcmtKZ2dnPT0iLAoJIlRoZW1lIiA6ICIiLAoJIlR5cGUiIDogIm1pbmQiLAoJIlZlcnNpb24iIDogIjU3Igp9Cg=="/>
    </extobj>
  </extobjs>
</s:customData>
</file>

<file path=customXml/item2.xml><?xml version="1.0" encoding="utf-8"?>
<s:customData xmlns="http://www.wps.cn/officeDocument/2013/wpsCustomData" xmlns:s="http://www.wps.cn/officeDocument/2013/wpsCustomData">
  <extobjs>
    <extobj name="ECB019B1-382A-4266-B25C-5B523AA43C14-2">
      <extobjdata type="ECB019B1-382A-4266-B25C-5B523AA43C14" data="ewoJIkZpbGVJZCIgOiAiMzE2ODU1NTcxNjQ0IiwKCSJHcm91cElkIiA6ICIxODkzMzIzMjMyIiwKCSJJbWFnZSIgOiAiaVZCT1J3MEtHZ29BQUFBTlNVaEVVZ0FBQm5rQUFBTm1DQVlBQUFBMkorN1pBQUFBQVhOU1IwSUFyczRjNlFBQUlBQkpSRUZVZUp6czNYbDhYRlhaQi9EZmMrNmRMS1VOTGFXVUpVSkxBeTJobWR4elIyUmY1V1VUWkVlUVhWRlIxbGZjUUVIY0txQ0FRSlVkV2xsRWlxeGxVMTZxYkxKbDdpUXRBYVRLWWxsa0tkQTFUV2JPOC82Uk8zRTZuU1RUTm0yUzV2ZjFrNCtaYzg4OTk3bVRTY21jWjg1ekF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LaVFVbjZPd0FpSWlJaUlpSWlJaUlpV3JmcEF4aUdhb3lBankxaHNCZzV2SU9sV0NnSFlGbC94MFkwbURISlEwUkVSRVJFQk9DeU8ydXJhMGNQMitESXZmN3hqZ2kwditNaElpSWlXaGZvaFREWlBmemRqU2ZIaTJCSFFDWkJ0UTJDbHdUNlpJZG1weVYyUll1QWYzOFJyUW9tZVlpSWlJaUlhTWk2K1o1eEl5c3EvUzhZTVVjcXNCTWdZMVR4RmtUL0FyZ1pyMVhOL2I4TDkwUzJ2K01rSWlJaUdveDBGb1k3M3o5YnhKd0tZTE1TUFJUQUhJSDdCWGJPM2NrUDJoQ3RQQ1o1aUZiQ0hoZk84ck9WaTBmNHlJMkdrUTJ4dEdQZVVpeGQ4QnptTHNLRkY3citqbytJaUlpSXluZm4vOVZ1bG0wYmRoRU1EZ0prL2VXUHFrTHhEb0E3MUxYOTR0Z0QzL3E0WDRJa0lpSWlHcVQwUlF4elN4UFhpTWp4blExeC9pWS9JNTFQNTBobmc3cnN0ODBpOXp1V2J5TmFPVXp5RUpWcHAxODl1bEZDbHgwcmFnNkNhaUNDVWFwNEQ4RGZJZmpUKzB1WHptaTk4S2oyL282VGlJaUlpSHIzaDRmcXJJcjVxeXFHaTRqcHZxZm1GSGhDMVoxdzNBRno1NjI5Q0ltSWlJZ0dMMzBlRzd0bGlTa2ljbkxjVXBEVUtleVliK3RzRkhYbkk1RzlVbmJBZ3JVVks5Rmd4eVFQVVJsMis5WDk0eVVuMXhqb0xoQVpWbmhNQVJYZ1l3ZDlWSmJLbVgrOThLQVAreXRPSWlJaUl1cmQ3UTl2dlFzZ3Z3UFEwRlVQUkRVL3R4QS9Sdnh1S2Y1a3Flck1SQ0o3MmxILzg2KzMxbWFzUkVSRVJJT05Qb3V4eUhxL1ZwaGp1N0kzSlRNOGNidWlvSnN1Vk9qRlptSDIxMXpSUTFRZUpubUllbkxrbmQ1dTIxVi8zbE04MnRXbUNzMS91Z0FvbUFBQUZNZzR6WjN3eEE4T21iM1dZeVVpSWlLaVh0MzI2SVNVNUx5YklHZ0FSTHFiYmxoeElrSVZ3S3hzeDdKVFR2amltNit2aFZDSmlJaUlCaDJkaFpGSWVKY3J6SWxZL2lNMEt6T0tFK1IrZ0FYdVNpWjZpSHJYUTFrQ0l0ck5WdTlyRkZNQlFMdit0eUxWemk4QkFpUGVWYnY5N081dDFuS29SRVJFUk5TTDIvNjhWU0E1Ny9GOGdnZm9UT0dVbm4wb1BpSUNZRTh2VVhuZDlBZHFTMndhVEVSRVJEUzA2VFBZREJYZWxRcHp3cW9uZUFCQWpNSzdDRFgrRC9WWjFQUmRoRVRySmlaNWlMcXgyMFgzN1dhTS9oWkEzWElIUkpaL3k3L2lmN0oyazBUaWp6dGZmTi9FTlIwakVSRVJFWlhuMW9lMzNFNXl1QUVpTmFzKzZTQWl3T2NUL3JETGJubGtpMDM2TmtLaTdsbHJ4d1JCOE9WZStweFFXMXRidmFyWGFHeHMzRG9NdzlPVHllVDRWUjBqQ0lLUjF0cmZKWlBKc05UeHlaTW5qN1hXWGoxNTh1VFByT28xVmxVcWxVcUVZVmlYVENiWEszRll4bzBiVjRXaWQzZXBWQ3BSWDE5ZnNiclhibXhzM0NVSWdtQjF4MWxWcVZScVdCQUU0MUtwVktLbmZwTW5UeDZiVENacjExWmNQUW1DNE5oa01ybmE3Nm1UeVdSdEdJYVBoR0Y0VUYvRVZTd013LzJzdFYvczdibnQ0MnR1c3pMUGpiVjJ0MlF5dVZHcFk0Mk5qZHNHUVhCQTMwVkhRNWsraTdGdy9oV3E1amlncC8wT3l5VkdJZWU0RHY4TWZRaVZxejhlMGJyTDcrOEFpQWFjSSsvMDlnaUg3U25pSGdIRXl6ZExEOVVOQzZjSnBQUGRmME5DNWRhZGYzci9TVTlmOE1XWDFtaThSRVJFUk5TajJ4OGVud1Q4cVFCS1RqeXZIQkZBanpDdVl0Z2ZIaDUzeGpIN3YvSEc2bzlKMURNUitiR0luQmFHWVdVNm5iNjUrTGkxOWhnUm1UNW16Smg5NTgyYmQyeHY0MWxyandId0RlZmNhYzNOelM4QmdPZDVud053bFRGbUhvQlZLa25ZMXRibVZWZFg3Kzk1M3VGQkVPeVN5V1JlS3poc0VvbkVOQUQ3SkJLSkp3RDhvWmZoVEYxZFhhS2lvaUloSWhXKzcxZDdubGZkMGRGUmJZeXBCckNlaU5RWVkwYW82Z2dSR2FXcW93RnNDT0NSS0lxS3g1OEE0R1hQODQ0RWNGZlI4NUVTa1JmV1gzLzlYWnVibTUvS3R6dm5abFJXVnRZQm1Md3F6MGVlNTNrM3FPb2NBRWVzNmhqYmJydnRCb2xFb3F4UHM0dElleFJGNytRZk8rY09NTWJNNk9qb2FBQXdwOVE1cVZScW1LcStCT0JKQUlldWFweDlvYkd4MFJwamJqWEd6QUJ3MU9xTWxVZ2tocXZxdmdCbWxqZ3N5V1J5bUhOdWVFVkZ4UWhWSFNraW13RFlWRlUzQmJBcGdFMXp1ZHhQVzFwYW5pcyt1YmEydGxwVmJ4QVJiOUdpUlZzRDZGaWRXRk9wMUxCbHk1YU5UaVFTWTBWazQxd3UxOTdjM1B6bkVsMXY4VHh2RVlBOWVoc3pUbEkrNkhuZVhBQzI2TEF4eHR3SllJc3dETGRMcDlNdnIwNzhOTFRwaXhqbWxuby9GWkhEVm04RlR6RVpKc0JQTU54OHFuZTZxK1VvNVBwdWJLSjFCNU04UkVWMnN4WDdpdVF1QjR6WGUrOGVpS1Q4Q2x5MTI4L3VQdTJKOHcvakgwdEVSRVJFL2VEV2g3ZmNEdW8vQnNHSXZwdDBFQ09DTHpna1JrOS9vUGJJRXcrYTkzYmZqRXRVV2phYi9iN25lZnNBdUxxaG9lSEYyYk5uZCswQnV1MjIyMjRBNEhKVm5aZkw1ZjYzekNGUEFQRFp0cmEydDFZbnJpQUlEZ1l3cHFqNUFSRTVDY0RSUVJDOG0yOFVrZTFGWkQ5VmZVeFYxd3VDNEpUQ2t6S1p6STBBMUZwN3BvaGNCcURrKzdGRVlzVUZFNUxmTS9XL3YrSUd2U2VSVmxrUUJPTkVwSzY0UFU2UXZldWMyNjdvMERBUjJjaGF1M2RSLzB4VFU5T0hBR0N0M1ZGVnR5MTFQUkY1WFVRT0FuQldPZkdwYWpPQUhsY09XV3QzRkpIMUM4NkJxajRsSW9jRVFYQ1NNZWE5b2hoYW01cWFWdXYxVWk3UDg4NEVnR3cyZTlHYUdEOE13NzhEcUZmVjRTTC9YVzFROFBvcC9ENW5qTGtYd0FwSm5qRmp4cHduSXB1cDZuM1YxZFZmS25PeDFzdVpUT2JwZ2xqT1U5VXpBWXhVMWNxS2l2OHVISXRmVDZ1MTZxMnFxbXBQQU1NQlRDOXgyT1Z5dWEvNHZ2K1VxczZvcmEzZGJ0NjhlVXRYNTNvME5Pa3oyQXpMdkYrS21HUDdOc0VURS9GVXZDdGtVN09SenNwZUpudmlrejYvQnRFZ3h5UVBVWUhkTHJwdk53UDVyWXBzc2JyL1ZaTE94VDk3SUpINDQ4NFgzWC9NMHovZ2loNGlJaUtpdGVuV2g3ZmN6c0MvdWJORVcxOFRFV0NIdUhUYjJjZnY5K2E3dlo5RDFMc3dESGRRMWIyTDIwVmtqcXF1bjBna0RyZldIbHh3YURjUkdhdXFkM3VlOTNWcmwvK3d2blB1cjRXclU2eTFXNGpJLzZqcXJhKysrdXJDMVlsVlJMNE9vTEc0WFZXWGlNaFBSZVJUVlYxVTBQNDJnRzFFNU1JU3c5ME1JQWZnR1ZWOVNFU1dxbW9iZ0tVaTBxYXFTK1B2dHdKd25LcmVLQ0lQcXVwQzU5d0MzL2NYWkxQWmhXMXRiUXRlZmZYVlJTWEdYMDVEUThNbzMvZnp5YklFQUJoajdyYld0aGZjMzJnQXZyVjJYc0dwRnNCeEl2S3o0akdkYzllaWN6TDkzcUxuWTVpSWJKcHZqeE1MMWFwNkVPSVZKaUp5cklpY1ZpcFdWZjJUYys0eUVYbWxvSGtiRVRsVFZlOEE4TGVpVXo3czdmNUY1R0pWWFdGMW82b3VGcEdwcWl2c1J2dHRBTmYxTnU3cVNxVlNrMVQxT0FEd2ZmLzVNQ3h2QWFhcXpvcWk2SC9LN0hzZmdEa2lzaWgrZlM0Q3NKV0lmRlZWejFmVnh6M1BtNzk0OGVJUFhubmxsZm5BaWx2ek5qWTJmazVFemdVQUVUbFlSQTR1N3RQTnRhOEYwSlhreWVWeWZ6ZkdiQzRpSHdIWVQxWEhpY2lYblhQLzhUenZQK1dNMmN2MURoR1JqbXcyZXp0S3pBRzJ0TFEwV1d2UEIvRHB2SG56T2tyMUFlRGlMNklWNkRQWURNNi9RdEhYSzNpS2lWSGdIUEY5b3k5bXA4aG5zV1ROWFl0bzhGbUR2M3hFZzRuSzdoYy91SWVCKzB0aGliYSs0aFN6TzR4MzZEUGZPK0NmZlQwMkVSRVJFYTJvczBSYjRub0EyNjNaU1FkMXF2cVFrUTZXYnFNK1lhMDlFOENVWHJwVmk0aFIxY1c5alNjaVAwMm4wNWZrSDRkaGVEbUFzMVcxSGN1WGwvSkZwQkpBbTZwMlZ3N253eWlLeHZWMnpUQU1Ud1p3RTREZDB1bjBrNzMxWHhuVzJpTkVaSVp6N211WlRPYUczdm8zTkRRMEpCS0p6Wnh6dGNhWTY1MXp2ekRHUE9XY1cyQ00yU2Z1dGltQXI2RXowVlM0V3VWb1ZkMUFSSDZYYjJocmEvdDFkWFcxbDh2bFJ1WGJqREZUQWV5WHkrVU9LRlZlS3d6RFYxUjFUaFJGUndCQU1wbWNIQ2VZRGtxbjB6UGp0dlVTaVVRMUFEam5iaEtSM1VWa0FnQXNXclJvV1hGQ0xnekRTd0I4VjFXM2phS290WnpuTEp2Tk5yUzB0Q3hYcmkwSWdtTkZaSjhvaWs0c0d2OTdBRFp0YTJ2N1VXdHJhNjlKczc1aXJiMFB3SUVBTGhHUlpXV2U5bTFWZlRhS292elBFMkVZSG9mTy9YVTNCSENhcWo0c0lzODc1OTdJWkRMVFNsejNDQkdaQVdEL2REcjlTRThYcTYrdjM3aXlzdkpaQUtORlpMaXFYbXVNK1ZGMy9WVTFxYW96QUF4M3p1M1gzTnc4cTFRL2ErMDBBSHRIVWRTMUwxSVlobldxdXR3U29UaEIxd2JneDRYdHk1WXRlNnExdGJWckJkYTRjZU9xUm8wYTlhNkl6RlRWKytMN1cybk91VjlrTXBsdTc0K0dMcDJGa2Fqd3JvejM0RmxMYzh6cXhPWE9SYzVkSm5zaXUzYXVTVFR3Y1NVUEVZRGRwdHkzdjZqNUxhVHZFendBSUlMSkNaZTducVhiaUlpSWlOYThQL3lsem1yV1BBaGc0elUvNlpBdjNWWlJmY3NqV3h6UEZUMjB1cUlvdWhMQWxUMzFDY1B3VFFBZlJWRzBVdnRNVFo0OCtUTUF2b0hPVlF6L1YzUjRFb0I5QVR3bUlpVS9uT2FjVzJHeTMxcDdLWURpZllCR0FJQ3EzbVd0WFdFVlJDRVJPU3VkVHYreHpGdFlhYjd2bndQZ1JHTTZxM0laWTM0WVgvZFA2WFQ2Q0FDdzFuNVdSTDZXeStWdVV0VVBmTi9mS3B2TlpqelBDd0RVcGRQcFVpdVBQbzNQUFFmQUYxVDFyRnd1MXh3RXdTSEZIVlYxT0lCTjg4ZEVaSE1BY003dEVBU0JiNHlaazA2bjV3SllISS9aRGtEenBkeEtVZFVqQVB5anR3UlBiMFNrVWtST3NOYTJSRkYwS1FBa2s4bGFWYjFBUktMVzF0YTIxUmwvWmNTSmxpK3E2bFZSRkoyN0V1ZDlFMWhoc25kZlZkMFRuY2xMQU5oUlZaTWk4bmNBS3lSNXlqVng0c1FSbFpXVkR3RFlSRlgzRXBFalJPVHNYQzczY2lhVHVhSkViSHVMeUo5RVpGZ3VsenUydXdSUER3NFVrY3VMRytON1dpNXBVMVZWMWJVeURBQkdqaHg1bUlpTUJQQWJBQjg2NTA0dU1jNzNSR1FiVmYyeHFwWXN4eGVYL3lOYWp2NE5uNEdYK0pVcWpscDdDUjRBRUtQRys2WENiS2l6c2xOWXVvMm9FNU04Tk9UbFM3UkJaSXMxZFEyV2JpTWlJaUphTzI1L2VIeFNPOHcwZEc2ZXZaYUlDSFF2bzVVWDMvN0FwdC8rOGtIdjlGb3FpV2hWVFp3NGNZU3FmZ1pGRTd6bFNDUVNGd09venVWeVgyMXVibjYrOEZpODhtRmY1OXlObVV6bTN0SWpyRWhWL3dTZ2E0OGdFWmtNNEJ3QTE2dnFNNzJkTHlKTlpkL0FLbERWQ3dGTUJiQ0ZpTndGNFB1cStuZzJtNTJmNzVQTlp1Y25Fb2svR21OR2lNaTlBRWI3dm4raHFqNHBJcTkxTjNZWWhnZXE2aVVBcm91aTZNb3dEUGRUMVZ0TGRCMG1JaHNEdUJYb0t0Y0dZOHc1cXBwVDFmUFFTMkt2VUJBRTI0bkllRlh0Y2MrYU1BeHZVZFZESmY0d28rLzd6MXRySFlCdjRyK3J1SllBZUV0RURyRFc1dmNYT3g3QU1GVzl4MXA3Ukg2OFhDNzNRRXRMUzYrcngxWkZLcFhhUkZXdkFmRHV3b1VMVjNiVmlJK2lKRTg2blQ0K0huZVNxcjRzSXVlbjArbXBxVlJxdzZERTVqbHhtVFE0NTdZc2RmekREejk4ZGYzMTE2K3VxS2g0R0VCS1ZVK085OVo1Tmd6RGJVVGtjbXZ0NkNpS2Znb2dXMWRYVnpsaXhJZ2Zpc2dQQUxRNTV3NXVibTUrcUhoY2EyMGo0bktCSWpKYVZSUFcyczhDZ0hPdWEzOGNWUjFuakZrY3R6OEdZTEV4NW1BQXlHYXprenpQVzJIRm5JaWNEdURUZERxZC94MWJMcmtWQk1GMjZFenVRa1NlaTZMbzBkSlBMOUh5OUJsc3Bqbi9XZ0Q3cmQwRVQ1NFlFWndKMzI5bjZUYWlUa3p5MEJDMlprdTBGWlBPZC84TnZzb2ZkcnJrSVpadUl5SWlJdXBqZC94bHEyMWNWcVpDMExEMnJ5NGkwR1BoRDYrODlhRzZjNDQ3WU82ODNzOGg2bDR5bVZ5djFKNGMwdmtSZmxIVjA2MjFwM1ozZmphYlRjNmVQZnRmK2NmVzJzTkY1QmdBdHhVbmVGWkhKcE41QmtCWE1pY013MXNBTE9ubzZQais3Tm16UDE3WjhSb2FHcmIwZmIrbHUrUDVoSVdJVExYVy9xYWJicTFSRkgwdWp1OE5BRytrVXFsRnFncFYvVmNVUlM4V2RwNDllL2EvNnV2cno2NnFxcHFscWdhZENaY0xWUFh3L09xV1lzbGtjaktBMjBYa2IvRmtPdUl5WDhPTCsvWlFydTNJS0lwbUFrQXFsVnBmVmNjQWdLcXVCOENFWVZnSEFPM3Q3UXZuekpuVDlWb1FrYThDZ0hQdW51NmVwM2ljQjFYMVRRQ1RST1J3QUxlbzZnY0Fxa1RrbHdYOUFHQWlnRjhYblA0T092ZmhLZlFVNHRWR2ZhbSt2cjVDVmU4RU1CcEF0cWFtWm40dmUvSHNrMDZuSDg4L0VCRS9Mai9ZSzFVOTJoaHpWWGZIalRHL0xkVStac3lZN1VSa2dxcHVwNnFuWnpLWjZmR2gzUHo1OHcvWllJTU5iZ0J3dnJWMmJ3Q1h4WHMyVFFMUWtzMW1qMnBwYVhtMW0wcytLaUpqQys0RkFGNklZM2tKd0EwQXNHelpzby95WmZQQ01NeXFha2QrcFZjeW1WeGhKWU8xOXZNaXNpUGlGV2VsYmxWRXJoQ1JIRHIvUGRrT3dISkpua21USm8xKzVaVlhQdXJtZkJxaWRCWkdRcjFmUXFTZkVqd3hrVW9GenBVbFpvSE9ZdWsySWlaNWFNaGEweVhhdXNQU2JVUkVSRVI5N3c5L3FiTXVLMnVwUkZ0M3hBQjZwSWdaemRKdHRMcXkyYXo0dnIrZXF2NUZWYnYyZVlrbjVMc2xJanVJeU9HSlJNSVV0VHRWZmJtOXZmM012b2d2RE1QREFOeFo0cEFIQUlsRTRvTmVKdXFMN1pOT3B4L1A1WEpMZk4vdmFVK1V6UURzSUNKelZMWGtQbGpkbFozS1N5YVR0WjduaFZFVTNROEFxVlJxYytmY1k2cTZPWUI5b3lqNld4aUdtNHZJakRBTVQwNm4wOHV0emhrM2JseVY1M2tQQVBCeXVkdzF4cGpkcmJYSTVYTC9UaVFTSHpubjlpNktaNFNJMUZwcmo0NGYxNktJcWg0UDRDcWdhNklmQUY0RGdJcUtpdHNBSEJmSHVxR3FuZ0FnWjR6NVlXTmo0NFdlNTIyMFlNR0N2OCtkTzNkQjRaaFJGTjBCZEpaQkEzQjROcHU5cW1CUG51dDdlbzdXcHNyS3loc0E3S0txbHdJNEdwMnJpeTRyN2ljaUZzRFg0MFJjRjFXdEJGRFcvajNPdVpuR21CVmVONnE2czRqOFFGVi9MQ0xwNHVQR21OZWFtcHBldE5hK2tzbGtsaXRmOXNZYmI3Uzk4Y1lieDFsclBSRTVHdkVxTzFXZGJvejVXa3RMUzBmeGVBWFhQVXhWSzFSVlBNKzdEOEF5NTl5UjhlSEZJckp6T2ZkVlRFUiszTk54YSsxNWNSTG9RZ0FIaWNqMlJjZVBBWEI5R0liSHA5UHBIcE9KTkhUMFg0bTI3aFNVYm5zbWU1SHNoUG05bjBPMGJtS1NoNGFrdFZHaXJUc3MzVVpFUkVUVXQvcW5SRnQzV0xxTitwYUlQQk5GMGE5Nzc5a3BYdDF6ZUZHejE5Ylc5cGZxNnVySFZUVlhYMSsvd21vVFZhMFVFWWhJVmFuamhWcGJXOXZhMnRxZXFhcXFLdHgvUnRCWkZtMDk1OXhYalRHNWNtTUdBQkZwaWNkK0Q4QVIzZldMOTIyWjRaeTdKcFBKM0xBeTE0aWQ3WG5lWjBYa0x3RHV0OWJ1N3B5N1UwUkdBRGc0blU3L0xZN25XT2ZjZlFCK0g0YmhqaUx5M2FhbXBpVUFNSHIwNk9HcU9nNEFQTS9yMmsvSTg3eXB1Vnp1OXlLeTNNOUxSRFlDTUFyeFNoa1JXV0V1UmtRZXprL3VpOGc1QUpLcWVpSUF4S3R4QUFET3VXK0tTTFdxM2kwaWgzbWU5MWRWdmJTbXB1WjJ4SW1nY29SaCtBdFZQYXVjdmlKeVQ3NzgyUnF5SG9CSG95ajZmcHdJZXllS29tdUtPOFUvKzYrWE9EOGhJbVVsZVVTa1BaMU96eXh1dDlaV3hjZWZqMWRrbFJSRjBYSUpuamhoZUZpOHVpb0pvQTFBQnAySnlCTlZkV0lZaHZka3M5bkhXbHBhbWdFczkzc1JyNFJEWTJQakxnQkdxT3FDVENiejEvenhNQXhYT3NrVEJNR3hBSGFOeTlSdFdudzhETU5kQVZ5b3FzOUhVZlNMTUF4SEFmaDZNcGxjcjZXbFpVa1loajhIY0I2QUQzTzVIUGM3SVFDQVBvMHQxUGxYbzk5S3RIVW5MdDJXOHoxOU52c1QyUUVMZWorSGFOM0RKQThOTVd1M1JGdDNXTHFOaUlpSXFHLzBiNG0yN3JCMEcvVWRWZDBvTGcxV3JoVW1kYTIxaDRySURGVkZWVlZWanllTHlCOTY2Mk90UFNaZUpkSTFXUjRFd1ZuR21NMVY5UTRSU2FocW9weGdjN25jdzJ0cW41ZThaREs1dlhQdXUzRVNLNldxMTZucXBXRVkvaENkS3hsOEFIOEVzRlVZaGxzQlhTdW1Ib2xYajN6TE9iZC9FQVEveVdReXR6WTFOYzNQOTRzTkE5QXNJaDlHVWZRQ2dPVlc2aFNYYTVzMGFkTG9xcXFxazNPNVhHdStUMU5UMHo4Qi9CTUFyTFZIaThnMlVSVGRWVGhPbkh3N0RjQy9ST1JPQUljQmVCbWR5YlV6ckxXUFJsRjBTem5QU2J6NlpaR3FIdDFUUHhINWphcFdselBtcW1wdmIvOWFJcEZ3S0VxQWxLTzJ0clphUkl5cWxud05PZWMyRXhHbzZqZXR0ZWNEU0FQWWYxVmpUYVZTR3pybnRsUFZQVVJrTHdBcEVSRlZmUjNBQlFDdWlhTG9nekFNa3dET1JtZkNkUWZmOXhHRzRWSUFyYXI2cW9pOGs4MW03MnBwYVhrT0FJd3grUVJkd2xwN2RUYWIvZDNzMmJObmw0cWhOOGFZWDZycVEraDhiWnhTZU14YVd3L2dIZ0NlYys0TUFObGNMdmVRNTNsbkdXT09ETVB3WUFDSEFFaXI2bUhOemMxdnJuQUJHbkwwQ1l5QitwZjJlNG0yN25TV2JqdGJPdnlGT2l2N2M1WnVvNkdJU1I0YVV2cXJSRnQzV0xxTmlJaUlhTlhkL3ZENHBPdVF1eUhZY3VCTk9zU2wyeUREYnI5di9DbGZQdmoxRmZaV0lTcUhpSHpUOS8xdnJzNFl1Vnh1dHVkNTU1WVkrd2gwYmlKL0FZQ09ndmJ6VmZVZEFEZDJFOU55cXhuQ01OeFZWUytKangyaXFnZVZFWll2SXBXKzcyOEZZTzVLM001S0NZTGdZbVBNOTFUVkFZQno3cXVMRmkyYVdWTlRNd3RBcUtwL0ZaRVhWUFZiQUE0c01jUmYwSm5zK1pXSVRBdkRjTDZJTkt2cWFkbHM5a2N0TFMyTGd5RFl6aGdENTl4clFSQnNaWXlaVURpQXFxNG5JbVBETU55dm9IbU9NV2JVeXR4TFpXWGxEK1A5Vzc2aXFybDhXYmNQUHZqZysyUEdqTmszM3Fmb2lTaUt5cHFZRnhFSFlGRXZmWEs5bFFoY1hTKzk5Rkp4aWFWTmdpQTRwVVRYVkhIRDJMRmoxNHZqV3k3SkU0Ymh6UUQyQmJBSkFJaklaMVQxS1JHWlhsZFhWMU5UVTFOZjJOODV0MVg4ZkU0S3c3Qnc5Y3FTZERyZDB0RFFNTXIzL1NaVkhSOG5DNkdxYzBYa3lsd3VkMWR6Yy9QVEFMcWVxSFE2M1FMZ0srUEdqZnZXeUpFajl4T1JmUXFTUWlrQUh5VVNpWXNCb0s2dXJnYkFzUUN5NlB5OTJDZVJTQnljU3FWMldKWG5YbFdmTThiOHdEbTMzTDhieVdSeVBEcGZ6Nk1Cd1BPOCtRRGcrLzRzNTl4OEVia1JnQUZ3M1lJRkM4NmNPM2R1V2F1amFOMm1qMkdzazhUbEFodzI4UDdXS2lSR0JlZXI3ME5uWlg4amU0S3IwR2hJWVpLSGhveitMTkhXSFpadUl5SWlJbG8xdHp3OGZpTFVud2FSQ2IzMzdpOGlJdmlDK29sZlhIdm5sdWQ4NDZoL2RiY0JObEczVlBWYVZWMmhkRlVQampERy9MQ3dJZDcwL2FMaWptRVk3Z0tnTFlxaW54VzFmd2ZBbTFFVXJYQk9zVlFxTlVsVjd3YlFEcURDT2JkL1libXA3Z1JCY0pLSTNGelVkcVF4WnZlZXpsUFZDUUJnalBseUdJWkJMNWQ1VWxVWHF1cFVBUGNDZUV4RTJ1Zk9uYnNnRE1NL0FiZ2xpcUlyMERrNS83MmVCcXF2cjcrdnFxcnFpK2wwK29Ga01objZ2bisyTWVZWkFET01NWlBqMkY0MHhoeXRxdDh2T24wWWdFMVVkYm1WT1hISnVFTjd1UWNBUUVORHc1WUEvaGZBN0hRNlBkMWFlMWorMkx4NTg1WnV0TkZHSndKNENzQjBBSHVpSU9IUUhWWGRHRUNQUDZ0NEZjL3I1Y1RZVjBSa2F4RXBhODhnVlIwWmYxczhvYnVicXY0THdMMGk4azBBNTBWUk5CVUFnaURZQThDc3dzN0dkRzN6YzNuUitDOEJtRHg3OXV5UHJiVTN4V1g2bmhHUnp3QllwcW93eHV4aXJkMmxsMURmVXRWcEFCNFdrWnBjTHJlc3VibjVRd0NvcWFuNUJvQXFWWDBNUUVNMm16M1k5LzNuVkhXbXF0NHBJcWlzckh6UFdwdVBxUm9BckxXTDR1ZHJ1VDJLbGl4WjhwVlhYMzExWWI0L0FEUTJObHBqekV3QUd3TjRGc0FPK1dOTlRVMGQxdHBwSXZKdEFEOU1wOU5UZXJrWEdpTDBXZFJxaDMrMUNMNHdzQk04ZVdJRStBRjhmd1JMdDlGUXd5UVBEUUVEbzBSYmQxaTZqWWlJaUdqbDNQSGdsbHM3ZU5kQXBMY0ozZ0ZBUkl5ZVBHS0VQNEtsMjJoVmlNaDdVUlJseXUxdnJkMmg5MTVka3FxNnl1OC9rc25rUkZWOUhFQldSTTRFY0pNeDVtRnJiVGxsdDFhWWo0Z1RQS2YxZEpMOGQ1NXh6L2lyVzZycVIxRjBLdENWak9vNmxwL0lEc1B3Uzg2NVhzdVJlWjczYkZOVDAzVUEwTkxTa3JiV3ZtYU0rVEtBR2Vncy8vVmVjM1B6UHdEOExQN3FVbHl1clV3bURNTURBZXp2bkh2SkdMTS9nRXBWL1Y4QXJyaHpPcDErMWxyN094RTV3MXA3UmhSRlY1WnhqYmVpS0JyWFV3ZHJiYThKdTc2bXFuK0xvbWlQTXZ0dUZhK3ErWGRoKy92dnZ6OTUzcng1UytPZmU4bVZjTTY1ODR3eHMwb2RpMTBPWUVUK1FSUkZQODkvYjYxOVNrUldlcjhjVlgweG5VNC9sbjg4Y2VMRUVlaE1NTjREWUFtQWhwYVdsamxCRUp3V3IvaFpHbmU5QkoyZDFUMTlBQUFnQUVsRVFWU0pWQUE0UGY3K3V2anhXSFNXaGdNQXZQcnFxd3NMcnhtRzRYNXhnckZhVmIrcXFoc2FZNWI3ZHlLWHkwMzFmZjhNZEw2V2Y0a3lrb1MwYnROWjJCQWRpVXN4YUJJOE1aWnVveUdLU1I1YTUrMytpL3YzRUpYckJrcUp0dTZJWUhLRlpxZnVkTWxEcHpQUlEwUkVSRlRhdFB2cnRzMkozQ09RdXNFejZmRGYwbTNUSDZnOTljU0Q1cjNkM3hIUjRLR3FZVGVscTBvcWQrSzVzYkZ4V3dDZlFUY2wyYm9UQk1FaG4zenl5U01qUjQ1TUdXUHVRK2ZxbmMrTHlQcnhaUHYzbkhOUmIrTjRucmMvT2pkMzc5TFcxdlp0QUQvbzZieXFxcXBEQU53QzRQUzJ0cmJwUGZWdGIyL3Y2T2s0QUtqcUZjYVlzV1gwT3dQQUt3Vk4xNmpxcjhNdzNBdkFRYXA2Y3lxVldsOVZkeXh4YnFseWJmbGo3MFpSMUF6QWEyeHNUSW5JNTBYa2MraE1ManlncXUrSVNEMkFQUURjSEVYUi8zVVg0OEtGQzM5VVUxTnpKSUFwUVJEY244bGszaWc4Ym96WklnekRuZVA5ZUNBaXc0TWdPS21uK3hhUmpWWDF3NTc2ckVWK1kyUGpSR1BNeCszdDdXMmU1MjBLNENlcXFzYVk1K0lWVmdlMXRiVmQyOXJhK2w1dmc0bklhK2wwK3RudWpvZGgrQ2tLa2p6RlZQV2xLSXJLK3JCQlkyUGpZWjduL2JHNGZkaXdZVk1BYkJpWE96dzkzNTdKWktZQm1CYVhRcngwMmJKbEY3VzJ0cmJIY1IyaHFvdnlLKzNxNitzM3JxeXN6SWxJeVhrRVZSMFRyL1k1SW9xaWU0SWcrRTV4bjVhV2x0ZXR0VmVMeUpsaEdKNldUcWVubG5OZnRHN1NKN0FKSkhHeENvNFlQSDlyRmVvcTNWYXBqMlIvSmZ1aHVDUWswVHFIU1I1YXArMCs1WUVkWWZSR2lQVDQ2YVNCUUFCUnlMNEpsN3VIcGR1SWlJaUlWalR0L3JwdEt4Sm1HaUJiOWQ1N29Pa3MzZVo3MVpkY2UrZVczMkxwTmlxWGlPd0hZSzl5KzZ1cUwyWE15UmxqemdNQTU5eWQ1WTVkWDE5ZllZeTVaNE1OTnJoWFZXOVRWYU9xKzJjeW1SZXN0WHZIMTg5NW50ZnJKNmRWMVJYSEdVOWl0NWMrbzVPMXRrMUU0SnhiMXRyYTJ1TitNdVZTMWJ1aktQcFNxV09OalkwVFBjK2JVOXh1akxsR1ZiK0x6aFVZVlFCdXl1VnlXNHZJWFNzTTBrMjV0dGhkQUU0S3cvQWhBUHZFOGN3VGtTdWNjek5FWkpHSVBLdXE4N0xaN0RrOTNjZmN1WE1YQkVGd2pqSG1OZ0Q3TlRZMlBtbU0yVjVFRG8xam5na0FJbkticXI0SG9FWkV6aGFSV2dBalZYVU9nQW9SMlVaVjN3RHdxYXJXQWxqaC92T3N0YWVLU0UwNm5iNFVRRGtydUZhSGVwNzNQSUJobFpXVi8yMVVuWnBPcCtkYWE3OEM0TUtxcXFvV2RQNWMxb2F5VmdrWVkxWllmUlU3VUZYdmlLTG94Y0x5YW5ucGRQcEpBRS8yTkhhYzBGb2hjWk1YUmRGdDF0cVdPSm5ZVTR3WHFPcWhBQzRQZ3VEVlRDYnpsNTc2MDdwSloyRWN4TDlCQlhzTnpnUlBuaGdCdnVPR2VTUDFrZHdQbWVpaGRSMlRQTFNPVXRsOXlvTzdpTkhIUldUUXZNNExTN2Z0OXJPN3YvVEUrWWU5M044eEVSRVJFUTBFdjM5MGkvR2VNMWVoeE1iYmc0ZUlDSTRlUHNKcnYrV1JMYzQ3ZnI4MzMrM3ZpR2hRbUJKRjBZWGxkcmJXbmdyZzZwNzZoR0Y0Tm9BdnErclR6YzNOZjE2SldEWUF1bGFmM0ZWWFYvZm51WFBuTHJmbmdUSG1ONnJhM1lSMkZ4bFlsUllVM1V6Vys3NmZLeXp6bHRmVTFMUWtETVB2b25OVjBiK05NYTFOVFUxTEFBd3Y3bHRPdVRibjNBc2k4b3FxL2pHVHlmdzlqZ2xCRUp3bElwNnFmbW4yN05rZjkzWWptVXptOWpBTTM0dWk2UEV3REI5WDFUMEF2S1NxMTZqcWs5bHM5c2s1YytiOHU3Nit2cUs2dXZxQ2REcTl4Rm9iQWZoWEZFV2ZDNEpnbklpOER1QzdVUlRkVlZ0Ylc3M2hoaHRXV210ZkVKSHZwOVBweC9QWG1qaHg0Z2dSbVFyZ1JYU1dFMXZUY3FyNkhRQ2JxMnFsTVdZQmdHZWpLSG9FQUVTa0FRQnl1ZHhnK3NEa0pjdVdMVnZUQ1NuWFU0SW5ETU45VmZXVXBxYW1JOE13UEZaVkh6UEczQmVHNFhIcGRQcnVOUndiRFNDZEszajhxMVJra0NkNFlpSytpUGs2aHN0Q25aVTlqNlhiYUYwMmFDYS9pVmJHcmhjOXVBL2dyaHBNQ1o1Q0lwaU1ST0szTzEzeTBOZFl1bzJJaUlpR3Vsc2VIai9SNUJKM2lLQng4RTg2aUJIZ1JPTXExN3Zsa1MzT1lxS0gxcWFHaG9aUnZ1OWZBdUFVQU8vbWNybWp1K25hTGlJckpDc3FLeXNueHQrK0JYU3VIQ251NDV6Yko1UEo5THFQU3hBRUp4bGpiaTQvK2k2YngvKy9VcE4xSFIwZHZ1LzdRTi90TmVLcDZva2lrbzFYdTh3T2d1Q1hpeFl0dXJQVTg5S2JUQ2J6bzI3YXIwaWxVak16bVV6Wjd3dnppWmhjTG5lcWMrNkRVc21oMXRiVzlsUXFwV0VZWGc0Z1VOV3ZGaDUzemhrQW1EZHYzdEtOTnRwb0hJRFBPdWMyTCt4VFhWMjlBenFmaDc1TVVud0tZRUlxbFVvME5UV3RVRzR2aXFLU0NjemEydHBxVlQwQXdDZk56YzJ2NWRzN09qcUc5ZkhQdlU5MWR6OXJrakZHQUVCVng0VmgrQ3NBaHdENER3Q1RUcWVmRElMZ1pCSDV2YXJPQ0lMZ2lxVkxsLzY0ZUo4Zld2Zm9FOWdFSnZFYkJRNFkvSDlyRlJLandEbnErem1XYnFOMTJhQ2NBQ2ZxeWU1VEh0aFJSSzhGWlBQZWV3OU1BZ2dFZTdCMEd4RVJFUTExZHp4VU44R3BtUTZSc3ZZOUdCeEVSUFFJb3hXTHIzMWcwOU8rY2RBN1MvbzdJaHJRenJQV2RsdUtxWVFWM3VlblVxa0pxdm9WQUtjQldCOUFXa1FPYldscG1kZk5HSzhBMkRNTXd6c0J2QThBcWxvcElnY0NnSFB1dWU0dUxpSjNXMnQ3TExrVzk2dnUvVlpnckxWcEVWbXFxb3RGeEtqcXp2SDVyNVp4UHF5MXU0bkl2Z0IyaU05YkllRWhJbHVYMnFjRUFISzUzQmhqVEhHemI2MjlTVVQyZHM1OVhVVCtCZUJhWTh6MUkwYU0rRzBZaGkrcDZod1JtYStxQytJa1NFY1lodWNCRUZYMTBQbHpTc1Q3NC93OWs4bk02TzRlbXBxYVZ1bURmODNOemY4b2JxdXJxNnNjTVdKRUNHQi81OXdKSXJLRmMrN3lUQ1p6VTN5L254cGpZSXo1bHJWMk9BQUI4R1VBTU1ZOFZUaVdNV1puQUhETzlXV1M1d2tST1ZWVm43UFdQaWNpNVpTQUc2YXFlMHBubWZiZkFGQnI3Wm1xT3M0WXN6c0F4T1hwbGlNaXQxaHJwL1V3YmhXVzM0ZXArUHh0d3pBc0s5bW9xZ05tMGx4Vko0Z0lST1NSK1BIVTl2YjJId053UU5kcXNLVWljcHVJL0c5MWRmVTdBSDdkbnpIVG10VlZvZzJEdlVSYmQxaTZqZFo5VFBMUU9xU2dSTnM2OE5wbTZUWWlJaUlhNm43LzZCYmpjODVjTDhEbitqdVd2aWNpd0FuRC9mWEEwbTNVaThmems3RmwyZ25Ba1lVTnpybHZpY2kzQWJ5bnF1Zkhxd2U2blp4VzFkTkZaS3FxN2lZaVZRQWdJaDJxK3I2cVh0bmMzRHlyaCt0ZnA2cmRUb3dYMkVWRXZ0cExuM3padHgzeSsvZUl5RWVxZW5VVVJYOHY0eHBRMWZFaWNsNzg4SEVSS2JXL1NiMklsQ3lKSnlVMk9MTFdYaUFpeDZ2cVJabE01dnE0ZVd0cjdiNGljcUNxZmxaRTlrWm5RcTBxUDFUOGhjSWhSUVNxZW04NTk5SUh2SnFhbXVjQkpGVzFIY0JNVlQwbUxnOEhBSmc5ZS9iSDF0cWZBemhkUkc2TW16OTB6cDJYeVdUbUZnNFdKOXhhU3lXVFZsVTJtejB2a1VnTUI3Q2ZpS3k0U1UwM3B3RjRXMVV2TnNhY0R3QWlZa1hrSkFBZEFPNWR0bXpaQXlYTyt4TjYyRzlJVlUvdTVicnZPZWN1TFNmQXVKVGNDZVgwWFpOU3FkUXc1OXl4OGNOTUxwZjdXbk56YzFUY0w1MU8zNU5LcFVKVi9Vb21reW5ySG1sd1d1ZEt0SFdIcGR0b0hUZm9KOEtKOGdaN2liYnVzSFFiRVJFUkRVWHJWb20yN3JCMEc1WGwyWFE2L1p0eU8xdHIyMFJrdVNUUHdvVUx6eHN4WXNUZmpUSDNwZFBwRlVwZ0ZZdWlxQlhBWHFzUUsxVDFrVExMdGFHTUpBK2lLTXF2NGpQb1RKS1VzN0tqUzN0Nyt4K2Njek1YTFZxMFpONjhlVXU3aWZuZTd2YkxTYVZTazFSMXVRL2NkWFIwWEY5UlVmR2ZLSXArVzlEc29paDZHTUREWllRbFJWOXJhN0l4NTV3N1VWVzM5bjMvMGFhbXBrOUxkWXFpNkh3QTUvY3lsZ2RnQjFXOW9pOERqRXZMSGIrNjQ3UzF0WDJqdmIzOXJMbHo1eTVCTjg5di9ITy9xN3N4d2pEY0l5N0ZWNUtxZnBUSlpNcGE0V0t0UFFLOUozbmFBQ3d1Wjd4VkZlOGw5VXRWSFJ0RjBiZlJ3KzlUVTFQVEt3Qyt0eWJqb2Y2bC80Zk5ZQktYclhzbDJyb1RsMjd6ZkYrZnlmNWNkdUtLSGxwM0RJRmZZQm9LZHAveXdJN2k0UThBTnBkMThIV3RnS3BpVGhiSzBtMUVSRVMwenJ2am9ib0pEdVkyaUd6ZjM3R3NIYW9Lblo1WXVQUmJSeDFWZWhLYWFCRHc2dXZycTF0Ylc1ZGlKUk14Ukd1Wm9ETkpsY01BM2F1SGFFM1RXYWhUei84OWpPd3dOQkk4aFZSVjNjMG1tenRIOXNRbi9SME5VVjhZWXIvRXRPNHBLTkVtNi83S05LZVlyUjBkTE4xR1JFUkU2NnhiSDZxck5XS3VCN0R2VUpwMFVGVW4wS3M2S3BiODdNUzkzLzZvditNaElpS2lkWk0rZ1UxZy9Gc1ZzdWRRK2x0cmVlb0VlakU2c2hld2RCdXRDMWJZUFpCb01ObjFvZ2YzZ1hFM0RvVUVEOUJadWswU2lkL3U5cXY3eC9kM0xFUkVSRVI5N1piN0p0UUp6QjBZWWdrZUFCQVJvNUF6RXUzRExybnBvYm94L1IwUEVSRVJyWHZpRW0yL0dkb0pIZ0FRb3lyZlE0WC9DMzBHRy9SM05FU3Jhd2ovTXROZ3Q2NlhhT3VPQWdwRnM0aC85S3p2Ny85cWY4ZERSRVJFMUJlR1hvbTJicWc2RmR5azZzNDU3b0M1Qy9vN0hDSWlJbG8zNk44d0hzYS9Ua1UrUDdRVFBJWFVxYnFyalplN2dIdjAwR0RHbFR3MENLbnNQbVhtcm1Md2hBQmJES1VFRHdBSUlDSUlWTE4zN0RMbHdhMzdPeDRpSWlLaTFYWEhRM1VUbkppcEVIeXV2MlBwZHlKR2dKTUZjdkgweHpZYjNkL2hFQkVSMGVDblQySnplUDROVFBBVUV5Tml2Z24xTDlCblVOM2YwUkN0S2laNWFKQlJHV29sMnJvbGFQU04rKzBlVXg2WTFOK2hFQkVSRWEycVcrNmJVT2RnYnNNUUxOSFdQZkVBK1RwTHR4RVJFZEhxMG1kUkMvR3ZaSW0yN29oUmxkT2gvaTladW8wR0svNWkwNkN5KzVTWnUzWW1lS1J1cUszZzZZWlQxUmVnZXR4Znp6MTRibjhIUTBSRVJMUXlibjJvcmxaZzdoQ1JuZnM3bGdHcHMzVGIxZTFWN2Q4NWVjODMydm83SENJaUlocGM5RzhZcjhhL0JTSTdNY0hURzVadW84R0x2OXcwU0tqc1B1WEJYY1RvNDBOK0JVOEpxc2hrbmZuU1UrZDk0Ui85SFFzUkVSRlJPYWJmditYbWZzSy9Vb0F2Y3RLaEo1cFRoeXZiMjl0L2V2S2hiM3pTMzlFUUVSSFI0S0JQWW5PSWY3UEM3Tlhmc1F3ZTZrVDBLa2oyWE5rSlMvczdHcUp5c1Z3YkRRSXMwZFlybG00aklpS2lRZVQzOTI4eFBwSHdiMmFDcHh6aVFYQldWV1hGejZiZnpUMTZpSWlJcUhmTGwyaWo4aFdVYm5zTy9MdUxCZzIrb2FJQmp5WGF5c2JTYlVSRVJEVGdzVVRiS21McE5pSWlJaXFEemtLZCt2NjBBVjJpVFNxQW1wMGdtLzhJcUt3RlB2NHo5SzBwUU1kNy9SMVpUSjJxbTJZMDl3UFpEUi8wZHpSRXZlRktIaHJBVkhhZk1uTlhNZnE0RWRtS0NaNWVHUkhaSG1KbTdETGx3YTM3T3hnaUlpS2lZdFB2MzNKekVUTlZCRHYxZHl5RGpvZ1I0TlNLSlJWVGJyNW4zTWorRG9mV25tUXlPVEVJZ3UyNk94NEV3Y2hrTWhuVzE5ZFhyTTI0MWlHbXNiSHhLR3Z0bVA0T3BKQzE5b2llWXJMV2ZqRU13MjNXWmt5OU1NbGtjcjMrRHFJY2t5Wk5HZzNBSzI2dnI2L2ZPSmxNVHV5SGtIb1VCTUZXSlg3V1hoQUVRV05qNDJabERHRWFHeHVQUW9sN3BuV1BQbzBKNnZ1M1Fzek9BemJCWTZxQXNTZEF0cDRHMU93S1ZJNEhOajRGc3RXMXdIckovbzR1SmtiRW5PU01OMFVmUWsxL1IwUFVHNWErb2dFcUx0RUdkNVdJOEhXNk12NWJ1dTJNdjU1MzBDdjlIUTRSRVJFUjBGbWl6VS80TndEWWM4Qk9PZ3g0NGtIMHJLcktpc1QwdXplNzhNVEQzdjZvdnlPaU5jL3p2TzhDMkFIQTVGTEhqVEVYaThpSnhwaEpBTjRvYzFpL29hRmhHOC96VWlLU0FyQ05NV2IvcHFhbWpuTGphbWhvR0NVaTVVd3dJNUZJdkpmTDVYYnA0YjNkTTFFVXZRTUF5V1N5MXZmOW9OdzRTbkhPemNsa01tVTlGMEVRSEcrTW1hYXEwd0djdENyWHM5YitETUN1SW5KbU9wMXU2YWJQcjBYa25MYTJ0azFhVzF0Ny9LaDZRME5EZzRqTVVOVzdBQnhaZkx5dXJxNEd3QXdBcndCbzdDMitNQXkzY2M1OW9heWJLYUtxRHpjM043L1VVNTlVS2pYTU9mY1FnRTFTcWRUL05EVTF2YlVxMStwamZqS1ozTGk0VVVTR2VaNDNKd3pEdzlMcDlNekNZNVdWbGQ4U2tiTnFhMnMzbmpkdjNpcnZ4VEZ1M0xpcTRjT0hqMGtrRW1OVmRheUliQXhnY3dCYkFCaW5xcGRrTXBtSDh2M0RNTnhQVlU5ZHVIRGhsK2JPbmJ1c2VEeGp6QzBBTmdSUWwyOUxwVktqVkRVQ2NBV0FzM3VLSnd6RE13RmNIb2JoZGVsMCtodXJlbDgwOE9uVG1LRE9ud3FSei9WM0xEMGF1US9rTStjQ0ZXTUxHajFnNU9jaHBocjY2Z2tEWkVXUEdJRTVHVFhJNm5PNUg4bjI0TjlkTkdCeDhwd0dwTjJuUExoTG5PQ3A2NzAzRlJKQUlOaExqVTdiNDVmM3NYUWJFUkVSOWJ2cEQ5UnU1dm1WMTRFSm50VW1Ja2FCYi9qVjY3WGZmUE80SDU1OE1rdTNyV3ZHalJ0WE5YTGt5S3FDcGdvQUpnaUNyaFZjN2UzdDJkYlcxa1ZCRUFTcWVncUFmeHRqdmhPR1llRlExK1VURGcwTkRRMkpST0liQU9wVWRZS0lqRU04SDZDcW53Qm9SdWNrOUQvTGpkUHp2TU9OTWRlWDA5YzVkNjZJL0VoRVNxNzBjTTRkQ3VCZUFEREc3QTNnWmdDelZkWEZYYXBGWkdzQXI2aHFmaExjRjVGdEFmeFRWUmNWREpjMHhwd0pZR281c1dVeW1WdkRNRHdId0FsQkVGeVh5V1NlS2VlOElzZUt5TVlpOG1hK3dWcDd2cXEyWkRLWisxWjJNTi8zajQyL3ZhclU4ZUhEaHg4b0loVnhZcW9jS1dQTXJ3QXNMWGhPZXlRaUJrQzFjKzVEQUQwbWVacWFtcFpZYTZjQ3VNMDU5MGg5ZmYzbldsdGJGL1YwenBxV1RDWW4rYjQvdTdoZFZiZFQxZGRFNUNzQVpqWTBORFFZWTlhUER4K2hxaStNSGowNk5YcjBjbHR4TEc1dWJvN3lENnkxUDBGbndtVTlBTVBpL3g4cElxTUFqQVJRbmU4cnBmK1Rsd0RRbGVSUjFXMUY1T0NhbXBwTEFaeStpcmRja3JXMkVjQXZWUFdUam82T253TkFHSVlIcWVxTWNzNFhrV1BTNmZROWZSa1RyUms2QzNYcS9GczdFendEOVc4dEQ2alpBVkkzRlVpTUJhQkFiaEdRL1JpbzNCU1FCTEQrcnBDNjMwTC9lU2JRL25aL0J3eEFQSVg1dXJhalFwOWc2VFlhdUpqa29RRkdaZmNwRCs0aVJoL25DcDdWWWtSa2U0WE0yR1hLZzE5NjZyd3YvS08vQXlJaUlxS2g2WlpIdHRqRTA4ckxBSHgrNEU0NkREb0pVWnhWT1RheDlNYjdOcno0cXdkL3VMQy9BNksrTTJyVXFKK0x5RG5GN1NMeWNmNzdxcXFxSmdBN2lNanZSR1FoZ0EvUnVkb0hBTVlCR0sycUR3Sm9BWUNLaW9vbHFub1lPcE00VDZ0cUFwMTdldTVWdU9JbERNTURWZldPbnVJVGtWbnBkUHFnam82T3V4T0p4SXY1ZG1QTU13Qis3cHg3UDA3KzdPYWNXd2dBenJsM0FOeVV6V2FYS3hsZldWazVVVVQrV3VvNmJXMXRPK1VUQmRiYXp3SjRRVVFPVGFmVHJ3Q2RwYldxcXFyZWRjNmRrc2xrdXNhdzFxNXM0ak1INEhzaWNwMnFiclNTNThKYSsxa1JHUS9ndHFhbXBrK0J6bFZPQUM0VWtYc0JsSnZrTVVFUTFIUjBkQmdST1ZGVlgxYlZsbnh5enpuWDBkTFNzaGdBakRFbnFxcm1jcm1uZ3lBWXQ4SU41WEtmenA0OSsrUGlkZ0I3UlZIMDdFcmMxd3RseG80b2l1NEtncURDR0hOYlpXWGxWS3ppcXFpK3BxcVhpa2dHd0Y0QVRqYkdmT3ljdXdQQStRME5EYU44MzcrNmFJKzRiVHpQKzN6UkdDOWgrWlYwaDhjSnhpVnhnbkV4Z0FXcStnOEFuNGpJeDZvNkg4QUgrUzhSZVY5VjMxMjRjT0Y3eGF0MW9paTZ6RnE3djRpYzF0alkrRVJ6Yy9PZGZYSHZjYm0vZTFTMUNzQXhjK2JNK1hkODZFMFJ1YUdjTVp4enIvZEZMTFJtNmJPbzFRNS9Hc1JzMzkreGRFdDhZTlFYSUZ0ZUVpZDRBT1FXUWQrK0ZQajBDY2htWndFYkhBekFBS1AyaFd4MURmVDFjNEVsYy9vMTdFNmRwZHNnV0txemN0K1JQY0VQMk5DQXcwbDBHa0JZb3EzUHNYUWJFUkVSOWFOYjdwdFE1NmwzTFFib0NoNFJIOE9xeHFLeVloU3FLemRDUldKOXFPYlEzdkVwMnBaOWhDVnQ3Nkt0ZllCVzVoRHhWSEh1c01RRzYwKy91NUtsMjlZaEluSWpnTUxFeHhrQUpnRTRMZCtReStVK3NkWmVKU0k3T3VjT3pHUXlEd0tkWmJ4R2pCanhEd0F2UmxIMDUzei9wcWFtZndMWU5QL1lXdnNZZ0kyTFM1bzU1M3hqekhvQVpxTDBxcDZ2cVdvMUFMejAwa3Z6QWN3dkdOT0p5RnNBNXNWanpjNWtNcC8wZEsvSlpISkQzeS85MXEreXN2TEFJQWp5RTJrVEFFQlZQeDhFd2FTNGJTUUFpTWd1aGF1YzRoVW9YYXkxendPbzd5a09WWVdJZUNKeXE3VzIyMzRpOHM5ME90MVkxUGExK051dWxVT0pSR0lmQUVaVjcrM3B1b1dTeVdTOU1XWjJaV1ZsZnR5TkN4Tjd4cGhIQWV5WFNxVTJkODd0TFNMaSszN0poSTJJWEFUZzNIS3YzVmN5bWN6dDF0bzlSZVFVYSsydFVSUTl0clpqS0NZaWYwMm4wek90dFY4QU1EZWRUdjh6Q0lJSFJPU25pVVRpa0xhMnRpTXFLaXFxakRGVEFXenFuRHVzeEJqdEpZWitOWjFPVHlyUnZpcFVWVThSa1pjOHo3c2hETU8wYzI2VU1lYkUrT0E0RWFrS3c3RHJOZWFjcXhJUnFPb2VCZTFQcHRQcFB3SmRpY1kvaThoNFZmMUJGRVgzNTgrTlYvajE2WW9oNmovNk5DWm9oejhWSWdON3Y4TVIyME8yK0RGUXVUa0FCVndiZE40bHdEdFhBVzRwdE8wTmlGUUFvL2FOVi9Uc0JabHdCZlFmSndITC90M3I4R3VlR0lVNVZSTHc5SW5jQlZ6UlF3TU5KOUpwd0JoSUpkb1Nuc0h3U2g4anFpdFFVMVdCc1RYVkdGN2xZNzNLQkJLZXdaSmxXYlJsYzVpL2VCbmVYN0FVaTlvNnNMQ3RBNHVYZFVEN08vZ0NMTjFHUkVSRS9XWDZBN1diR2QvOEhzQU9BeVhCNDN2cllWalZXQXdmdGpuR2p0NGVueG03RDZvcVIwTmdBQkVJT3NOVUtLQUsxUnptTDJqRmZ6NzZPOTcvdUFtTGw4ekQwbVVmSU9jR3hnYzRXYnB0M1pST3AxOEc4SEwrc2JYMkVBQ2JSVkUwczZEdERCRTVWVlduNWhNOEFGQlRVL01qQUJzQTJBZWRLMVJXaVhQdXhrd21zMEtDd2xwN2RPSGordnI2alNzcUtxb0FRRHJyVW0wb0lsa0FNTVpzbmsrK1pES1pONEdWZTZza0l0OFRrY0xTWWszb1hJbVJLbmpjSkNLSGlNZ2grVTZxNmhlV3lJcFgwenhmTU01WDBMbnk2WDRVS1NxdDlVVUFuMUhWYTBRay8xd3VONmxYVjFkWG82ckhvak9wMXBWd1VkV2o0ckVhcmJWYnhNMDdBRUJsWmVYWjF0cmxTcGxGVWZUemdvZC9WdFVuaStMcVN0aW82di9HaWF5ZnhQZUJnbVBqUmVUYkFFb2xKZUNjMjlOYVcxdnFXREVSMmJLY2ZpV3VjYUhuZWFlZ2M2K1lKRmJqZGRpSGZBRDdxdW8wQU1oa01wbkd4c1l2cWVxRHJhMnRpMU9wMUNSVjNjODVkMHk1ZXpuMXRVd204NGExOW53UkdUMS8vdng1RzJ5d1FZT3E1bC9Yb3dCNEJZOExrNWtUVkhYRCtQdUZBUDVvcmQwVXdJTWlFZ0Q0ZFJSRkZ6YzJObTY5ZVBIaTkrYk9uYnRncmQwVXJYSDZGQ2FxODZjUDZCSnQ0Z00xTzBIcXJnR3FKblMyNVJZQy83a0plUGQzZ0l1M3YycC9HL3I2OXlEZWNLQm01L2k4SFNIamZ3WDkxM2VBOW5uOWR3OWQ0dEp0WXRiWFdSM2ZsajB4RURZT0lnSUFETXgvQUdqSTJYM0tBenVLd1JNaS9aZDRIRkdWd1BnTlIyQ1RrY093NVpnYTFJMWRIMXVPR1lFUlZSVXdQZnltT0ZXODkrbFMvUFA5QlhqbDNVL3c3cWRMOFBvSEMvRDJ4NHVSZFFNbjVhT0twdlpzKytIUC9PandOM3Z2VFVSRVJMVHE0aEp0dndGdzVFQ1pkTmhrdzEweGZyT0RNYXFtSHNPcXhzTDNobUZsM2c1bGM0dXhlT25iK09EakNLKzk5UWQ4c25BQUxaSld6UUY2a1lOZWN0d0JuTUJiRjRSaCtQL3NuWGQ0VkdYMng3L252WGRLS2dRU1Fna1lJQWdFbU56M2pyMnN2YUdzYTE5WDk2ZXVhOW0xcm1YdGJlMjlpN3RyRjExRjF5NTJzU0RXM0hzelNBQU5KRUpBNlRXa3pNdzl2ejltQmlhVG1XUVNBak9zOS9NOFBHVGVlaWFaK243ditaNDdzRG56WmpkRWlxNXZFbmxzMjM2WmlDNEJjQzh6eHc3UmM0bm9TUUNmTWZQREFCQUtoYjc4L3Z2dmwvcDh2dEZFVkJLYkw0UzRGMEIvMjdiL0w5Ykd6TXVGRUdPRkVLL2F0bjFVQ3BIbkZ3RGZtNlo1WVBUMkowUzBUMWYzWjlXcVZUa05EUjFGU0ovUE4xNVYxVm14L1NvcUtqejUrZm5EQUl4VEZHVjZjM056QjRIQTQvRjhBNkMydGJVMXFSMlkxK3ZkajRoK1hMbHlaVU95UGFXVUh4RFJlTU13Qm5VV3M1UnlNUkd0TXd4amJDZGpMaUtpdTVuNXY2WnBIZ3NBZnIrL21Ka1hJWElvdjBsc0lTSTNJclZZTmpKenV5K0twbW5teDM0WHpIeUZhWnEzeGZmcnVyNEN3SGZNL0VjQTlZaUlTdnNteGxOVlZiV1hvaWlmQTdqS01JeGI0dWFmRE9EWnp1NXZLbXpiUGsxUmxLK1llWittcHFibjU4MmIxNms5cEs3clJ3UDRiMnl1WlZsUDlXVGZMU1gyK3dRd2lablhFOUVudG0zdkYyL3RGMFBYOWFrQWprT1N2dzB6UDJ4WjFtWHhiVkxLNzRtb2xKbnYzNUlZbHk5ZmZuZGpZMk56VitPa2xGOEQ2R2VhNXFoWVcvUnh0aHpBL1laaFhKZ2t2bkhNZkk5cG1oZjcvWDZYYmRzV0VSVVJrYSs2dW5wRjRoNE8yeC84S1lhemNMMkNpSmlYcFVTdDE4cHZCWEtqTDZYY0JpeStGN3prSVNDNHJPT1VQQTAwL0RhZ3ozN1I4VUZnelFmZ0JSY0RMUXUyWGVpZFFXd3o0MWtSREo3dFdMYzVaQXRPSm85RGhvbFl0Qkh4UHlsRGowZFZFSGF2S01WRTN6QU1MeWxBdnNjRnIwdUJTUE04UWhCaGNOOWNETzZiaTkxR0RrQnJLSXdWRzFxeGFPVUd2RkpkajhDaWxkbVIzVVBRM2FyN01jZTZ6Y0hCd2NIQndXRnI4cDkzeXN0dDIvVWdDQk96UWVBcHlDMkh2L0lxRE95L083YkVFVmhWOHRBbmYwZjB5ZDhSSTh1T3daejZ4ekczL2ttMEJqdDFvOW8yRUNrQUxoZU13dWZlR25iZFNVY3NURmFMdzJINzRyZk1UQUJtQVZDSWlKalpTMFJERUJGOXptWG12a0tJbDVNVWRqK1FpQTRFQUxmYlBRbkFXNnFxM2dEZ2hNU0JVVUVneG92UldpWGRncG5mWk9aclU5VGsyVlVJY1dlNmF4VVdGajRkaTVPWjRmVjZVdzBkNi9WNmora2tKdlRyMSsrOWhvYUdRNVAwZlV4RUIwb3BLMDNUckUwMlg5ZjFDa1JFdHBSMmEzNi9QOWUyN2I4bldmOU1BTjVFb1V4S2VSY1JYZHpTMGpLeXRyYTJSMWQvRTlGTkFQS1krZHBrL1VJSUpScERhN0orQUljU1VYVTZlekZ6QllEN0FDd1BoOE43Q1NFZXpjbkpXUVJnV2hkVEowWC9YeUdFdUJyQUZBQ2hkUGJjV2hEUkVjeTh4cmJ0YjZPQ0Z3REFNSXpucEpTSElpTHdnSm5QSjZMNDM5MGRST1JKc1d3eEVkMjRKWEdWbHBZKzJ0alkySWIyVnh5RTBjMnN0eVQ4bDVtZk1FM3pIZ0JnNXI4VFVTV0FoeDJCNTM4RC9nSWoyVmIvRFVKVjE2TXpTTTZPb0dIWEFMazdSbTdiRzRFbEQ0TVgzUTdZVGNubk5Gbmcrc3RBRlpPQmZEMWkzZGIzSUZENUxlRDU1eWNYaHJZMVRJTEFmNFJMYVhhczJ4eXlCVWZrY2Nnb01ZczJnSVp0NjcyTGN0Mm9HdG9mUityRFVUVzBYNitzNlZKRTFPck5oZkwrK2RoNWVBbmVtYlVJSDlVdXhvTGw2OUFTekZ5bWVyeDEyMzYzdjM3SzlNdU9uSmV4WUJ3Y0hCd2NIQnorSjNuMjNSMEcyZXgrakFqN1oxcmdVWlU4REIveU80d3UveU1LY2p2VUpkOGlpRlNNSFhFR0J2YmZFM1BxSDBQajBvOWdjN0JYOStoQlZBcEFaNUhpM1RCdFdzVU5FeWZXcFRya2RkaCtlUHkwZk9zQUFDQUFTVVJCVk5NMHpVdWtsSTh4ODI2bWFSNHJwVHlXaUY2S0h4UU1CbjFFdEZvSU1Vd0lvWVJDb1hwRlVVWVQwYVo2S0tGUTZCSUFOd0dBRUdJbkljU1R6RndYRG9lUGlsdHFqUkJpcHg3RXVjcXlyQm9wcFllSTVpSmFwOGUyN1ZsRVZCb2JwR25hNFVTVVdQQm1RUHlOMXRiV3Z5cUtja2xubTZtcStpRXp6d3VIdytkME5zN2xjaVc5dWxvSThScUFXd0NjQ09DYVpHT1krY2lvZVBaT3F2VnQyejQvL3Y0QmdNL255MlBtOHdIOFpGbldtNTNGMXhOczI1NHBoQWlGUXFGWlVzb1MwelFURHhaZDBmL2IyYldGdytFMlJWSEF6Q0hETU5JOTVGK0JxTVdjbFBJWkFDRkZVYjdvYklMZjc4OWw1bU1RRVNmL0NlQWhLZVVmVE5OOEpzMDl0eGI3QS9naEhBNTdWRlc5THlxWTVvMFpNK1lkQVA4R3NCSkEvOWJXMWhkcmEyczNXZW5wdW41MUoydk9iV2xwMlhsTGdxcXRyZDBncFp4QlJIdkcybEprR3hHNklmeVlwbmw5Ykx5bWFUc0R1QTdBM0dYTGxsMnFhZHBFSWNURWJvYjZwbUVZNzNWempzTldZcnV3YUFNQitSSzA0NU5BVHJSMGxkMENMSHNXM05pSndCT2pxUVpjZHc1bzVBTkF3VTRSb2FmZlJGQm9MYmpoQ2lDMHF2UDUyd1FTam5XYlF6YmhpRHdPR1NOaTBjWWYwNVpjVXRrRGN0d0t0S0hGT0ZJdngvZ2hSY2h4cDdjOUE0Z2tiak1BNnRUQ0xZYlhwZUFvdlJ6N2pobU1yK2N2eFV2ZkxzQlBLemZBNW96bDlnZ2kycFVacisxeDAzOFBkYXpiSEJ3Y0hCd2NISHFMT0l1MmpBczh1ZDZCOEkyNkFHV2xCOEdsNW5jNjF1WWdRcUdOYUcxYmhXQzRDV0RBNVNwQWpxY1lxcEtYY2g1Qm9GK2ZjZkNQdlFwOThrZGhic09UQ0lZMnBCeS9UU0M0d2ZqN0dwQTlaVnFGWTkzMks4SHRkdjljWFYyOVFrcjVFRE1YQndLQnZYdytYMTlWM2Z3OUp4QUlOQUpvQk5vZFhMY0dBb0h2NDlmU05LMG5JZzk4UHQ4UUloTGhjSGhacXU5M1JIUVVJdlZ3TnNhMWlmZ3hzMmZQWGdWZzFiaHg0L3A1UEo1VUdTUERpS2hZVmRXWFUvUmYxOW1CdEdFWWMzUmRudzdncklxS2lwdnE2am9Jb2dUZ0xBQ0xETU5JS3ZLTUh6OStLSUNybU5raW9wR3hkbFZWVHdOUWF0djJPZGdLdFdnc3kzcTZvcUxpaGNMQ3d0bk0vRXRsWmVYK3RiVzE4WUtPQ3dBU3NsRUFZSGEwL1E1TjB5WUxJZEt5RjdKdFd4RkNqQWR3SWpPL2J4akcyczdHaDhQaDQ0VVFCUUJlWExaczJSTWxKU1hYUmVzSlRRRmdkelozYXhJT2gyOVhGT1ZGajhjejBUQ01ZbDNYendYd1lFNU96a2tBWE14OEF4RTk0UEY0ZnBGeXN3N0p6TGxFOUc2U0pRbEFNRjRRMmdLZUFQQWhnRXBFTTRvNmJFYWtKTnJJZFFFRHdJUUpFNHFJNk1WbzI4bU5qWTNOQXdZTTBKZzVxZFZoOVBtWUF5Q1lZRFc0RUlBajhtUUIvQ21HTTd0ZXlHNkxOZ0FGdTRCRzNMTlo0QUdBNWMrREY5MFJxY2VURGswV2VNSGZRQ1B1QlFwMkFjZ0RsSndBVW5MQkRkY0FyUmtwbjVVQUNSSjhndTF5dGZHTTRIbTBGOUs4Y3c0T3ZZOGo4amhrZ014WnRKVVc1dUQ0WFVaaTM5R0RVSlNYS3V0Nk15dld0MkRaK21iOHRHSUQxcmNHc2JFdEJOdG1xSUxnZGFzWVVKaURnWVU1R05ZL0g3bWRpRVZGdVc0Y05LNE1GYVY5OE1IM2pYakZxRWM0ay9WNmlFWTcxbTBPRGc0T0RnNE92VVUyV2JUbGVnZGhUKzBlRlBkTlRCaUl3YkR0SUlLaERWaTA5SDNNYlhnYTY1c2EwUEVpYVVKcHYxMHdidVRaNk4vWEJ5SGNFS1NpdmFzT3dlc3B3ZmlLYzVDZk94UmZ6N29xOHhrOWpuWGJyeG9pNnZSTGhwUnlCd0F4bTdNOEtlWExSSFM1WVJoMVc3S3ZFT0lBQU9GZ01HaTUzZTZZZmRBK1JKUm9tYkRRTk0xTnFYWGp4NDhmNm5LNTdnV3dPSDRRTTdzQjdNck1kd1A0S3AwWWlLZ0FrUVB6a3E3R012TjlSUFI2UVVIQk9RRHVpZStUVWg1TlJLT1krUnFrRUdyY2J2Y0R6SnpIek9jUzBkdXg5bFdyVmoxV1ZGUlUxdGJXOWxnNk1hZTRId2RybXBhb1R1ZkdmcWlycTJ2Vk5PMVJJY1NkWHEvM1VVU0VzeGd1QUxCdHU1M0lVMU5UTTF0S2VRVVJYUm0xMGtzTElRU1kyU2FpVDRMQjRObGRoMDZYQWdpMnRMUThIaFVVN2dkd2s1VHk1RXhtODlUVTFFeVZVcDZLU0RiYjgzRmRMeE5SUFRQbkFRQVJuYzNNOFFKWXFwbzdMZ0M5a2kxcG11WVRBQkROMGpzdSt2TStBRzZJaldIbTBVUWtwSlNiTW54czIzWVJFWmo1V0NtbEZqZjJUc3V5M2k0dkwvZTZYSzdYQVF3SE1NOHdqR29BaU5acTJsU3ZLWjY0bWs2M1JMT0JITElJL2hqaldLZ1BacjFGbTNja2FJZnJnZnpvNXpCdUJWYThBcTYvQWdoM3grS1dnUTNmZ1JzdUE0MThFTWdkRDRnY29QL1JJTGJCOVpkbWxYV2JEUmZ6VjhITGFUY3N6WFJJRHI5T0hKSEhZWnVUQ1lzMkFsQ1E0OFpsRXpYNGh2WlBtb1ZqTXhBSzIxalgwb2JheGFzeExiQVEzOVNuWjZ0Wm1PUEdiaU1HNExoZFJtQkFRUTY4TGdXcUl0b2RBU2lDVURHZ0VDUDJHNHRoeGZsNDdOTzVXTnZjbG5MTnJZbGozZWJnNE9EZzRPRFFXMlNUUlp2WFV3Sjl6R1VvS3F4TTBzdG9EYTdGc2xYZm9ISHBoMWk2OGlzMHQzWjJPTUJZdXVwckxGMzFOZkp5aHFCc3dBRVlWTEkzU3Z2dENpSGNIVVlQSFhnd2dxRW1WTSs1R2N3WkxUOEJ4N3J0ZndNaStxdXU2NmN5Y3o0UnFicXVyd0RROGNHM0djSE1uV2FQTVBNRmlCeE96eWFpQWN5OEU0RFBkVjAveERDTVFBOURkUWtoTGdMd2JtMXQ3UVpOMDJZejg3S29MVnFuZlAvOTk0c0FISnVxbjRoK0NJVkNhWWs4ekZ6a2NybTZIZ2pBTk0wM2RGMy9HTUEvTkUxN3hiS3NCZ0Nvckt6TUIzQWZNeS9adUhGanFnTitNUE5HSW5yRU5NMHZkRjNmMU43UTBORFMwTkJ3ZVZwQnBGNTdUeUxhSmFFNUovNkdaVmwzU3lsL1EwU25TU20vTVUzejBlaGNEeEVoV2FhT2FacTNBYmh0d29RSlJXNjNXK2tzQnR1Mmp3UndIb0FMVE5QOEFtblUxTkYxL1hnQWxjejhiS3ptMExwMTZ4NHNMQ3o4R3hIZFZGWlc5bEpqWTJOelYrdHNMWWpvZmdEdlNpbjNpcldacHJrTXdKdFN5dDhEUUV0THkyc0pkbTAzcFZqTHc4ekxBRURUdEZFQVR1bE9MRUtJNXd6RG1KT3EzN2J0c0tJbzhYL0RQR1plU2tUeGJiSG5laWkrblloQzVlWGwzcUtpb3FrQTl1NU9YQTdaQzMrTWNYQ3BUNEhJbituUFdwMlNPdzQwOG42Z01QclE0eUN3Nmkxdy9lWGRGSGppV0Rjem10RnpQNUE3QmlBVjZEOEoxUFl6ZU5GTlFEakRXZFFBQUJJRS9qOE9xbjE1WnVoYzJxUDloUXNPRHRzQ1IrUngyS1prd3FKTkZZUzlSZzNFYVh1UHh0Qit5ZTA2MW14c1EvVlB5L0Z0L1hKODM3Z0tQNi9aMksxS2grdWEyL0QrN0VaOFdMc1lGUU1LTVc1SUVYYXZLRVhWMFA1d0tlMGNDQ0NJY1BDNE1oVG5lL0h2VCtkZ3dmS01aWE02MW0wT0RnNE9EZzRPVzhUemJ3NHVadmJjVGxsZzBlWlM4NkdQdVJ4bHBRZEZrMW5pWWF4WlB3K3o1eitLSmNzL1F5aThNZWthcVdocVhveDVQejJMK2lWdm9LejBBRXlvT0FlNTNrR0l6K3BSaEFjanlvN0NtdlUvWUg3alZIUngxcjcxaVZxM3JZYlk4T2FiZysrYk5HbEo5KzYwUXpid09ZQjNpT2d1Wmw3S3pOY1JrWitJa21aVUVKRWJuV1FYU0NrckFaekR6QThUa1krWjFYQTRQRWxWMVUrWitWTk4wdzd2U1pCRU5CN0FLTnUyL3dJQWxtV3Q4Zmw4STRpb1hGR1VnNUdRS2ROTjdsY1VaVXZtZDhhNVJGUkRSUC94Ky8wSFZGZFhOM3U5M3NrQXlwajV4SG56NXFYOG9pYUV1QkhBd3NSMktlVlRTQ0ZhUmY4KzhIcTk4NldVbk5EM2FpZ1V1ajE2ODdxb0lMT0pxTUFYRHdNNG5abG5FOUc5dXE3UGpJcDBicUJqSms4OHMyYk42aks3VDlmMUhBQlY0WEE0akRRRUhwL1Bsd2ZnVGdBaEljU21ESlM2dXJwMVVzcGJpZWl1a3BLU2F4c2JHNi9vYXEydFJUQVkvTWJsY29HSXhxWWE0M2E3VDVkU2J2cmRNWE5mU3Y3VzFoZEFMUUFJSVVZaVl0MW5kNVZKeDh4RVJNSzI3ZThBcEJSNWFtcHFaZ0E0RkFBbVRKZ3d3ZVZ5SFVKRWp4dUdjVlZzak4vdkwyYm01VVQwbW1FWUY4YmFLeW9xUFAzNjlmc0F3TjdNL0JBUmRiZitqa09Xd1o5alI0YnJWUkNOeW5Rc25aSTdIalRpYnFBd1ZtSXFES3g2STJLdEZ0ekNjalZyUHdQWC9SVTA4ajRncndvUWVjRGd2NEpjeGVDR3E3ZDgvVjZCQkFoSGNsZ044WXpRbnh6ck5vZHRqU1B5T0d3ak1tZlJkbmpWTUp5MDJ5ajBML0IyNkd0dUM4TmN1QUl2ZlRzZlB5eGRpK2EyTGZzeWJqUGpoNlZyOGNQU3RmaDR6aExvT3hUajZKMkdZOXpnb25ialhJckFMaU1HWUdDZlhOejliZ0N6RjYvcWxxalVxempXYlE0T0RnNE9EZzQ5WU1xMGlqS1F1SnVBWXpNdDhBQ0VpcUVuWU5qQVF4SUVIZ2F6alY5V3pzUzNzMjlBVTNQakZ1ekJhQXV1d1lMR1Y3QjYzUnpzN3JzZGZmSXJzRm5vSVNqQ2k1MHFyMEpMMjNJMEx2MndzOFcyRFVRS01mOWpuWkpYT1BXREViY2VmOUNDVHV0cE9HUVBUVTFOTzdlMnRnYjc5ZXYzRHdBS2dOVUFYaFpDUEIwT2g2K3dMR3V0cHJVdnljRE1SUUJTMmE0UklnWG13Y3gzRTlIVEFCQUlCT3A5UHQ5QnFxcE9KNkordHQzOXNpbk1iQUw0cldWWm15NGFDd1FDVFFCbVN5bkhwamdrVDNmdFA1cW1tYXIyVGp0aWg5N3BybTBZeGh3cDVmbEVOSm1acDBvcDV3STRtWm1mTVUzemhjN21WbGRYSi8zZVJFU3ZNM1BTdndFekgwcEVlekx6Z3dBMkpQU2xQUEJQaFdtYXk2dXFxczVWRk9WSlpxNEVFRUEwNDBjSTBRd0F1cTYveWN6N2RYZHRabllSRVJSRmVWOUt1ZWxCUVVTdkdvYnh4OFR4aXFMY0NtQW9nUHVxcTZ2bngvZTF0clkrNlBGNHppU2lTM1JkZnpsbUc3YXRhVzV1M3VoeXVXRGJ0bGNJa2ZTTHZ4RGlmTFQzN2t5MEc0d0pXb1VBMmozV2lPZ1V3ekNtZEJhRGxQSllBQzkxSjI1VlZZK0svdmg1T3VQcjZ1cGFkVjN2eTh5M21hWjVoYTdyaDNWblA0ZnNnci9BU0daMU1vQ0tUTWZTS1o1aG9CMnVBd3IzQUNBaUZtM0xwNEovdWhab1c5STdlNnovR3J6Z0V0RElCNERjeXMwMWV1eFc4RS9YQWFGRUxUd1RFSUZ3TkVoWnhsK0hyNlZkc1RMVEVUbjhlbkJFSG9kdFFxWXMydmJhY1NEKy9KdXh5UFdvN2F6VEdNQ3lkYzE0WnVZUG1ENW5DVnFDdlgrbDVkcm1Oa3lmdXdUbXdoVTRhYmRST0x4cUdEd3VKZTRZQU5paGZ6NHVPbVFDYm5uTFJOMnl6TlRGZGF6YkhCd2NIQndjSExyTDFHa1ZKVUhRSXdDT3lMekFBd3d1MlFjNzduQXlFcFBGUStGbTFDOSt2WmN0MUJpcjE5VmlobmsrNUpnck1MQjRkd2phYkJGRnBLSnl4SmxZMy9RVDFtNzRzWmYyM0FLSUZHS2NId3FLalE5TXE3ajlmTWU2YmJ0ZzNyeDU2LzErL3hobXZoQkFNeEdWQXFpM2JmdEd5N0tTWmJZSUFEc1NVVkpCUk5mMWN3RHN3Y3czMWRUVUxJNHZMaDhJQk9iNWZMNVJnVUNnU2RPMDMzVTNWaUk2S1ZvWEpGbGZwN1pnQURCbXpKait1Ym01YndPNDBEQ01kdFpzUlBSc05EdW1TMnpiUm5jRkpkTTBINVZTK29qb0wwUjBPRE4vMnRyYWVrYTNGb25ETUl4WEFieWFyRTlLMlJmQW5xMnRyZmZGN016aThmbDg0N3U3WDdUV3pBelROR09ucUhrQXdNek4wZjlmSXFKTm9nb3pGd0FvSjZKWm5hM0x6THNBT0F6QUMwUzBLV01wSEE3WEpvN1ZkZjFvQU9jeDgwL2hjUGpxeFA3YTJ0bzJLZVU1QUQ0QThLTGY3L2RYVjFkdk04RTVlcDlSVUZBd0NRQ0VFUE1CbENjYjI5TFNVcFZnMTlaQnpCTkN4TElwdHVTcWdiVHcrLzE5bVBrOEFBc053L2dnM1huTVBNazBUY2VwWXp1SFoyQTBXSDBhb0YyeTRiTldTanhEUVNQdUJmb2RCa0FCT0FTcytRaTg4T2JlRTNnQUFEYXc3bk53M1Y4aVFrL2VCSURjd0lBVFFhR1Y0RVczQUhZSHA4b01RSUpabkkwMkd1eFl0emxzU3h5UngyR3Jrd21MTmtIQWJpTkxjZUhCUHVSNTJtOGJETnVZOTh0YVBQL1ZqL2htd1RMWVd6bUZaczNHTmt5ZVBocy9yVnlQRTNlcndLQSt1ZTM2aC9VdndCLzMyQkdUcDgvR0wyc3pabEhzV0xjNU9EZzRPRGc0cE1YVHJ3enBIMlM2ZzRnT3o1WkRoL0xCUnlESE02QkQrODhyWm1EV2p3OXNsUm81NjVycVljNjlGZjdLYXpDdy8rNkl0MjRyS2h5TDhzRkhZTmFQRDhIbVlLL3YzVzJJY3NEaTJ2NUF5TEZ1MjI1UWJkditKNEFmQVZRRDhBTjRsNGp1MW5WZGIybHArUk1pbVFSZkF3aEtLZmNub3I3TS9Bc1FxUmtENEd2YnRsZEhiMWNDcUcxdGJiMHgyV2JSekpzZXdjd3pBRHljb204M0lycTRzL2w1ZVhrbHpMd3JnTEVBRXV2dlhCQU9oNmVsR1VlUnkrWHFWbDBobjgrM0t4RnRxdEZDUk1NOUhzK2hBTjdvempxWkpFN2dnUkFpNWsrK01kcjNUUHhZS2VWakFBNjNiZnNqeTdJZVNiV21ydXZuQWpnc0hBNC9FYlVPUzRxVWNuY0F6d0lJRXRIdlV6Mk9UTlA4VUVvNW1Zait3c3l2VkZaV0hsWmJXOXV1UUcxRlJZV25vS0RnNnFpOTJFTGJ0djl1V2RZV0srVkVkSUdVY2dvUkNRRHpsaTFiOXRHQUFRTk83MnBlTkdPblB6TzNPelVXUXV3Yi9iR25OYXpTUldIbUtRQ0tBWnlGelRWNHVzUVJlTFovSWhrOHJ0Y0FHcFBwV0RyRk14dzAvTGJOQWcvQ3dJYnZJaGs4cmZWYlo4LzFYNEVYWEF3YStXQ2tSby9JQTRaY0RISU5BQy84Unk4TFN6MGx6cnJ0ODlDWnREZTZ0TWwwY05oU0hKSEhZV3RDKzl6eTFsNms4SlBiMnFKdDlLQytPUDAzWTlBbnAzMWQwcEROK095SG4vSDBqQit3ZUhYVE5yTklzeGw0Ny90R0xGeTVBVmRQMHRHL3dMdnBHRUFRc0VkRktkeXF3RzF2VzFqYjNOYnBXbHVWaUhYYnczdmMrT29GTTY4NWFuN1hFeHdjSEJ3Y0hCeCtUZnpuL2FHRDdaRDNUb0IrajhpQldjYnBrNzhqQnBmczI2RU96L3FtZWxoejcwUnJjT3Q5cjE3WFZJODVDeDVIL3o0VDRGSUxOclVMY21Ib3dFT3hvUEZWck4vWXNOWDI3eFp4MW0zUHZUWHM5cE9PV09nY09HUXhVc3BIRWFtcHNSY1IvUWtBbTZaNXNhN3JTd0hjN3ZGNFROTTA3d2J3TmdCVlNua3pBQkRSdnpSTnN5M0xlZzdBYnJIMXd1SHcvYXFxUHBONHNKNEtJcEs2cm5lNEpKcVozVW1HLzVUS1VpMVpkazhpNFhCNGhCQUNTR0kxeDh3RGlDaHAxa1VpUW9nKzZZeUx4bFVKNEJvQXgwZTI0ZHNBckFWd0F4RzlMcVg4a3BsdnR5enJUUURkOTdETEhDVUFRRVJKeFpiVzF0WUxQUjVQaVJEaVlTbmxYa0tJUDFkWFYvZEk5TlUwYlU4QWJ3TEl0VzM3VE11eUVnVzZkaXhmdnZ6aUFRTUc3QVpnZjYvWCs0YlA1enNtWGhRcUxDeThHOERaelB3K2dOMko2UDJLaW9veGRYVmJuSDM0QW9CcHRtMnZVQlRsdWNiR3h0YVNrcElqaVFnVEprd29TS3hSSktWOEdzQnZpY2dMd0V0RVh5U3Nkekl6MitGdytPTXRqQ3VSblFCQUNPRUZRTHF1dnczZ0VHWiszVFROZi9YeVhnNVpESCtKc2JEVkJ3R016blFzbmVJcUJRMjdzcjNBcy9aVDhQd0xnZWF0YkJDemJpYjRwNnNqUW85N01FQXFNT0FQSUxzRnZQQUdJSlFOSDNFaTFtMDJ1MWJ6aDhFcjZFREh1czFoNitLSVBBNWJqWDF1ZVhNM0V2d3ZBQ08yNWI2Q2dCTjJIb25oeFFVZCtqNmI5ek1lL21nMjFtemM5a0pLTUd3ajBMZ0tGNzN3SmE3NXJZNVJwWnUvZ3lpQ3NPdUlBVGhLTDhjek0zK0V6Wm1wMEJPMWJqdk03VktLSGVzMkJ3Y0hCd2NIaDNpZWZYZUhRWGJZOHdnUkpnSFpJZkNvU2k1MkhuY2RYR3ArdS9aUXVBbldEM2RqUS9PaXJSN0RMeXUvd055R3B6QnV4RmtRWXZQNWQxN09ZQXdkZUJCcUYveDdxOGVRTmxIck5paGVlK3JVeXV1UFB6NjlBMytIYll1VThtb2lPaDNBZmFacHpwUlMvaW5XWnhqR0hWTEtoYTJ0cmE5RW14UmQxLy9OekRzRE9JYVpUeFZDVE5FMHpXZFoxaFdJQ2hTQlFLQmJuK3VKNk5vVTdlQ0U3eXBFbE92eitjcFNqTzhYOS9NR0FQMzhmcitydXJvNlBzV3RLdHFmckpiTlh4UkZPVG1kbUptNUsyczRWZE8wSTRqb0xBQUhFNUZnNWsrWitSTFROTDhEZ0FrVEpyenRjcm51SXFLRGllZzFLZVVTSW5vdUhBNy9wNmFteGt3bmpsN2dCaWxsb3UxWlhocnpWR1krRUlBdGhFaWF5UkcxSWp0S1Nua3ZFWjFxMjNZbGdPOFN4MFhGTmFTcVhhTnAya2xDaU1jQWVHM2J2dEt5ckM1ZjZCb2JHNXRMUzB0L1o5djJGMFIwaUtJbzMvcDh2dE1DZ2NEWDBUMFBCakRWTk0wL2FKbzJVUWp4ZG1GaDRXaHNlY1pNbldtYWI4WEZmaE9BQXdDc1ZWWDFWWi9QZDd4dDIvTVVSYmtmUUJzaW1Vay9NM09RbWIreUxPdnQyRnlmejdjckFEOFJ2UjhJQkpiRmI4TE1wYnF1ZDFVM1pXQ1NObFZLK1ZEMGNSbGk1c21hcGgzUHpJOFEwZkwxNjlmL09kbENUVTFObkpPVDA4VE12V2JCU1VRN0FBQnZqZlJYaDdUZ3IxREpJZGN6QVBSc3laWk9pcXNFTk9JdW9QaFlSTnhDYldEOU4rRDVGMjE5Z1FjQUVBWld2UVVPTGdmdCtEamdyWWpVNkNrOUZXaGRCQ3g1QU1pR1RHcVFJT0xUMmEwTzRjOUNmNmJmNE9kTVIrVHd2NHNqOGpoc0ZmYTU5WTJkQmZFbklFcDJwZGRXUXhXRVNkb08yTDJpdEYxNzJHYk1hbHlGQno2WWhYVXRtWDJoYjF6ZGhBYy8vQjRYSDFxRkhmcTNQNUNZV0RVTTgzNVppeS9uTDgxUWRBRGlyTnYydjJQYUVSLy9mYUtUMGVQZzRPRGc0UEFyWjhxMGlrSmhpOXNBVE1xV0RCNEE2RmM0RHYzNytqcTAvN1RrYlN4ZU5uMmJ4VEd2NFJrTUxUMEVmUXQyM05RbXlJVXh3LytFdWZWUFpZZGxXd3lpSEFDWHRoV0dGaytkV3ZsdlIrakpQb2pvREFCdkc0WnhTYkorMHpSZkFBQk4welFpZWdUQTdnQXVOd3pqRlFDdlNTbHZFa0pjSWFXY0lJUTRzWWYxVHk2eWJidkRrMGdJOFdHU3NjZXBxbnBjVnd2YXRtMEtJUXFZK1MwcDVReEVNbWdLaEJCbk1mT2NkZXZXcmRJMFRRTUFJdXFQeUlCN21Ublpuc25vUzBUVEFReUxyYk5peFlwNUpTVWxleExSY2N4OEZCR1ZSTmY5Qk1EdHBtbStHNy9BckZtelpnRTRwS3FxYWo5RlVTNERjRENBU3hWRnVWUkt1UmpBTTZacFhwbG1QRDJDaUV4bXRoS2FUNG0vb2V1NlAxcXJwUmtScXpRRndONEF4akh6UjExazU5aW1hVjVRV1ZsNWE2dzJrSzdyYjBVUDlwc1JFWlFPQVJBT2g4TWR2Z3RHYmRmTzVvamFkNEZsV1Era2U5K3FxNnNYK255K0ExVlZmWitJeGlxSzhxV21hYnRhbHZWdDlINVBrbEpPanQ2WGRVMU5UYjNxOTFSVlZYVXdFVjBKNEVuYnRwOGdvamNWUlpsUFJHL2J0bDNuOFhndUlpSWJ3Q3JidGhVaTBqVk4yMTBJRVRJTTR3WkZVUjRBQUdhK0wzRnRJcm9Md0YzZGpVblg5YWtBam1MbTU4UGg4SzJLb3J4SFJGOEQrSXFadnkwb0tMaFUxL1ZXMjdiYmlLaU5tWU5SOGMzTnpGY0NjT3U2ZmhVemV3QzRBWHhvbW1aYXp4bGQxMTlrNXFFQU5rVHY5OTdSKytkYzdKa0IrQXVNNUpEclhZQ0daanFXVG5FUEJnMjdGdWgvTkNJQ1R4aFk5eFc0NFNxZ2VjNjJqV1g5TitENUY0SkczQVBrakFaRURxajhGa0F0QkM5NUJBaG05R3d0Q2drSUhHYXo2eDZlSHZ3TDdZYzFtWTdJNFg4VFIrUng2RzFvdjl2ZjNKK1pIOTNXQWc4QStJYjJ4eG43aklWTGFYLzJNSHZKYXR6MWJrM0dCWjRZYzM5ZWd5ZG56TU5WUjhoMnNmYkw4K0szY29kTWl6d1JpRWJiZG1qeWIyNTg0NnpQcnZudFZqSlRkY2dHTkUzYldRaHhBWUJYb29jRDNabmJGMEJKYi9obHA0dXU2NGZZdGoxaHc0WU5EOWJWMWJWS0tROWJ2Mzc5eDcxZzVaQzFUSmd3WVlTcXF2M0M0ZkF2Z1VBZzdTS3ZQcDl2MTlqVmtlbWk2L3Fsekh4U01CaWM5UDMzMzNlNEJON3Y5L2RKNTdCSTA3U1RBQlFyaXZMdm50cUEvSnFRVWg0TDRGUFROSmVuNlA4dEVmMW9HRVphMzV6S3k4dTlvVkNJR2hzYmU3WFltOC9ueXdzRUFodUJ6aDFQeDR3WjAzL3UzTG1PSmNIL0NNKy9QcnlVU2R6RWpKTXBpd1FlQU9qWFp4d0V1ZHExYld6NUJRc1d2d0xtdE1zWGJESEIwSG9zYUh3WmNzemZFVitHMHVNcXdxQ1N2YkY0V1crNyttd3hxbUM2TDFnWTZqTmxXc1ZESjArc1c1ZnBnQncyWTl2MlBiWnRQNFlVTlRnbVRKaFFwS3JxaXdBT0JOREV6S2VicHZsRWJMcHBtbGRLS1JjQmVNaTI3Uy9MeXNyODNYMC9zRzI3M3JLc1JLRUJVc3BrVi9pL3hjdzNKRnVIaVBZSGNEc0FLSXJ5UERQdkMrQm9Jam80Mmg4Q01BdkFtWDM2OUJuT3pPMnlaWVFRZDNZbjdpZzNDeUZ1Qm9EaTRtSUo0RWdBWndMWXdNeFBoTVBoaHdPQmdOSFpBalUxTmRNQlRJL2F1cDNKekg4Z29vRzJiYi9mZzNpNkJUTy9acHJtYmZGdHVxNGZtekJzTFJHZGt0QVdCdkMrRU9LTWRQYUpDVHhSaWdIc1FrVEV6RGFBaGN4OFUySzJTalMrOTZLaTJTbnhXUzdwRWdnRTVsVldWdTdxOFhpbUFQaldzcXh2QVNBVUNwMm5LSW9Id01uUi9ZK1pOMi9lK3U2dTN4bUtvbHpOekdzQlhHNVoxbksvM3ovT3R1MkxtWG1pRU9KSUFON1kyS2lGSUNpU1RQR2MzKzhmWWR2MlRnQm1tS2I1VHVMYXpQd0FnTSs3Q0tGRGpTcG1ua2RFVTAzVC9EOEE0WXFLaXJINStmbm5FTkVSUkhROE0vY0Q0RTZJWjlQUHNkdHg3UytsKy90ZzVqQVI3UjdYdEJiQXZ5M0wrbSs2YXpqMERuRVdiVW16SXJNR3BSQlVkaWxRY2tMRUlpMG04TXcvRDloWW00R0FHRmo3Q2ZpbkcwQVZEd0JxY2FSNThIa2djb0VYM1FLRU4yUWdya1NJQ0h3Y1ZOYzYvakI0cFdQZDVyQTFjRVFlaDE1bG4xdmUzQzBxOEl6YzFudTdWWUZESnd5RjE5VStTMy9saGxhOCtQVjhMRm1UUFdlTUladngrYnlmOFZoQkRzN2NkeXdVRWZsQUpnalllWGdKRGhnN0JCL05XWnpSR0NQV2JYUUF1VEJsOTF0ZlArWExLNDVNWnAvZzhEOUFOQzMvSkVSODBMc2w4aERSMlVSMHE2N3JSeHVHOFdxMFdkRjFmZWV1NXRxMjNaTHM4Q0FOamhaQ25PbnhlSjdRTkcwUWdGY0xDd3NicEpSbm1hYjVhYklKbXFZZFIwVGQ5alMyYlh0cVRVM05EejJJc2RlUVV1NUVSSjhCeUJGQ1hBbmcxblRtNmJwK0RvQ0hkRjAveXpDTTd2aDREeUdpS3JmYjdVbXk1aEhNUEVYWDlaTU53M2dyMmVSb3pQc1EwUlFBWU9aWkFMTGlkRlBUdEw3TVBEN2Q4WXFpTkJ1R1VSMjc3ZmY3aTIzYlRtcVowUlhNUE5leXJOZVM5VTJZTUdFQ0ViM0V6QzhENkhBbGRFVkZSU0VpWDlqbkltcHAweFZGUlVWVEFJeHBiR3lNdjc5cVpXV2xOOVdjZUdwcmExc0F0RHZJR3pkdVhEOUZVVDZTVXM0UlFweVNZTFd6aWVqdnFWWksrZm5xMWF0UGFtaG82RkRUd1dINzRkbDNkeGpFN0pwTVdaYkJBd0JDdU5HM2NHeUg5alhyZjhDRzVtMy9PV3JKOGs4eHZPd29GQlcwajJsUThWNVlzdXdUY1BhVjlWREJkSlVRU3U3VXFaWC9jREo2c2dmTHN1N3ZySC9XckZtcmRWMWZ6TXhQQUxneFdaRjEwelFuU3lsWEF4alZIWUVuK2w2VjBpTElOTTJCQ2JjUFFFVDRUL1VBL3c3QUhRRFEwTkFBQUtkRi82V2kxKzJKL0g3L1JlRncrTXUydHJZM29uWmxhV09hWmkyQUMvMSsvNlhNUE5heXJDMjFEa3RKS0JUNlFWWFZVY3k4SXJIUE1JemloTnQxQUVSWldabTNUNTgrT2N6c3pzbkpXWm5xdmJrckRNUFlyZXRSRVN6TGVtMzA2TkVmYllrQUV4V1lEa0xjM3pzcUtQMnVwMnVtZzIzYk53b2hkalFNWXprQVZGZFgvd3pna3VnL1ZGUlVlUEx6ODNNVVJWR0R3YUFBZ0xhMnRuQW9GTm9RdmJqc0RtWitJZG5hUlBTdFlSaEphMVBGU0ZhalNnaHhXM056Y3pPaW9tNWRYZDA2UkQ3dnQvdk03L2Y3WGNGZzBNM01icmZiclRRMU5iSEw1YklWUldGRlVYanQycldzS0FwMzUrOWltdVlmRVBrZXAxSTk4UUFBSUFCSlJFRlVTTkYvMis3cUNJZE5iRGNXYlNJUE5QUUtZT0NmQVhJRFlLRDVCM0Q5MzRHTnN6TVhGNGVBbGY4RnR5NEVqWGtlOEF3RlJCNHcrRndndUFKWThoREFXZkFSaDBoaDhKL2hWc3Q0WnVoTTJnT1pQZlJ6K0o4amUxODhITFk3SWhadG1KR0pEQjRBMktPaUZKZE4xRkRnM1h3MUp3TjQ5T05hdkdMVUkyeG5wczVOWjdnVWdVc1BxOEwrWXdkRHhMMlhyOTdZaHI4Kzh6bVdydXZWQzdCN0RETm1nOVVqUHJuaXNDeXBIT3pRbTBncGp5V2lsd0RjWUJqRzlkMllxa2dwNXdOb05VMXpIS0lId3BxbTlSVkNwRlBwY0w1aEdGMzVWbmRBMS9YN0FGd1FDb1ZLQTRIQU1rM1ROQ0hFZjVoNU5JQnpUTk9jbkRoSFN2a2FFUjNKekVtTDBDWVN0Ynp3MnJaOVZQekJmRlZWMVk1Q2lONzZjbit3YVpxZmRUYWdxcXBxaUJEaUd5SXFBRkFEWUxkd09IeDRUVTFObDFlUlZsWldEdlI0UEJZUkZRTTR3akNNZDd1YUEyeisvUUlZRlQxQWlPOGJ5OHd6QU9ReDh5VExzajVJbkY5ZVh1NHRLaXI2RHNBUUFFMUUxRXBFRTVKbDgwVFgremFkdUxvaUhBNlhCZ0tCWmlubC9xbkdVT1R5K2c1WFhuWkN1OGVveitjYnI2cnFySjdFeDh6L05VMHo4U3BjQUlDVThqWWl1b3laOTBuMm1OQTA3UTlDaU9lWStXTFROTzlKWno4cDVjc0F4cGltT1Q2dTdXd2k2dkQ4U0ladDI2ZFpsdlZVUXJPUVVqNUJSS2N3OHp2TGx5OC9KdG5Cb2E3clV3Q2NaTnYydlpabFhaVE9mZzdaeVpScEZZVUM0a0VBSjJlYndBTUFmZkozeEo3YTNlaVRQNnBkKzQ4TG40Y3g1OVp0YnBHbUtEbllxZklhakJoeUZPSy9aaTFiOVExbTFseUM1dFlPRjhSbkN5R2IrRUwzT3RXeGJuTnc2QmtLT2hlNkhCd2NISkxDTXpDYTRmb2c2eTNhMVA2Z0lSY0NnLzRLS1BrQWJHRGpQUEJQMXdHcjNrQVhTZjdiQ0FYby96dlE4SnNCei9CTnJiendIOERQandLaGJFbWVZU2JtdHhBSy9ZbjJRd2RSMzhHaHB6aVpQQTY5UVVZdDJvQklCc3krWXdhM0UzZ0FZTjdQYS9CQmJXTldDandBRUF6YmVQR2IrUmc5c0ErRzl0dGNuNmR2cmh1N2pTekY2MloyYUNwRUdHc2o5TS9mM1BqRzJZNTFtME1NS2VYeFJMUkRPQncrQVVBb2F1TzBTVVJoNW1jQlBKTmkrZzFFVkpxaXIxT1llV1BVanNBTkFKWmxXWDYvMzgvTTF6UTNOMC90WkY2VGFacjVxZnJqaVJPKzJpR0UyRUJFN2JJeG1IbHZBQU9UalkvMjcwcEU1Y3o4Q2hFRjQ5bzcvVUJYV1ZrNVVGR1VkNW01UDRDSlJGVE56RjhyaXZKU1ZWWFZRVFUxTmQ5ME5yKzJ0dllYS2VWSnpQdytnUC9vdXI1em9talRYUXpEbU9QeitTYXFxanFkaUY3VE5PMGd5N0pteG8vcDE2L2ZZd0RHMmJaOXNoQmlCWUIzbzFjYW40aUVULytoVUtoRlVaUU94WDdUaElob0QwUS95NFJDSVNvdkwzY1RVUWZoS2NhNmRldjZGQlFVSkdhWjNVbEUrd0k0bEpuYmZmSVBoOE9wTWxEKzFkTFNjbkdLdm5hNFhLNCtpcUlrczlnVG1xWVZCb05CRVJWTjVqQnpJR3FCQ051Mmc3SG5reERpRkdibWNEajhoYVpwNVlrTGhjUGh0Yk5telVwSFdBVUFNUFBGQUphazZDdnJ4QnJITmszelQ3cXVLMFIwOG9BQkE5NXFiR3c4Q0hHSFdwcW0vUTdBU2N6OGlXVlpmMDgzSm9mc0k1c3QybUwwNjFPSi9OeGhIZHFYcmZvMkl6Vnc3SEFyMW02b0EzTzRuV1ZiWHM1ZzVIaExzMW5rY2F6YkhCeTJEQ2Y3d2NIQm9kdndGOURZVmg4Q1pidEZXd0ZveU4rQVFXZTJGM2pxTHdiV2ZvcnNFSGdBSUF5c2VoUE1RVkRGSTRDckJBQkFnODhEU0lBYjd3THNiTGlRbW9nSkUwbDEzYzNUZ3hjN1FvOURiK0dJUEE1YlRDWXQybUlVZU4zWXFieWtYZHVhalcyNDQ1MGFyTm1ZM1JjazFpOWZqMjhXTEc4bjhoQ0FmVVlQd3VjLy9JeFZUVmxSWmtRSXdvRzJpeHpydHUyY2lvb0tUMTFkWFJEcFhXbW9JUFdYVmlLaUt3QVlOVFUxTHdHQW9pai8wWFY5UUZ0YjIzRnV0eHRFdE1Bd2pLUkZQNldVNXdMb0lQSklLV2NDNkZoQnUvM0diZ0JRVlhXZWxKSUJ3TFlqZHljbkorYzhLU1ZDb2REdTBjSzV2WXBwbWtzQS9ENitMVnFvOWtERE1INmZiSTZVOGlrQTVWRy8vTFNLTEVvcGR3RHdJWURoQUU0d0RPTmpBUEQ1ZkVlcXF2cUZvaWlmUkMzVE9yWFhNMDN6SXlubHpRRE90VzE3QUlENnlzcktuQzYyajZubHVaV1ZsYkVYcHJiYTJzalYzWUZBNEd0TjAvNHNoSGhhQ0RFYXdDYVJSMHA1SXlLV0QwOVpsdlVjc0NrejZFSk4wNVlrWm5VRUFvRjZBUHQyK1F0SndPZnpsYW1xK2pRQWxabWJtUG1xMnRyYUpnQW9LaXJhR1FDWWVid1E0a2tBTnpEelc4QW0rNHQyb3BLdTZ5T1krVWZUTk4vclJnakJkTzFlTkUxTCtsbkw1L05WQ2lGbWVUd1JWendpR2toRW00UWFJY1I3QUE3MSsvM0RiTnMra0loSVZkV3ZrcTFGUkxjQnVFTFR0SWxFVkJodEsyUG1QbExLMzBkdnI0blVSd2FFRU5PcXE2dm5wb2hyZkJLUlIxUldWdWJHYnRpMmZaNFFvb2laWDQxdno4bko2V2ZiOXI4QS9Nek1wOFZidzYxYnR5N2MyL1dCSExZZXo3OCt2QlJ1MTczRU9DRWJNM2hpS01JRFFlMmZZc0hRZWl4ZlhaMWl4dGFGWVdQMXVqbXdPUVFsTGk0aDNIQ3BhVjFqa0VsVVlsd0JrSEw5Vk54Ky9mSEk3Zy9RRGc0T0RnNE8yekU4RXhNNDdIb0tCRjkyVzdUbFJMSjNCdjgxWW9FR0cyaGRHTEZvVy9OUnBxUHJDTGNCcTk0QXoxc0RHdlU0NENrRDFMN0FrSXVCbHArQTVTOWtoM1ViU0dIaWs2R3FRM2xtNkkrT2RadERiK0NJUEE1YlJNU2lqVC9KVkFaUGpOUDJIbzIrdWUxRE1INWFnY1dyMDNKbXlpZzJNOTRPTE1SRTN6RGt1RGZYRXhvOXNDL2tEc1g0cURaclh1dUZJT3poZ1hodDMxdmZjYXpidGxQeTgvUFBrMUwralloK2J4aEdxc0tnSktWOEVzQW8welQzVERaQVNua3lnQWtBZmdPQU5VM1RpR2dTZ09kVVZkMlNBcW01QUZxSjZEK2RqUEVCMkp1WjN5Q2lwRG5YUW9oVlNacFZYZGRQVGljSVp1NnlwdERXUXRPMFBRRzhTRVQ5YmRzK3hyS3MxMk45Z1VCZ25xN3JlelB6QndCZTBuWDlSaUs2dVRQL2RkTTBiL0Q1ZkU4R0FvSDZWQmxLS2FqeGVpTm45TXg4TjZKZTVRQmdXZGJ6ZnIvLzYrcnE2dm5SSnFIcitvTUEvc3JNSHdvaHpveU5OUXpqWWlubGNDSEUzNlNVL2RldlgzOW1YVjFkajlWclhkZFBZT2JKQUlvQXZNL01aMW1XdGVuMXlEVE43NkxqVkFDd2JidkJzcXhOd283UDU5dVZLRktsUFNxSURDT2l0NnVxcXZaSzJLcXBwcWJHeE5ibmZXWnU5MXlNQ3FnQUFHYitXelNMNGdhZy9WVmV6RHljaUM0Q0lvZXhRb2dibzdhRlFLUndNQUY0TERxMkZzQVQ2QUZTU3AySU90anFFZEhoWHEvM3NiaDROaFg5RlVMVXh4NC9BT0QxZXI5dWJHeE0yKy9mSVhOTW5WcVdFM1M3YnNwMmdRY0FWcTRKWU8yRytlaGJzQ01BSUJSdXd2ZDFEMmMwWTJiRmFnTkxWMzZOUVNWN2d4RDU5YTF2YXNENnBnNGxVN0lReWllaWEzY3NITlU0ZGVxUHp4eC92Sk9kNE9EZzRPRGcwTnZ3REl4bVcvMEVSUDB5SFV1bktIMUJRODRIQnAreldlRFpPRGRpZjVhTkFrODhhNzhBMTE4R0tyOFo4STRBUkE1bzVQMkFkd2Z3a2tleXhMcU5CSWoyUTFpZHpOTWQ2emFITGNjUmVSeDZTc1l0Mm1JVTVYbHdZT1dRZG0zclc0S1lXZmNMZ3VIdHd4YTVZY1Y2dkc0MjRQaGRSa0pFcitId3VBVEdEUzdDSjNPWFpKWGRuR1BkdG4wVHRYMHFKcUk1blF4akltSUFlK2k2Zm5SaXRralVUdXBXWm43Wk5NM1BvK3ZlQ0dCZFMwdkxKVzczRnI4ay9Hd1l4cm1wT3FOWkpIdUh3K0g3QW9IQTEra3VTa1FlQU0rbU9UYmRaWHNUa2xKZVJrUTNBbWl5YmZzd3k3SStTUnhrR01ZY0tlV2VBS1lCdUk2Wmo5RjEvUXpETUpKbWVRQUlSek5tWU52MkhDSzZ1ZE1naUE0aW9sMEFQR0xiOW1vQUVFTE1TQndYRTNoOFBsK1pvaWhQSUZJODkvMXdPSHkwYVpyeG9wTzlldlhxM3hjVkZiMUFSUDlYVUZCUTZmUDV6Z29FQWtiWHY1TE4rUDMrUWJadFB3VGdhQUNyQWZ6Sk1Jd251N01HQUtpcStqYUEvZ25OaHl1S2NuaDhBelBQQmpBZXljbnorWHhwMlNyRU1tdFN3Y3pUVGRPOExiNU4xL1VMQVVCS1djTE1ad0Q0MURUTkR2V3lxcXFxOWxJVTVTSWlhZ1VBd3pEOHNUNHBaVDJBcHNTYVBPbkVuSVFsdG0ybmZOd0lJVTRFTUFMQUxiYWQvQTFMQ0xHb2gzczdiRU9lL25CSS8xQmJ6alVFbkpidEFnOEFyRjQvQjkvT3ZnNytzVmNpR0dwQy9lSlgwZkR6MnhtTktXeTM0Z3ZyYnhnMTdFU1VsUjZBZFUwTnFKMy9UMnhzU2VxUW1JMm96UFRQVU9Ib1BnOVBYZlhZT2NjdjcxYVJlZ2NIQndjSEI0ZlViTFpvbzZKTXg5SXA1SW1JTzRQUEJaUStrYmFXQm5EREZWR0JKOXV2QXdrRHE5NEMyeTJnTWY4QmhEZVNsVFQ0WEJBQWJyd1RzRk01YzI5Ym1NaXhiblBvRlJ5Ung2RkhaSU5GV3d4OVdERnkzZTBmeW5WTDE2SzZZZnQ2Ylh6MyswVTRaTUpRRkVVemtvZ0lsVU9Lb0FxQnNKMVZiNkNPZGR0MmlwUnlKd0RqaVdocWRYVjFwMCtRVUNqMEQxVlZUMmJtbXdDOGpyaFBjVUtJQ3dBTVllWUJVc3FYaWNnTDRIQm12cUMydHZhWFdFMFJadDVMU25sNWlpMUdwV2p2RW1aZUY0MGo4ZkJjQlJCS05vZUlWak56dlJCaWwzVDJzRzM3SUFEM0NpRzJ5U2MvVGRNMEljUURBUFlHTU5lMjdSUGIydHJxNHV6UzJ0SGEycnBTVmRYOVZGVzlHOERKekR4VFN2a1dFZDFwR01ibnVxNWZ5TXliMGlpWWVhNWxXYS9WMU5UTUJuQjFaN0hvdXA0UFlCY0E5MXFXdGVuNUxhVzhDSkZNcXhpdjJMYnRVUlJsT29BK0FLYTB0TFNjSHJOMWk2ZWhvYUdsb2FIaEdDbmx3MFIwbHFJbzMwb3BqekJOODUwMGZqMms2L29aekh3SEVmVmg1disydHJhZVcxdGIrMHNhYzFQeE1UTmYxa24vWStqOE05S3BxcXFldWdYN3B3VVIzUVFnajVtdlRkWXZoRkFBZ0puYlpVWkpLYXVpZGFCbUo1dkh6Ti9vdXA3cUtvZ09CL3RSbThLVWp4dGQxM2NHTU1Jd2pHdmdGSjNlYm5uKzllR2xDTHJ1QlhBQ2tQMENUNHdWYTB5ODkrVnhtUTZqSGFId1JzeXBmeHh6NmgvUGRDZzlna0F1TU4vWU43OXZ3VDFUUFhkZGRMeGp0ZWpnNE9EZzRMQ2w4SmNZaTdCck1naTdaclZGRzZsQXlRbWd3ZWRFQlI0R1FxdkE5WmNCcTkvTmRIVHB3MjNBNm1uZ0gvOE1HbkV2NENvR2xMNUEyZCtCMWlYQXNtZXp5YnJ0SkZMVklwNForb3RqM2ViUVV4eVJ4NkhiWkl0Rkd3Q29nakJxWUo5MmJReGdWdU1xckczT2hoZnI5Rm0wY2dNV3JseVBvdHpJQmVZRVlFUkpJWEk5S2xwRFdTWHlBSTUxMi9iS1h3Q0FtZi9kMWNCQUlGQ3Y2L29VSWpwVlNubUthWnFiYko2WWVRYUF6NkpXYWVzQi9KYVpMZE0wSDA1WVppOGkyaW5GRm5rQVVublhpR1RpeHNhTkcwTU5EUTB0aXFLc2pjYlI3dW9uWGRlL0FqRExNSXpUa1hEUWJCakdhWjNjM1dUOEovcHZheU9rbEE4Qk9BdUFZT1luQURRS0ljeDRxNnRPbUFmZ3QwUjBINEJKQUNaSktmOEE0SG9paW45eC9DK0ExMkkzTkUzYlF3alIzekNNTjlNTmxJaXVSRndHRERQWDFkVFVUTlYxL1hObW5zYk1YM284bmtkMFhaOXNHRWFIZ2hpVmxaVTVwbW1lTGFYOEJNQng2ZGJBa1ZJZUN1Q2ZBSDRCY0pwcG1xK21HM01xbUhsMXpOYk41L09OVmhUbHFIQTQvR0lzNDBsS3VRRkEzMDdtdndzZzNkUGJYQ0o2dWlkeDJyWTlVd2dSQ29WQ3M2U1VKYVpwTGs4WUVxdWZsUGlHOThmWUQzNi9mMWgxZGZYQytFNW12cCtJbHFiWWRoQ0FLM3NTTDdLbjZxcERONWt5cmFLUVNXd1hGbTBPMjRxSWRWdHBZZTdxcVZNeDJiRnVjM0J3Y0hCdzZEbjhCY1p6V1AwVXlIYUx0bnhnd0NtZ3Nrc0JOZnJWcjdVUnZPam03VXZnaVdmbEcyQWxEN1REallCckFFQnUwUEJid0s3K3dNLy9CTUpyTXgwaElrSVBUVUpZemVmcG9UL1FmdGlTQ3hvZGZxVTRJbzlEK2x4L3ZkZ3Z4NzlmTmxpMHhjanp1RkJlWE5DdWpabng0N0oxR1lxbzV6Q0FtWFZMVVRWMHM0dVFLZ2dIVlE3QjFHOFhaQzZ3VG9oWnQrMTUrK3ZuZjNIWmtmTXlIWTlEYXNhTkc5ZVBpRTVrNW5yVE5OTXkwQTJIdzdjS0lmNlBpSzZ2cUtoNExsWkhKVHIvSXdEUWRmMXZ6UHlIVUNqMGYwakkyU2FpMnd6RDZHQXhCUUJTeXRlSXFJTVZWclQyeUZpdjE5dWhyby9INDNtbm9hRmhvbTNiUzRVUUVFSU1qUFhwdW40b0FEK0ErVWdRZUtTVUZoRlZwWE9mazhITVY1aW1lVnRaV1ZuT2dBRURFZ3ZTZzVuSEVaR3E2L3BES1piWUZRQ0VFSGZvdXQ3dU1MNjF0ZlZhWmw0bGhHaGc1ck5NMC94UTEvWGRtRG10cTZhWmVhVmxXVzlXVmxhKzUvVjZ6MkhtZlUzVGZOSG44NzBSQ29VSUFMeGU3NXI0T1g2LzMyWGI5bE1BQnVxNnJodUdrVlkyWGlnVTJpRVVDcEhINDltYmlLWkZtMjNETUNZQmdLWnB2eU9pMDZNQ1NEdVJSMHE1T3hIOVYwcDV1V21hendCNElaMDlBWUNJWXRrcXovV0d3Sk9Jb2lnVGlPaFdWVlV0QUdsWlVCTFJmTU13WGs1bnJLWnBmWHRxLzJkWjF0TVZGUlV2RkJZV3ptYm1YeW9ySy9kUHlKU0sxUmJhbE1sVFVWSGhJYUpUbVprQkRHRG1XVkxLZjVpbWVYZHNqQkRpdWVycTZybko5dlQ1Zk9OVlZlMld5TVBNU3ZRK09pTFBkc2pUSHc3cFQyMTAwL1pnMFZiYWYzY003UCsvVWRwcFFlT3JXTDh4NjYrUlVjRzRKMVE0V25XczJ4d2NIQndjSEhvR3o4UXVISFk5QWtLV1c3UzVJZ0xQc0NzQnRUalNGbG9OWG5RVHNQeUZMTWw2NlFIY0NpeC9BY3doME1pSEk5WnRTaC9Ra0F2QjRmWEF6NDhpYTc3R0VPMERsK3Qrbmg0OHg3RnVjK2d1anNqamtEYjd1SGZhRTJ3L2tBMFdiVEdLODcwb0xjeHAxOVlXc2pGL1dUWW84ZDFud2ZKMWFHb05JYyt6K2FrNTBUY01MMzI3SUZ2ZWNoSVJndmhBRjhRL2YzUGpHNmM1TlhxeUY0L0g4MmNBT1VUME9OTDhCRk5UVS9PRHJ1c3ZBemcrUHovL2RBQ1B4UGY3Zkw3eEFHNG1vbXRtelpvMXF6ZmlaT1o4QUkwQUVyT0NiZ0N3RVFBVVJXbGtaakJ6ZkRHdVM2T0gycmVrV1BvWEFMZDNNNWFCUkxUSjBxdTR1TmdENEp6RWNYRUgrQjM2RWpnanNjSGxjdDFsV2RhMVpXVmxOemMyUnV4d29yVjFVdFhYU1VyMDRQL2U2RDhFQW9HbVdKK3U2KzNHVmxkWEIzMCszeDlWVmYwQ3dBdCt2My8zNnVycUlMb2d0cWFtYWMzcGloYVZsWlZ1ajhkekRSRmRqa2l0cDhSYU9MOTZpT2hnVGRNU005YzIyZUxWMWRXMWFwcjJxQkRpVHEvWCt5aUFQOFdOY3dHQWJkdWJSSjdDd3NJem9zK2p6d0FVQS9pR2lPNlNVcTd1U1h4U3luMFFseG1VNGo2TVkyYVdVajdXeGJpd1lSaG45U1FPaDYzREU5TXFTbHh0ZEJ1RFR0MGVMTnBLaW5TTUhkSGhwWFM3Wk5tcTc3WUhrU2RtM1haOVVVRmYxNVBUOHg0OGJiK0c3REN3ZDNCd2NIQncyQTdnTHpHV1E2NUhRTkN6M3FLdC8xR2dzb3VpR1R3TWhGYUNHNjRGbGo2VjZlaTJITHNGV0RZRkRBRXF2eVZpM2FiMkI1WGZBZzZ0QlZaTUJUaXA4L3MyaGdTRGp5VlZ6WEdzMnh5Nml5UHlPS1JGeEtMTi9oQkU3bXg2VnlySzk2QnZidnVrb3NWcm12REwydTNUT3Z6bk5SdXhhTlVHakJtMDJTV29wQ0FIaFRudUxMYWZJMEhBUHNKRmJ6cldiZGxKZVhtNUY4RGZBR3drb245MmMvb2RBSTRYUWx4ZVdWbjVXQ3lMWU55NGNmMVVWWDJabVEzVE5PK0tEYTZvcVBCc1NheEVWTURNWnBKQzlEY3ljeE1BVkZkWHI1QlNiaEJDakFJQVRkTU9BckEvZ0dkTjA2eEp0aTR6cnpSTjg3N0VkaW5scDBSVVpCaUdMN0V2bXRHd1NlU3hMR3ROWldWbFFlSTRyOWM3RFVCVlMwdkxrTVMrYVArakFFNEtoOE5sd1dDd25RSmRXMXZiQklCakFzKzJJaEFJZkszcitqMEFMclZ0KzJvQTEvWHlGaVNsUElhSWJnTXdFb0FKNEl4a05tNVpSRWEwZEdiZWs0Z1NhMFcxdTNyQnNxeTdwWlMvSWFMVHBKVGZtS2I1YUhTdWg0Z1FxeDNsOS90em1mbEtSREtsOGdFVXQ3UzBuTzN4ZUVZQ3VELzY5K2d1RlFCKzM4V1l2S2p3ZHhJemQyYnBGRUxFbXRBaEMzaHllcm5YM1NLdUErTlV5dklNbmhnRUFuVXNHK1d3MWFFK0FOM2lidkdzUXZwV2xRNE9EZzRPRHI5cStETU00cEQ2R1lpS014MUxwNGhjb1BRVTBKQ0xBUGRnQUFTMExRWTMzZ0VzbTVMcDZIcVhGUytCaFJlMHd6OEF0UWdRdWFEaHQ0SFZQc0RTcHdGN1k2WWpCRUNDaVNZUnE4UXpRbitndmREQjVjVEJJUm1PeU9QUU9WbG8wUlpQY2I0WCtSNVh1N2J2NmhOTEZtdy9yTjNZaHBVYjJsOGdxUWhDdnp4UEZvczhFUnpydHV5bHFLam9OQUFEYmR1KzE3S3NicVg4R29aUkxhWDhpSWdPOEhxOXB3TDRGd0RoOFhnK0FEQ2FpQnFrbEc4VFVUbUFIUUJjR2JVQ0E0QmhWVlZWZXlWYmx5aXBGN0ZnNWtLZ2ZWcXkzKzkzTWJOS1JQRTJNYk9ZZVh6MFVQdFJadDRRRG9lN1hVZUVpSXFZT2UzM3d0cmEyZzVXTlZMS0FpSmFrNnd2Mmg4aUloQlJVN0l4dXE2UFplWnZ1eGQ1U2w0d1RmUFA2UXdrb3V0dDJ6Nk9pSzdVTk8wdHk3SjZKUVlpT2x6WDllc0FqR2ZtcFVSMG5tRVlrNEhzck9mQXpQbEVCR2J1anMvbm1WTEtVM3NwaE91U2lKcUp6MU1HY0Rvenp5YWllM1ZkbjJrWVJnQ0FHOWljeVdQYjlvMUVOSWlJSG1UbUs0QklsdGVZTVdPT3pzM05yV0xtSFlrSXRtMGZxMmxhVXA5bklob2NmOXMwemNmUnlhR3VwbWtIRWRIN0FNRE1qNW1tZVY3MzdyNURKbmptdmRJOHBkbDFGeEhPeUhhTE5vZXNRUVY0OG5QdmpNcHpyZi94MGVPUDcxQUx6TUhCd2NIQndTRUtmNDRpRzY2N2lCRDkzaHU3bml5Ykxwc0dBQUgwT3h3MDlITEFWUXFBQUxzbEl2QXNmVFppZGZhL2hOME1MSDBLYkxlQ1J2MHIwdVlhQUJwMkRSZ2NxZEdUSlQ0NnpMUS9rL29YbmhxNm01emFpQTVwNElnOERwMlNqUlp0OFJUbGVxQ0k5bStTZ1VXck1oVE5saE5tUmxOcit4UlJWU0VVNVhsUXZ5THJ4WHZIdWkwTEtTc3J5d0Z3RlRPM0V0RmRYVTVJQWpQZlEwUUhSQStObndBUVl1WWlBS3NBOUNPaUJRQmVZZWI1dG0yL0YyZmxkWnFpS0tkMXN2VDgrQnVhcG8wa0lyZHQyKzBPbjIzYjdoczloTitVQlVORUJvQnpiTnVlVEVRam1QbWNRQ0RRMklQN1ZnQnNtZGR0ZEgrcnAvTmJXbHBXZTczZXBEWlgwU3lQblJDcGNUTWpqZVcrUzNmZjZ1cnFqWnFtWFVoRUU4UGhjRnAxZWRMa1ZHWmVURVNYaGNQaGgrT3Q0d0FveURLeFJ3Z3hCQUNZT2UzSEFUTi9CK0NOZE1ZU2tSZTlrQ2xsbXVieXFxcXFjeFZGZVpLWkt3RUVFTTM0RVVJMEkvS1o3a3htZnQ0MHpXb3A1YWE1YytmT1hRbmdZeW5sanRHWXJrQ0tieS9kemVnZ29vdVltWWxvQmhHZHBXbmE0NVpsOWZqNTRMRDF1WjRoMUhjS0wyVFFtZHVEUlp0RDloQ3hic1BWb1Q0N0xnUitlQzNUOGZ3S0lTbmxNYVpwdm9LRStvTXhORTA3U1ZHVVY2dXJxN2ZwcGNoU3lxcFFLTFJ3MXF4Wm5WcURhcHAya0JEaXlGQW9kRm5DNTROT3FheXNIS2lxNnZwVWM2U1VsUURXbUthNXBMTjFKa3lZVUtTcTZpeEVMckRvMWF3MEtlV3hBRDQxVFRQcEZZZFN5dDhTMFkvL3o5NlpoN2RSbkgvOCs4NnVEc2VPa3pqT0FURVF3SkRFU2VTZE5mZFZqbEJveWxXT2xCSmFibWdMdE9VdWxDTVVLQkNnVU81Q2dkSWZ0SnlsVU83N0NGZUtkbVU1TVFrWU1NSGt2aDBmc3JUei92N1F5cEZsMlpZVEo1YVQvVHhQbm1obloyYmZsVWZTN0x6emZsL0xzajdQb1R2Q0pscGxyS2lvR0YxYlc3c2N5ZWphVG9SQ29iSU5tVlBuTTV0eWZFb3BEd0hhYzViMkdRTmh6SHYwaE84WFJEZ3l2K2RhQkJUdkRkcnVjdGZCQThCWmszUjBMSG9RZWZiWTFuZHdHN0RzbjJCZkthanNZa0F2U1VxM2JmY0hjR3doc1BJbDlPKzlNNUkvQXpTSW1DN0FOdnBzSVBGdVB4cmtNVUR3bkR3ZVhiTHZOUzlzTHpSK0E2QkF2dTAxU0RGa1VPZmdvaThIYUQ0ZUFIQVVvN0cxWTJvTUlzSWcvMEQ1cUNhbDJ6US9QYlAzaktjTy9Yakd0SUhyY2R0Q0dEbHk1SVVBeGpEelgzdDZDT2lLU0NUeWltbWE4NGhvdkdFWVA0MUVJbyt2V3JXcW9yNCt1eTYvWVJoREFZQ1o3M01jNTk1c2RYUmQvd3VTa1QvcFRBUUFJckxUQzRVUXc1a1pSTFE2cmZnMUFPY1MwUytZK2RWSUpISmY2a1JsWmVXWTZ1cnFIclZyUTZGUUlSR1ZBZGpnQ0JiRE1Bd0F4UUN5eXNUbFFtMXQ3V0lBdjhzc04wMnpuSWhPWmVadldscGFEbk1YNmdHMFA2Qm5qY1RvaVZBb3RDZUE3NlBSYUVNa0Vua2V3UE1iYW5zMm1QbDYyN2F2UlpiRkE4TXdqaVdpUzVWU1oxZFhWOXRabXZjNVFvaDlwSlNUQWV3SDRQVXNWZlptNWxXUlNPU3JMT2V5UWtTV1pWazVTWjhaaGpGVUNORW5jbmpWMWRWUFNTbG5wWDJXQ3dHQW1Wc0FKSWpvVVNLNm9hZCtpS2pLc3F4NTJjNjVNb1U1NWRneURPTUVJanFjbVY5SUpCSy8wM1Y5amhEaWlZa1RKKzR6ZCs1Yzcvcy9UOW5sMWZKREFUcC92VU12OVNBNU1JbTFyY1NLTmRIazdzczhaY3lJZy9yYmhJMGtiZmN4MFFoV3VPcmgxM1lPbjM3WVY5LzFxMWxiR1ZMSzA0am9JZE0wYjdVczY1TE04NlpwSGduZ01hWFVQd0ZNMzlEcmpCMDdObGhVVkRUQzUvT05ZdVpSUkRRYXdQWkl6dHZHTXZQTVNDVHljcXArVlZWVktUTi81UFA1WGdOd2JLbzhGQW9WYXBxMmQxdGJtNVg2VFNDaUtnRG4rbnkrR1FDYUFLQ3lzbElLSVZTNjVHNWxaYVZVU3RYWDFOU3NHanQyYkRBWURDNWk1cXNBWE8rK0Z5YzJOamErWEZkWGw0ckNmUjVBRzl5NVpGZjQvWDdOemVuWUxyOGJDb1VtRWRIUWJwcDFJSkZJMUdiK3hrMmVQSGt5RVQzTnpNOEFPQ0d6VFhsNWVUR0Fwd0hNQTFEWlhmOVN5aDhCdU1OeG5NT2owZWczcm8zak5FMmJuS3VOU3FtMTFkWFYyZVk4Q0FhRGY1ZFM3bVRiOXE2WjUwelR2QUxBVmFacFRyWXNxemNiZ1BUSmt5ZFAwRFN0eXYwYlR4QkMvQ2lYbkkrOUpSL0dad2IvSXFLdkFHeVVrMmVnalhtUG5tR2lTNUgydnVmZFhJdDBvUFE0MEhaWEFnWGxBQWh3Vm9PL3Z3TlllQmUyV0FkUENvNERpKzRIcTFiUUR0Y0EyaERBTndLMDA1L0J2aEhBa29mUmZ4RTlIY2JLYUNhNkc4Q2tmakxHWXdBeFVGYU9QVFl6Qjg1OGFUVFkrUnVBamNxdnNhbnhhUjAzUlNnR2xqY08zSHl3aWhsdFRzY2ZVd0lRMExYK01XaERZVXdLQklPWFY4MzQ3elhoR1VmbWc2anBWZ3N6djAxRUh6aU9jL1BHZEFQZ0NnQ0ZrVWprU1FESWRQQ1VsWlVWbEphV1NqZmgrMndBSUtLbDBXaDBUcllPcFpTTmxKRjNrb2dPQmdESGNXYW5seXVsSnJwMUY2YVZ0UW9oQUtCVkNQRnoxMFpVVlZXVktxVytNMDN6UXN1eU91WGdTVWNJY1FLU3Y0UDdTU2wvN3pqT3c5Rm9kR2tQNzBXbXpSY0FBRFAvdHpmdGVzS1ZvWHNXZ0hBYzU2aDBCNDloR0JjTElhNlNVaDVwMi9iN3ZlblhNSXpmRXRGTVpqNGR3T045WWF0cG1oTXlkcVZXbzR2ZG9VUTBtb2gySTZLQ2JPYzNGc013aGhMUmtRRDJaZWFEM1hGemxoc0o5aTNRTVhHbGxISUhBRDhrb2dXVEprMGFNMmZPbkx4ZnNFeDMxZ29oaXR5WHpRQmdXZFp2c1ptZXlFS2gwSjVDaUljQU5DWVNpUXRxYW1xK01RempFaUhFUFg2Ly81WHg0OGRQVFIrM0h2bkI0eTl1UHd3c0xnR1J1MTB6ZngwanViSnk3Vnk4SC80MU9IdGdRMTd3czhPeitsUUhFQVJtQnNBZ0loQmdCcFgyZXdEbjlyZGxXeE8yYmY5ZFNua2lFVjFzR01ic1NDVHlkT3BjUlVYRmFHWitrSWdXSU12R2tYU2tsTmQwd2R3TEFBQWdBRWxFUVZRaW1XK3RFTUFnOS8raFJEUU13RkNrNVlYTG5LdTUrQUMwTDZLSHcrSGxwbW5PQUREVE5NMlRMY3RLSlhEWWtZamU4UHY5aHdKNHN5dDdoQkMzRUZFcmdDUGNleWtTUXJ3cGhKZ040TWVaOWQwTkJ2OGFQSGp3OVFDdW1qaHhZZ2tSbFN1bGJ1L3V2cnRDMDdRN2lPaVFYT3NUMFU4QWRJaGswM1U5NVZTN0sxdWJvcUtpSTRqSXo4eVA1bkNKMVVTMHM2N3JUMWRVVk94VFcxdmJwdXY2MFFEK2xFTmJEUUEwVFpzUFlIem15Y21USnc5RE1vOWwxZ2p5UkNMeEwxM1hyMlRtK3dBYzJ0VkZKaytlUE5ubjg1MERvSnlaZDNabG0zVUFZT2JWU000RnQwZEcxSDR1NVB2NFRLZWlvc0lQb0JUQWg3Mjd5MDc5RExneDc5RTkvQkZLV0NGTkFqbmZOdFFRTU96SG9CMXVBQUpsU0VtMFlkRUR3TUs3QVNlckN2bVdoMm9DRnY4TkRBYzA5bVpBQklGQUdXaUhHV0MxRGxqMkZQcHZydHhoekV6Z3p6Q0lkb08zdHViUkxaNlR4Nk1UNVhlK0hFQnovRndRN1Fma3IzSW9BUGoxams0ZVIrWHZBMzR1TUFNSnAvT1BpS2JsNDd1ZmhmV0R4VS9BYVVVQk5SdkpYV3NlL1lSdDJ4OERPR0JqKzdFczY3blU2MUFvVkNpRU1JUVFCak9iQUtxSWFDSUFuWmtmWmViWlhmZlVKWUtJamdld0lCcU5mbUdhNWt4bUZnRGlBRTRHRUdmbUR3REFOTTFqc2Q1QkVWUktuUURnUHFEZElVUktxWFE1aG4vRGZlaE51NGR4UkhRemdFWUEzeExSamJxdS85RTB6ZWNBL05XeXJMY0JMQVZ3clZJcXEweWFhWnJuQVBnRk0vOHZFb2wwK1hEWVc2cXFxbnhLcVdlSmFBS0FJek1kWlpxbVBhZVUraDBSdldhYTVqVExzcnB6TUJFekU0QlNLZVhMUlBRalpxN3RUbDR1cWJ5VjIzZU9hWnJuQVpnNWJ0eTRVVGsxU0Q2MGc0aSt6TEUrbURuZ09tbHljVjRNSmFKL3VPM3FBVHlpbEhwUDA3UjNMTXRhQUFCU1NqOHpMeGc3ZG13UXdOOEIrSmk1ek8vM3o1ZFMzaUtFdU5seG5QdGNtYlY4WndRQUVGRkt5bU96T0hoY3labkhrRnhvT2JhbXB1WnJBSWhFSXZkS0tTY1IwYThLQ2dvK2tWTCt6TGJ0bkNVRVBUWTlRaE5ERkxCdjhpaWZaM2dlK1liN1BkeCt6SXpwOEp3OG13elRORU91TkdjbXJ3TFlUd2hSSWFVOE1hMThJb0JoU3FrN2lPaVFkTWxPQUVna0VuTnJhbXBTVVpySHVmTzJabVplaDJURXdscG0vZ0pKQjhNcVpsNEpZRm5xSHhFdFplWkZqWTJOaSt2cTZqb2xhTEFzNjgrbWFmNkNtUzhDc0ZGWnVtdHJhOWRKS1M4Z29rZWxsRE5XclZyVjd0eW9xcW9hcjVSNm1KbmZjcU9HNGZQNURnRUFJY1JyRzNIWlQ1VlNKM1pYZ1psMzFUUXQvUnJDTUl6aWVEd3VpT2dVWnY2Y21hT3BpSGFsVkR3bHRTV0VPSVdaMlhHY0R3M0RHSnZadCtNNGExSlNZclp0Znl5bHZJR0lydmI3L1RjQnVOQ3lySmtBWmdLQVlSaG5LYVZlU1pkVXE2eXNuS2hwMm5VQWZnTGdIV2IrUTdaNzBEVHRlQ1NkSUc5TEthL3M0bGJuRWRFb0tlVlZ5TEs2eWN5UGFacld6TXpISXVuRStaQ1pmUUFVTXg4Y2lVVHFVM1ZOMHp5Q21aL282ajBGQUNKNng3S3NJOU9LOG5wOHB1UDMrN2NsSW1MbUZSVVZGVVU5dCtoTWJXMXQwd0FhOHg2NUV2ZVA2ZmowbVdkekxmOFkwSmp6Z01DWTVMSFRDQ3grQVB6dERHenhFVHlaY0F4WS9EQllLd2FOdVJEUWh5Vno5T3h3TFRqV0FLemRLQi91UnBBK1praWdFU1dBNStUeDZCN1B5ZVBSaVJGcm5WTG80aHh5ZDhuazJjOVJ0K1M2TUptdkVLRlRqcUVCUlFmVGFiZ3JHK1E1ZWZJYzkwRXFKZm5VSTVxbUhVQkVMN3R0djJMbTJVcXBSd0I4dG56NWNxdTB0TFRYRVlDR1lad0lZQnRtdmlacEN1OU1STWU2ZHExaTVsOEpJUmFhcG5rRE0vOGV3QUptUGxrSThTZ1IvVVZLdWNxMjdTZklkVTRUVWJzRW0yM2JmMHk5TGk4dkR4UVhGNThLNEJZQWc1VlMweU9SeUQ5RG9aQ3BhZHE1UkhRU2dHbW1hYzVqNWp1SmFHWjFkWFdIeVpUYngvVUFMbWJtSlVxcGs5RkhXM3dxS2lyOFNxbEhBUnpHek5OdDIzNHQ4enlBTlVxcDB6Vk5ldzdBdnlzcks2ZFhWMWMvbGEyL3FxcXFuVnhuMlE4QWdKbnZYclZxMVNWZFNlMEJBQkZOQW9DMnRyYXNpY0NFRU1QY2w3Y2lLUVg0UmxOVFUyTFFvRUV4dDMxSjExM1R2Z0JXZEtWWG42ME5nS1BjNi9hWU15Y1NpZFFiaGpFZHdFZnBpd3pwMkxaOVoyVmw1WmhodzRhOVNrUS9ZT2JiaEJEM01mTzlSSFMxVXVvTUFCZll0dDFkcE5QZVVzcWM1TnFJcUtmUHc3VlpGbG9LYytoYVorWXBBSlFRNHR0Y2JFbWhsQm9WQ29XeWJ0SFROSzFMaDUycjYzNGpnTE1CdENpbFRvaEVJaDJjakxadG4yc1lScXNRNGdJQUgwc3A3M2NjNTdyZVJzbDViQm9jNFpza1ZNcUJPWURuR3g3OVF2bzhtNGlHUFA3bTlqdE5uN0xnNjM0MGFZdUZtVThpb3N1NnFUSWoyM01QSmVXQk9xRnAyZzBBMHFVNDUxdVcxU25TbzdlNHY3aytBR0RtbHdBc05BempWQUFRUXVRay9aa04yN2IvWVpybUpLWFVpK25sU3FraUlwb2RqOGRQZ0JzMUxJUTQzczBOTjhMTmk5TUJJY1RzUkNJeFh0TzBYWlZTaGE3RGNqL1ROQk1BNnBnWnpOemExYndoUlNnVUtzbzRyaEJDMUFRQ3laOTVOMXE1ZlpPUnV3Qi9lRlZWMWZaS3FTbEVSTHF1ZjVLdGJ5SzZDY0RsYVcydlorWmppT2gzaG1FOEc0bEVQZ1NBU1pNbWJTZUVPSitJN3BaU1BxS1Vla3pUdEhPWStTUUFzNWw1U25lNVlZam8xd0MrVWtwOUxvVDRlN1k2YWM3Y3JzYmZySEE0L0M2d1BrcEJTdmttZ05HWjc2RlNTaGRDRkFKNEVkbWplczVpNW16UjNYazlQbE13Y3hrQUVORVp3V0R3akEzcG82S2lZcHZhMnRyRkEySE1lL1NDQTlybTRrTmZJMEN1WEZ1ZVJmS0lBS0FQQnlEYy9EUlBnaHR1eFZibjRFbkJiY0NpZThHcURiVDlsWUEyR1BDTkJBWlY5S09USjMzTThGSWNpQjdsNkQwOFBDZVBSeWNDSkVZUXFSRkEvdS94Ykc3cnFBaWtDMExRcDZFMVBqQi9uQWlBbmlGQng4Q0F1aDgzZHdvQWdNQTdoMjU1clRCNnlXRTVKMWIxMlBTWXB2a1VBQlBBV2lRZmZGTDZydUZjMmpjMk5yNWRYRng4WENLUm1KVytjR3VhNWhValJveElkMHBjSWFXOE9Gc2ZSQlJrWmlHbFhJZWtwdlNCek53RVZ6N0N0dTBUS2lvcUJ2bjlmajBTaWF4MjgrZDhDa0FTMFd0RWRISTRIRjVlV1ZsNXRCRGlOU0w2bDVUeVJnRGJBVmhrMjNhN2ZOallzV09EUTRjTzNWOElNWldaZndaZ0ZJRGxBS2FuRnFpajBhZ0Y0QXdwNWU4Qi9KS0lmazFFOXlxbGJqQU00OEZFSW5IM25EbHp2ak5OOHlmTVBCTkplWXE1U3FsanE2dXJ2OGpsZmVzSjB6U3JtUG4vM0FpZU5jeDh2bW1hVnpCekVSRU5adWJCcnRRSE5HMzkxakJOMHg0M0RLTXRFb2wwa2xGUVN2M1dmYkJieGN5bnVUbDQyakVNd3lDaWV3R3NJYUlXSlBYTVRXYXVtek5uenBKc2RqTHp5VVFFSWlwaDV0L1l0bjAzQUM0cEtabW5hUm9EdUY1S2FSQlJXMW9iSWlJVFFCVXozOS9WZXlDbGZKQ0lmb3prMzZjWndEWUF0bWRtVmtybEZDMFZpVVQrMmRXNWlvcUtJci9mZno0UlhVcEpMZkk3Yk51K0JNbXYyc01Nd3ppSmlPNFFRandscFh4QktmWHJiUG1kbUZrU1ViZWErcmxDUkhhV3lLcFQwZy9jc1hFK2dCWUFjU0xTQU93UFlDSXp2OVhiQk50RTlLNnU1ejRGZFBYc3oyWG0zN3B5S1RYeGVIeDYycTd3ZERnU2lWeG9HTVpuUkhRM0VaMm42L3FacG1rK3djeVAyN2I5THJxUTgvUFlERGk4SElRRUFEMlZ3NGJ5ZHBibmtXOHdPRzI4Y015WFVLdTdiZUN4d2NSaXNlc0JkQ3M3MnhPQlFFQTRqaU1TaVVRQ3dDYlIzaUdpMndBVVpaUUJBSmo1eCs1ODRiOVN5dFREakE4QWxGTDFxV2dqTjNMMjFWUjd3ekJPRlVLTUJkQ3NhZHJVb1VPSEh1WFdPeGpKOVlzUGZEN2ZiMDNUZkRVZWo4OTNyME1BL2krYjQ0dVpmNjVwMmhFQWZ0citqRUowSElEalhHbGNFRkdKYVpxSDkzQzdtYmtrVTd5ZWlqWlBldy9hSFRiTWZBRWxjNkJkaStUOEp0MjJIWW5vUWlSenE3UVREb2ZqcG1tZVRrUkgyTGI5Q1FBYU8zWnNZTjI2ZGNzU2ljU2VwYVdseHdvaHJuUWRQRXhFdjFtNWN1WGZnT1M4Ritnc3JXd1l4cjVFWkREejc2dXJxK2NpNCsrMktWRktQWlJ0bnBvUmpkYm5iSXJ4bVk2bWFXNFlCRjVVU20xb2ZzNTFBM0RNZS9RQUVaU2FSUjhEK09INjBqeHk5RGhOUUNKTlZkbFpuU3pibW5IV0FXdmVBWnpmSkowODdBQ0pmcHJtTUNkM2dMY2ZxdjhJMmdJMGxqMDJPWjZUeDZNVGpzYWpVZ01qVDM2Q3VxUWwxbm1kYU1mU3dmaDgwY0I4NWlRaUJESWs2Smdac1FIazVPa3cwU1FTZzUzWWNMaUpLejN5QTJiK0NzRHhLVTB1Wmw0SzRCN2J0bk5hUkhkbEVQNmQ1ZFFuekh5SDIyZFBOclMvSnFJNVJLUUFmR0paVmlyZmlLcXRyVzFma0loR28wMkdZZHdKd0JlSlJCNU1sVmRYVjgrdHFxcmFYU2wxTlJGTkJmQzlVdW8zQU5pVkVqc2J3QVNzLzczN2xwa3ZiMjV1dm1mKy9QbWRJbFhjQ0pQcnlzdkxaeFlWRmYyQ2lDNFdRbHpxOS9zdmxGSWV6c3lEa2RRWXYyWFpzbVhYTkRRMDVCVDlsQXVKUk9JN1hkZkxBQ1NZZVNVUkJaaDVDWkpKZWxjQ1dNWE1xOUprS2xZeGMwQUk4UzhpZXRJd2pEMGprVWdIWjRIak9MZHJtbmFBVXVxMDZ1cHFPOHRsNjRsb0R6ZmFod0EwTXZPN1JQVGJydXhrNXMrSmFGNDhIcCtXdnNnZmpVYS9rVkplQXVCU0l2cFY1MmE4bElnZUVFSmMxRlhmUkZUTHpLY1QwVGFwUmtRMEg4RE1MdXpQRlRKTjh5NEF2MEF5QWVwWHpIeUtiZHN2cEZlS1JDTC9yS2lvZURzUUNEeENSRWNKSWJZRnNIc1dPKysxTE91OFhDNXNHTVpRSWNTcXJzNHo4MzlzMis0UUZXU2FadWF1ekRWRWRFcEdtUVBnZFNIRVdibllrWTVTNml3aFJFTVhwM2NBME82SWsxSmVwSlM2d1kxSVdvWGszL2VPbXBxYWJwTXBSeUtSZjA2YU5Pa3R2OTkvSFlEVEFKeEtSSHVOSHo5K1B5OVhULzhSNTBTOW44UjNCTnF4djIzeEdOZ3dFSjEyZUlPWGlIc1Q0YzZCTnNveEk2VzhTZGYxeTRRUXd5S1JTR1pmdzd1UjY4cUpaY3VXM1diYjl1aXV6cGVYbHhjUEhqejRoTXp5ekRtaUt5M1cvckJEUkljQzJETjFMSVFZNmRhckpLTHRVK1ZLcVhxZnozY3drdEd2UHllaVY5UE8vUjhSVFVra0VtT2FtNXZYQUhqYTcvZWZHUWdFaGhOUlBZRExXbHRiNzIxdWJrNE1HemJzUlFDVEFielM2emNoYWRjN1dYN0hmd2NBVXNvUnpId1dnUGRzMjU2UjJiYXlzbkkvVGRNdUpLSnNFbU5odUJ1d1ROTXNCNUJWNnRhZHo5OVZVbExTSVI5UWZYMTloMGQ1SWNSVnJyMXZ1MFdhbFBJbk9kNW1xby9udytGdzNKVTlIcEYyYWdpQVFaV1ZsZnVsQ3BnNTE2anRiT1R0K013NE44WjluSG9nTTdLNU4wZ3BCOVNZOThnTlpuNmVDUHNCTkNpdEZIbXh5dWFzQVpwcWdlSjlBZklEcGNjQkxWOERpVzUrMXAwbVlPMHNRQTFReGJEQ3lVRHhmZ0Q1dXF4Q2c4WUQrdERrZ1dvRjJoWnZKdU82ZzFjSUVvOXN0VkZXSHIzQ2MvSjRkTUtuMHp4MnVBbTV5Y1gwSzh2WGRWWWNDbTAzZk1BNmVUUkJHQnowZHloekZHTlZjNmQ1Zjk2U3Z1bUFnUlVmL3Y3SXZFOWt2clZoMi9ibFNFcEM2RlZWVldSWlZyZUx0Ym5pNXJGNXU4ZUtXU2dySzN1K29hR2hTd2t4QUloRUlsbGxKY0xoOENJQW1VNEZPSTd6b1JEaTkwVDBLalBQSnFLWGJkdk9LVnJKZFdROUNPQWhLZVUwQUVlN0VRaE9LQlI2dFRmU1U3WnRud3JnMUo3cVJhUFJwYUZRYUorMWE5ZldkU2VubGtsbFplVXhSSFJJSkJMcHRJTXdHbzErQTBDaUN6bTVTQ1N5R3IyY0MwUWlrUm1oVU9qR21wcWFUczViMjdadkEzQmJiL3BMeDdLczJ3SGNEa0FyTHkvWDYrcnE0a0NmWkZObnBWUzlFT0lMWnI0M0ZvczlWbHRiMjVhdFltMXQ3V0lBVTZXVTV5dWxPdXpNZGZNajllckp6SDJQTzdWSkpCSmY2THErQ3pOM2txR3pMS3MwNDdnT2dDZ3JLd3NPR1RLa2dKbjlCUVVGSzhMaGNKZWZYU0pxWWVhc1QyR2FwczBLaDhOWk04R0hRcUZKNlZFK3NWanM4V0F3ZUFJelB5ZUV1RDhjRHEvcDhtWXpjS1BCem5aekM1eE5SSC8xSER6OWk0LzBaZ0JSQURzU2tqbFdHTnh4ZzRhSFJ6YVlrMTlrN2xDaGJoS1ZlL1FOb1ZCb25LWnA3M1ZYaDRnaWxtVWREZ0NWbFpVL0ZFSm90bTNuc25CYlNrVFhiWXg5bzBhTnVyK2twR1NDcG1tNzJyYjlCQUJVVkZTTURnYUR0OGJqOFp2ZGpTRFA1TkJWaHpxMmJVOVB2VFlNNHlRaHhOL2N3eWVaK2IrcCt6TU1ZeWd6ejNjamxoT1daYlgvbnBxbU9STEpQSS9wODdWWVZWVlYwRjNFYjB0dEpobzJiQmlZK1NNaHhOSHBkcmdTYXdjUjBSOEF3SEdjTWlIRVRVU1VOZEk1RzBSMFBZQkNacjQ2MjNraGhBWUF6QndEZ01yS1NrbEVROUtxUk54NUJOeDZmeVNpajlPTzd3ZndwUnV4a21JYWtwc3IyakZOYzM4QWg3azJNUUJVVkZRVUVGR3ZaTFVkeHhrR1lMV3U2OWNDK0dubWVVM1QwdWROVHlxbHVzM0gwdzE1T3o0ekdBTUFpVVJpbzJTVXRxUXg3N0Vla1lqL1ErbSt2VWp3ZERDSlBsTDM3aHRVQzNqbFM2RFNZd0RmYUNBd0ZyVGpUZWoyc2F2MVcvRG54d094Qlp2TnpMNURBRVZWb08ydkJzU2dycXVSQnBBT2dJR21HcUFsNXpTeWZVdjd2SnhiQ1ppQmZlTWJrdlBZWXl2RWMvSjRkR0pkVzJ4ZG9lYXJCckFQZ0x6V2JGdmQzSWFXTmdjRi92WFNSZnZ0T2hwUHpzNG0rWnYvRkFWOUdGN1VNZGUzWWtaVGxvaWxmSVNCRHVPRXdLOERsRWV6R1k4TUV1RndUajZQVFU1ZlJzU2tjQ00veWpheUcrVStHTFkvcEc3SzNDS3VFNkZYVkZkWHZ3UGduVzZxOVBWbk1CR05SamYxbDVKVFYxZlhwOXVWSXBISXJVam1FY29GdG0zN3pyNjhmaWF1azZtdUYwMjRvYUdoSmRmUGltVlpQODhzczIzN2ZxUkY2V1FqMDVIbE9yMzI2b1dkbmJCdCsxc0FXWk5BZTJ4ZVRwNWExL2l2VjhvZlpvamRBZG8yNmR6eGZxWTljbUQ5Z29OaVVLUXRrWGlrWCszWk92QVIwU2htcmlhaVR0R1h6THdQZ1BaTkFVS0lxMTFwcVZ5Y1BQTmFXMXM3UmFyMkJqZFovTVZFZENiY2VWSWdFQmdIWUxxdTY0OUxLZC9vYlorTzQweU5ScU5XVlZXVnozR2M2NFVRbHpMemJVUjBFWUJqQWZ4U1N2bG4yN1ovVDBRM0VsRXE0cUZEZENJemp5V2lUQ25VN29pSHcrRU9teTVNMHh3UDRJeHdPSHlPVzdRY1FFL3lWaDFRU24wa2hFZ2tFb2thS2VXSUxEa0pVMXZLMndCQUNIRVhKZk1YcHRvZkJPRGQxREV6MjdadHQwZHZ1TExIMzF1V2xWNW1aRGp1QlRQZm11bk1yNjJ0WFdjWXhqRDBna2drc2dZQUVvbkV4UUN1ZDIzZVRRanhDRFBYT1k2VEhobTBXZ2l4VzIvNlR5T3Z4MmZxbUloR0FZQ3U2ejgzVGZPbzN2U2xsUHBmSkJKNUtYVzhwWXg1ai9YUVFWakg3OGN2QXV1bERCd0drT2k1MVdaazdRZkFrcjhEMi80bTZmalFpcnV2cjYwRWtGKzMwRHMwUUFTVC8zb2l2aFM4NUdFZzNvOHBSWmtkSXI0Ymd4T1BFUFhKcGtlUHJRRFB5ZVBSaVhWdGljWkJBZDhiSkZBRm9OY0oxRGNucTVwaVdOUFNoZ0wvK255Tlk0Y1BSbEhBaDNXeFBnbE8yS3lVRkFZd3NyampqMDRzN21CbFU4NmIrdk1INWpVQW51eHZNenc4UER3OFBEemE0YlVMNmw0cDNtN25HVXo2dlFEMHZOekY0NUhQZkE5SFhYYnFFVi9YbmRaelhZOCtnSm52c0cyN1V6U3psSElXZ0J4V3F6cEJBT0xwc3JnYkNpWHpKVjQyZWZMa25XcHFhcjVtNWwxY1owSzFHOFdTeWFrQURHYSswSlhxN1lCUzZudkRNUFpWU3YyVmlDWXc4MjlXclZyMVlFbEp5VVVBN2diUVFrUTNTeWwzSTZMRkFKNXo4K1JWcGZvd0RHTXNFWlVnR2JYWUpSVVZGYU1EZ1lCdzcyTzBZUmdkb3E2WjJRQkFtZVVBSUlTWWxVeDExRDJSU09UUjh2THlKNHFMaStjeTgrS0tpb3FETXlLSmZlNzFVN0lOUDBra0VnRmQxNmNDK0d1VzYvNU5TbmwzNnRoMU11d29wWnlTVmpZNHZZMlU4bHhYbXZjdElqb2svZHpxMWF0Nys1REpBQkNOUmhzQU5BQ0FhWm9wV2JWWTVtWWx3ekEyeE1tVDErTXpveWkxbnZhNzN0b21oTGdWd0V0QU1sL1NRQmp6Ym1TNVJ5K2dBN0NNWnlkT1I1dCtENEJqOHNyUm8xckEzLzRSYUZzSzJ1WnNRQzlCcHptaEtBQzB6WmErYS9QQmNTQytIQjBrMEpnQnRRNW8rUnE4OUhGZ3hYL1FONElTRzJSZ2dvbG5Vanh4QzFWNnFRODhjc2R6OG5oMG9uYkd0TGFTRzEvOGl3N3NRK0JEOC9uWmYwbGpDNVkxdG1EMGtQVk9ub0JQdzg0amkxSDkzY0JUaEJrenRCQ2xHWkU4bjlVdlIwdmJ3TkRmYk4vakNZb3orSjd2djYvUG1xVFN3OFBEdzhQRG8zODQ1eHpFWjh6NDZxRmQ5dHlaQ1BvOThKNEhQSEtHWXl6NDVPbUhmL25CZEM4QjhPWmtTRVZGUmJiY0lsMG5GdWdlSDRBKzBZSm01aytKQ0pxbVZRSDRHc0F1ekx6VXR1MkZTQzVRZDBCS2VRWVJWWGNWTFR0eDRzUVNJY1Fyekx3Q3dFRzJiYjgvZHV6WUlETTNFVkdiWlZtM1NTbS9KS0t6RW9uRUdUNmZyd0RBQTBncFVDUnQyc045K1VrV2UxT0o1QzhOQkFLM01mTXZpV2dRZ0hGQ2lLelJhVVRVcVZ3cGRScUF6OXp6UHpRTUkzTVZ0RjBQcUs2dUxtWVl4djFDaUZ1Q3dlRDlBRTVQcStkeis0c0I3YmtoSWFWYzJZV001citKS0gwaC93b0FDNGpvc2JSN1BKU0kycU5LM0R5TG54RFJ2UURhblR3VkZSVkZ3V0N3VTM3SzdoZzZkT2l3ZFBrNEtlVU9BSTV6RHd1bGxNOFEwZTgzMGhtUXQrTXprN1ZyMTU3aTkvdlA3STFOZnI5L2J5SEU2MGptT1J4b1k5NXo4bXdBdEFjVzh5ZUozeUtoRDJaZ1NscG9iQjdnQUl2dUJTOS9HdENIZC9MeDBJanBRTmtsZlhNcDhydVJOQnV3ajF5MUFad0FWQXY2eFBIU1dnZWU5ek1nbHVtMzVhUURTUFhqSm10bWg4Qi9vVVRpR2pvSUEwUFN4eU52OEI3cVBMSXk2L0lqVnUwNzQvbFRmVUg2TnhIdGpqeU55MXpYR3NmQzFjMllYRmJTWHFZTEdyQk9ucXF4cGZCcDY5OXF4Y0NyTlFNdXBZMERWbyt2UThITXVydCtNM0NTQ1hsNGVIaDRlR3dsekpnQjlkUlRYLzA5WGxRK2pDQ3VBRkVQR2gwZVd6Zk1ESHhQckg0OS9iQzY5L3ZibXEwTkljUWR3V0R3amk1TzkxcDNsNGdDekx3VUFBekQyQVhBS2IyMDUzSExzajRIQU51MkYwb3Bsd2doREFCUEU5RjRJcG9EQUZWVlZhV080N1E3UHpSTjA1aDVJalAvMHpDTXNabjlybDY5ZXZIY3VYTlhTaW1QYkc1dXR1YlBuOThvcFR3RXdOK1orVERidGo5MHIva0NnQmZjWmsxU3luZUo2Q2VoVUdqUGFEVDZxUkRpQ0FCSUpCSWZwdm8yRE9ONkl2b3BnSElBNENSLzBUVHRiYVhVYjVuNWVkdTJqMCszUjBwNU5SRmRZVmxXdG1ncEp4UUtUWFQ3MnBlSTlzZzRYNUIrRUlsRWJwTlNIa0JFcDBrcFo3dnlxV0RtQUJGQkNKSFRpcUpTNnVWSUpQS2ZOQnQvQ1dDZWJkdDNwNVVWQVRncXJjMURqdU04cVdsYVNJajF6NW0xdGJXdHBtbDJrbmJ0RGszVE91d29aK2JmSXVtUW1VdEVJNWw1TndBZm1LWjVtR1ZaM1VhVmRFVStqOC9NbkpsdURzOWVQZThhaHVFSEFLWFVhZ0FZU0dPK04vZnAwUkhhQ3czOFFlSk1RSDhBaEVQektxSUhuSlFseXlKTnh2SEZmYkRubTVMNWNFYWVEQlFaZ040cmxValhFQWJhdmdNdmZ3NVkvZ3pnck4wNGs1aUJST1BHOTlQWEpCMDhkeU9SdU41ejhIaHNDSjZUeDZOTFBweHg5TUlELy9UZlUxbmdMaEFPb1R6VTg0akZIZFF0WFlQRE10SnVUTmgyS0hTYmtGQURaNVBoMEVGK1RCcFQwcUZzeGJwV2ZMRjRkUmN0OGhKSGdSOXBVWU4rSDc1aVNzN0p1VDA4UER3OFBEdzJMOU9tb2UyaDUxZmZHL1FOQmJHNEFVUmF6NjIyWkFoalJoeUk3YmVaaW9UVGpQbjFqMkp0MDlmOWJWUmV3TUJpSXJxb2NVR2RGNkhkRHpEem40bW9VLzZRYkhsV2NtUW9nRm9BRUVMc0RPQVB6S3lJdXMranljeEVSRUlwOVJtQXo5Tk96UU1RY2w5UFVFcTk2TmEvUXdneFBhMDlBSUNJVGlHaVRndjN3NFlOTzdTK3Z2NU5adDZ4b0tCZ0Y4TXdBT0E4SWhwRlJJWmhHQk5TZFlVUWpaWmxQUWtBaVVUaVJaL1A5eGROMDZhWGxaVkZBUnpCekIrN2ttS3Arb2N6Y3hESkNJaXppZWdXMjdidkFBRFROSXVaZVNIUWNVRXRUYTZycDRXMmEyemJ2aW05d0RUTjVSbDFHTUFaekR5WGlHNDNUZk1qMXdtU1d2RFAxVkd3bTJtYTZmWU1adVl5MHpTUGFMOFE4L2owQnBGSTVFWUFNQXdqaEk0a0xNdDZEQnVJbExJQ3dMbk1mQThSaFpoWmR4em5TRjNYMzJQbTl3ekQrUEVHZHAzWDQzTUQ3eW1kb2U1MVZxVmRlNkNOZVk4TmdQYkhBcDZkT0ZYRmZIOG00cC9tbDZObkUxSllDU3EvR3lpc3hFYnRIUjgwQVRSNEw3Qi9GUERkVEd4eGZrZG1oNGx2cG5qaUZqb0lBMm9SMENOLzhKdzhIdDN5N2hWSHp0dnZUeStkcXd2MUpBaEdmOXVUQ1FPSUxPZ2NzVE5wVEFuR2pSNkt1UXRYZFc2VXAreXgwMGhzTTdROXNoOE1ZTjZpMVdpSkQ1UWZMMWFLNlhHSHhhV3pyNWd5Y041NER3OFBEdytQclpRempsN2UrTlJUeTI5UEZKWEh3T0xXcmRuUlV6YnFFT3hyM0E1QlB2ZDRDdDc2OU9kYnZhT0htZHRJME9sZmZETC96Umt6dklXLy9vQ1phMnpiN3VSZ2sxSmVpVjdtNUFtRlFvVUFpZ0VzU3k4bm9sTjZXdkNYVWg0UDRPa3NwK1l4OHc4cktpcjhSTFFqTTFlbm5adEZSR2N4OHk0QVhtRG00NFVRYzVWU3R4RlJNUkdkNVRqT2VDSEVjNmtHUW9oYm1UbElSQUVBT2pNM0FiZzU1ZEFpb2lBemZ3YzM5MmROVGMzWHBtbCtRRVJuakJ3NWNnV0FZY3o4cnd3YlQ3UnQrNnVxcXFyaHpIeDJxckNzckt3QXdMWUFGaG1HY1NpQU1hbHpYZVVuaWNmakw4eWRPM2RsZCs5Vk5temJYbFpaV1htZXBtbVBNSE1Ga3ZsVEN0eDdic21sRHlIRUh6TExpR2g3cE1tdzljYnhKNlY4aDRnbTUxajlTOHV5OWs1ZEJzQ0RBTURNdHhIUm93QVFqVWEvQ1lWQ2grcTYvZzRSbFNqVk8xbWxmQitmNDhlUEgxNVFVSEJ6cjI0cWpWZ3M5anNoeERBQVVFcTFMMkpzcVdQZW96Tko2YmI0Qlp6UUJ3RTRLcitrMnpZQi9qR2duZThBQ3FWYjRBQnFBM0puazBqS3ZXbkZvRzNQQTY5K0MyaWMzYWVtOWkvc1VESUhqeWZSNXJGUmVFNGVqeDZaZGNXUHZ6and4dWRQWU5CaitTamQ5dFhTdGZocTZWcnNQSEs5MHNqSTRnTHN0Zk1vZkw1b05SVG5melJQVWNDSDAvWWIxMEdxTFo1UStIemhLamk5bkJ6M0U0NEMvVE91eFMvNTZKSmpQUWVQaDRlSGg0ZkhBR0hhTkxUZCtUTHVLNFVxQnJSTEFSVDJ0MDJiRzEwcnhJNWpmdEx1NEFHQW9IODR4b3c4Q0d1LzJWcWRQTXdBbGhQenIwNDYvQXN2Z3FjZklhSVRwSlRqczV6YUFjQ1MzdlFsaE5qRmZkblFiY1hlRVFFd3dlLzNWd0RRaFJCMjJybW1jRGc4THhRSzZicXVBOEMzNFhCNG5tbWFqUUMwY0RnOHp6Q01EbzRxeTdKS3E2cXFTcFZTdFFBK3RtMzc2TlM1U1pNbWpmTDVmUE9JNktVTUcrNEE4Q3lBR1FDV3gyS3hEamxGdXNvUlUxcGFPZ21BUmtRUklycUltWDhJb0MydFNweUk3Z2NBSWhJQWZENmZUd0xZb0FYdjZ1cnFwNlNVczl5Y01JRDdmY3ZNT1RsNUFCeG5XVlpLdGd0U3lnaUFzRzNiWjZUS1ROTzhGTUFOT2ZZM2pKblhBYmkvaDNwbkVGRzd4cEpwbXVjQzJJZVpyNit1cnY1ZVN0bGVNUnFOemcrRlFydEVvOUVtd3pDT3lkRU9BUGsvUGdzTEN3dVZVaWR1cUNGS3FjdVllUVFSZ1puYm83MjI1REh2MFJuYUMwdDRkdUo4anVuREliQVBlQXVPNkJsMktEQjR6L1hIeTU4Rk45Y0MzTHMxTHZLVkFDTk9BbndqQWIwVU5CYVRjb3dBQUNBQVNVUkJWT28wOEJiajVHRkZVUGNoN3N6MEhEd2VHNHZuNVBISWlYY3ZQN291bjZYYjdudW5GamNjdHpzQ2VuSURLZ0hZYStlUmVONnV4L0oxL1pnMExRY0VBUWROMkJhamlqdElOMlB4bW1aOFZyOE1lYTg0eDZ3VTBTTXRUc0h2WjE5MjVNQkxoT1RoNGVIaDRiR1Y4NXVwZGJHSG5pKzlQZWdiR2lQU3JzZFc5b3hBSkVCWnByWUpKNy9ua0pzVXhsSVFYOUE0NnNzWGVxN3NzU2toSWhQQXpsbE9EVWZ2blR3SHVpODNLRjlLTnR6OE12ZWJwdmxUSlBWenRqRk5jNitONmRPTnBCaWhsUHFrcXFyS0Z3Nkg0d0NFMysrL0Q0Q2ZpRG80TVN6TGVrNUsyVUJFWmN6OFlHMXQ3YnBjcmlPRTJKT1p1YTJ0N2NOQUlIQXVnSTlzMjk0dlcxMVhFdTIvRzNOZlFESlBUTnIxVXpsaG1uTnBxNUtoTVptTGdCd0toUUxSYUxRSnljZmdDVzRrU0s0MFpNck5aU0tsbkFLczEwZDNJNUZxWTdIWWRkbnF1N2IwbW53Zm4rRndlQUdBb2g0cmRvT1VjaVFBK0h5K0RwSitXL0tZOStnTTdZSHZlSGJpaEMxZHVvMktka1A3SHZGWVBmakxzd0RWKzdrVlE0RDhZNERTRTVJRlJidjNuWkg5Q2JORGdtOURtM09qSjlIbTBSZHNWUTl3SGh0SFBrdTNSYjliZ1MrWHJNV2tNZXVUdUkwdEhZeHpEcHlBRzE2MHUyblovd3dkRk1CQjQ3ZnRWUDVaL1RKOHZheXhIeXpxRlVxQm5tanorUzZiZmRrVWIzZVBoNGVIaDRmSEFDVWwzUllyM0dXMVJuVFAxaVRkRms4MDRxdnZuc2FJWVNiOHZpRmdkckMyNlJzc1hqNnJ2MDNyRnhpSUU5UlpYd1RyWHBteG03ZXJ0TDlSU2wwZWlVVCtubGt1cFp4RlJPbFJNSXVZT2RCRGR5Y3pzM0ljNSsyTnRXdmN1SEdEQ3dzTHoyRG1pVWptUEprRVFBUHdLalAvajRpKzJOQytIY2Vab1dsYVFnanhSNlhVdWFacC9vV1p4ekh6TWN6ODAwZ2tzaWk5dm1tYUYyTzlFK0tYa3lkUC9sZE5UVTFOVDlkaDVwOEIrTi9jdVhOWG1xYTVvZVp1RENNQWdJalNuU0k2RVIyZmZyNG5kRjEveERUTlk1blpRZEloOEdJZjI5a0J4M0grb3V2NlAycHJhOXQ2cmcwUWtUUk5zOVBLTGpQN000b0d4UGpjR0Z6Sk9MVnk1Y29PV2U2M29qSHY0YkxsUzdjSndEZDgvV0hiNGcxeThDUlJRR3Y5K2tOOUNFQUJnSE5OWndZZzc2YTFTWWsydENXdTlpSjRQUG9LejhuajBTdG1YZkhqTHc2NitaVVRtUk5QZ0ZDWkx4RTlDY1Y0YzI0REptd3pGSnBJbXFRSndpRVZZL0JLelhld3ZzM01mWmsvL0dEY05waXc3ZEFPWmJHRWczZm5MY3h6cVRsV3pQaHZndmlTank4ODNIUHdlSGg0ZUhoNERIQ21UVVBiVTA5OStiZEVVZm1vclUyNjdmdGw3MktXL1Z1TUdYa3c0azRUdmwzNEVocWJ2KzF2c3pZektZazJkY1pKVSt1ODNkc0RETnUyVDhnb0dnRUFTaVVUSUlSQ29UMEJWQkhSNjlGb3RNTUNNek9QTWsyenZJZExqRTQvaU1WaThjTEN3cGtBbGhHUnhjeTNFdEZuUlBTWlpWbUxUTlBzTm9kS2QwU2owVzhBbkJFS2hhN1hOTzFlQUROZGlhdUlwbWtkdksrR1lmeWFtVzhtb3ErWStXOUVkS1BQNTN2ZE5NMkRMY3Y2UE9NK2g3ci9xMUFvTkk2STlsRktuYmFoZHJwYzYrWkhTaWVYNzA2ZG1hY0FVRUtJYjRGa3ZwUVJJMFk4QTJBcU16Y0lJZTZyckt4Y0U0L0gvNmZyK2xYTVhKdmVnVkxxcDBUVXBKVGFVUWd4bjVuOXpMeXdwYVhsNFkyOHAyNkpScVB6ZTFPZmlLN3VvaHpzUHU4T3BQRzVvVWdwS3dEOGdJam0xTmZYZDFqdEhtQmozcU9QYUpkdWE5TUxBRXpaVWlONitoOXluVHg1c1h3SmdPTUU5VmRQb3MyanIvR2NQQjY5NXAzTGZqVC9nT3RlT0ZiNDZBSE9JK20yVDc5ZWlpbUxWbmVJNWdHQUUvZmNHWXRXTjJQUm1weWk0RGNyazh0S01IM3ZYZHBsNWdCQU1URHJpOFdZdHlpUG96V1pGUk05NENqdDZnK3ZtTHFzNXdZZStZS2JsUFE5Mjdhei90MmtsRWNSMFplWkR3ajVnR0VZeHhEUlk4eDhiaVFTZVhUeTVNazc2YnIrWnlIRW1lRnd1TDg4dWFLeXN2SUgxZFhWNzNSWHlUVE4vWWtvSEE2SE4rU0xTRWdwandWUWI5djJaeHRtWnJlMkhhYVVtcnh1M2JxNzZ1cnFZbExLSHpVMk5yNWRWMWZYaTYxUld4ZGI2K2ZJTUl4OWhCQXh5N0xDbTh0ZWo4M1B0R2x3bm5wRC9TV2VFSUlZVjI0OUVUMk1KU3MveFpLVm4vYTNJZjNKY2hCZjlrV3c3cFgrTnNRak8xTEswNWxaRTBJRUFJU1llVjdxbkdtYUU1ajVJaVR6YXd3aG9oTUFMRWpKZUdtYWRpY0FNUE1kbWYwUzBhMEFidTJOTGZYMTlhMkRCdzhlVlZOVHMwSDVPSmw1bUdtYTF3Q1lBQUJLZGR6aTdkN1BaVVEwQmNBS0FCOEFPRm9wVlcrYTVsV1daZDBxcGZ3VEVWMEdZQUVSSFd4WjFnSXBKWWpvUmdDZkdZWnhTU1FTdVZkS2VSbUFQWmg1c3J0dy9xMnU2M2NDK0c3MTZ0VlBwTDBQKzVxbW1YWEJqWm1Kc215MEp5S2JtU01aeGFkazNFc1ZNNThQb0FYSm5DY2FnUDBCVEdUbXQxTHp3eEVqUmp4TFJEOUNNcy9LdmN6OHJxWnByMm1hVnNQTUh3b2hUalpOTXdZZ0RpRE96QWtBQ1NMU0FheDJ4OFd3UVlNR1hTR2w5RFB6RTVGSTVIODkvQ24ybGxKMksvWGxSb3hsemZHU0l4Y3FwVHJObFlVUWI2WXVNZERHWjFkVVZsWk9GRUxjRFdBTkVUVUNhSFlqckVZUTBWUUFRUUFQWm1zN1VNYThSOTlDZStBNy9pVHhDNVh3M1VUZ1gzaU9uczFCUDI2bVpuYUkrQ2JFblQ5N0VtMGVmWTNuNVBIWUlONi82cWh2OGsyNmJjbmFGcnd4dDZHVGs2ZHl1K0U0WmQ5ZGNmdnJOWWdsbkg2eXJqUGJsUlRoNHNNck1YUlFSMVdGdWlWcmNQZGJjNUhJMzJROFNvR2VhRzFaYzltbk0wNWUyOS9HZU9UTzVNbVRKeFBSMDh6OERJRE0zWjRvTHk4dkJ2QTBnSGtBS3J2cnE3S3ljZ3dSYlpRWWJqd2VmMy91M0xrNVI0RVJrVTVFaGN6c0F3QmQxNDhob3FPVlVvYVVjcXB0MjdVOTlkSFhtS1o1TllCcnBKUy90bTM3dm14MVFxSFFqc3o4Q2pOL1AzYnMyTXJNblhzOVVWbFpXUW5nS1FEdkFUaG80NjN1eExGQ2lMTURnY0REaG1Gc0ErQzU0dUxpZWlubE9iWnR2N2NKcnBjVGhtRU1aZVpKdWRiWE5LMGwzZm5nSnJBOWMwT3V6Y3p6SXBISWY3S2QyNW8vUjBSMEw0REZBQTVQdTRlSm1xYmxNaTdyTE12eWtyY1BFS1lkK3ZXYXB6NHF1em0rSnJpR1dOeXk5VGg2dG1yaWlwM3ovWTFmUFRkam1yZXJOSTg1WHdqUi91eEZSTitrWHJlMXRhM3orWHluRXhGeGtqcWwxSGtBVUZWVnRaTlNhamNBczJ6Yjd1VEVZK1k3a1Z4UTdvNjlpT2lpOUlKY0Y5QjlQdDlpcGRUbHNWaXN3YjNlRzh4Y1JFUlhBUmpPekordFdMRWlQSEhpeEJLLzMzOEpnS01BVkJCUkt6UGZLNFM0TGh3T0x3K0ZRcWF1NnpjQytGSksrUllSSFFoZ1Rqd2VQN3FtcG1ZQkFOaTJmWk9VTWs1RU53a2g3cEZTNmtoS21QMkFtVnVaK2VGRUltSDUvZjRRZ0ZNejVtWHptWGxHdG50Z1prbEVsMllwLzA5bVRodlROSS9QcUxhR2lFN0pLSE1BdkM2RU9DdXRMTXpNMzlxMmZTMEFsSmVYbTBWRlJiOFVRaHhIUkVjejgzQUE3UkpuWFMzQXU0djZpb2h1eTFxaEk5OFMwWjNkVldEbVgyM01ZcjlTNnB0SUpKTHBDSU9VTWdFTW5QR1pTMS94ZVB6YllEQzRCNEFBa3ZKd3FiOEhBL2hhS2ZWUUpCSzVKMVYvSUk1NWo3Nkg5c0tTdFcvR0x4NGM5UGtaL0xNdFQ3cXREK0I0SC9mVkQydUR5Unc4MTZBdGNiTVh3ZU94S2ZDY1BCNGJURDVLdDcxYTh4Mk9NY2RpYk9uZ2RtTjhtc0JCRTdaRnRHRWxYcTFaZ0h6d25aUVdCWEh1SVJPeFhVbkhTUDUxc1RpZXM3N0JtcGFjNUkzN2dmVVNiWjZEWitDaDYvcDA5K1ZkMmM0WEZSVWRRVVIrWm42MHA3NkVFSHNCNkxJZUVRV1ptWkRjc1pnVnY5OS9LSUNQZTdwV1Y5aTIvV2ZUTklOdUl0TDNRNkhRN3E3VXdXYWp0YlgxMWtBZ2NEU0FlMHpUWEdKWjFyOHpxcENtYVE4UVVhRlM2dGJlT25nQW9McTYycFpTL3B1SWpqTU1ZNTlJSlBKUjMxamZUZ3NBYUpxbVJ5S1Jlc013OWlLaWZ3RjRSMHA1YnNwNTVlNHU3R2szYUU0NGpqTXFHbzIyU0NrUDdxcU91eXUxTjd2SnZ3TFFMdVVSajhkSHV3L0ZHOEt6QUxJNmVielBVVWVFRVB1amkvY2lIV1orRm9EbjVCbEFUTnVub2VXcHAzQm5ZdkN1SXdDK0FPaVErNk5mY0ZRTXlkMlg2NmVjTkFBMnZNWVRqZkRwZzl1UG1STm9ibDNTanhhbHd3eGdMU054K3NsVHY4NzhEZlBJTTRqb2VXWmU3VWFDTEZCS3RjdUV6Wmt6NXp1MFo3anVTRGdjL2twS09aT1puOGgybm9qK1oxbldNOTFkVzByWksxc1RpY1JWUWdqZHZmNXlBTzJPRU51MkgzSmYzb25rQjFvQlFFTkRRMXhLK1ZNaVdxMlV1b1NJSGsyUG1vMUdveGFBdzZxcXFrb0IvQW5BSTB1WExqMjNvYUdodysra2JkdTNWVlpXZmlxRXVNRnhuSWZjYUticjB1dFVWRlRza3A2czNyS3N3OUU5VHdDNExPMyt2dEIxZlJkbTdoUUZhMWxXYWNaeEhRQlJWbFlXSERKa1NBRXord3NLQ2xhRXcrRU9xNWJOemMwejU4K2YzeDcxN1VaVi84WDkxMDVWVlpVdkhvLzdtZGtmajhlRnBta3NoR0JOMDFqVE5GNnpaZzBQR2pUSWNlKzdKeFphbHRVcGVpWWRLZVVSV0ovL0pXZmNEVE5kcmhIWXR0MHVzVFlReG1jdXVHTXE5WkJQNWVYbC9pRkRobWlXWmNXUVpWVjU3dHk1YXdmS21QZll0QlJQd1FxZUZiOEUwRXZoU2JkMWd0bnAvd1hIallMalRId0hjZUpPejhIanNha1kySjhSajd6Z2dPdGUyRkg0NkFIa2lYVGJOa01HNGZyamRzZU9wWU03bExmR0hkenoxbHk4UHJjQmNTZm5lVnFmVXhUdzRhUzl5M0cwTVJZRi9vNHliVy9NYmNEOTc5VG1wNU1uSmRIbWFGZC80RW0wRFNTRVlSakY4WGhjQkFLQnVjeThpcG4zU1oxVVNzVlRENENtYWI3R3pJYzZqck8zRUtMVDZwUGpPR3R5M1JGbm11YUx6RnhrMi9hQmZYVWpVc3JqaWVocHBkUlprVWprYjJuWHVvQ1pqN1p0K3hEMHc1WWNLZVVPUlBRWmdPOHN5OW85M1FiVE5IOEg0SFlBOTFpV2RWNjI5ams2VDNRaUNqQnpHNUlTSFYzeFg5dTJmOVpMKy85RVJKY25Fb250b3RGb0F3QlVWVlVOVWtwZDFkTFNjdXU4ZWZOV0FNbUlKRTNUSHVsTjMya1FFZTBEZDNOSmEydnI0T2JtNWtSSlNVbVh6b3UxYTljT0dUeDQ4SzRaeGJlNE94Z1BaK1lWNlNjY3gybU5ScU56VXNlaFVHaVNydXMxQUI1b2JXMjlDRG5nOC9tR2FKcld3TXpQMnJhZHZndlgreHdsMjBhSWFISDZvb0NVOHBkRWRKL2pPT1BpOGZqQ2JPMENnVUFZUUUzR2Urb3hRSGpxaloyR3hCUDZCZmtnM2JaejJmSFlmZUlNSkgzQVNWYXVuWU0zUHY0WlZGL3U4T3hqOXBqNFIreFVkcHo3OWpHV3JiTHh2dlZydE1YelFhV0RsNEg0c2k4Q1gvN2ZERy9Sd1NNUEtDc3JLOGhjd003R3VISGpCcytmUDc5eGM5ams0YkVwOGNhOFJ6cjhDVVlscGR2US85SnQyNTRIMnRFTkNHejlHanpuUjBDc1BzZkdBalQrY1dENHNjbkR4ay9BMFI5c3VDM2JYUW5hL3FyazY5Z0NjSGdTd0xtcWkydkFObWVEeHQ0SWlBS2dLUUt1UFFab1c3VGg5dlNHcEVUYm42QW5icVc5NEcyVzl0aGtlSkU4SGh0TnZrbTNMVnJUaktmLzl6VitkVkFGQmdkOTdlVkJuNFpUOXRzVlFiK0dGK3h2KzhYUnMrM1FRZmpGdnJ2aWdGMjNRZERYY1oxazBlb21QUGxwWFg0NmVEeUp0Z0ZMS0JTcUVFTFVCQUpKV1VBaUdrMUU3UXZNUW9qWEFCeGVWVlcxdlZKcUNoR1JydXVmWk91TGlHNENjTGxwbWljRCtMK2VyazFFTUUyenA5aTU4eTNMdXJ1eXNuSWlFZlhrbkJqdjJueU1ZUmhqVTRWS0tRZ2gvbWNZeHJWcDEzN2F0dTNxbm16c0xWVlZWZHN6ODU4eXk1bTVBY0EzcG1rK21sRitQQUJGUktWWkVyemVZRm5XNTRsRVF0TjF2WkNaM3lPaWQ3dTdmbmRTR2N4OE5ZQ0M5RElwNVVjQVFqMzA2UWNBWGRmblN5a1pTTDZuQUZCUVVIQytsQktKUkdMdmFEUmFBNkRYem9aUUtGU202L3FqU0NZWWJtTG1QOVRXMWpZQndMQmh3M1ozYlo4a2hIZ0V3TFhNL0NJQTFOWFZyUVhRSVFlUmFabzdNZk9YdG0yLzFnc1Q0dW03RnJ2RE1JeXM4Nkt0K1hORVJPT1ZVdHU1UlNNQUJBM0R1Tmp0WTM0cVlUSXpOOWZXMXE0TGhVSWpOVTBMeFdLeFQxTHZ1Mm1hbktybk1mRElKK20yNXRZbFVDb09UVnYvVVIxU1ZBNi9meWhhWS9tNy82U203bTZRMERGaXFFUnIyMHBFNXQrU0p3NGVUNkxOSS8vSVpiRWJBTHpGYm84dEJXL01lNlRUUWJxTitFU3dGOUV6b0VtWGFOdlBtMnQ1YkZvOEo0OUhuNUJ2MG0ydjFueUgwY1VGT0htZlhTRFNGa1ZMaTRJNDkrQ0pLQTc2OGNpcytadlZwbEhGQmJqOENJbUoydzdMZW41Wll5c1dyY2xwZnJlWjhTVGF0aEJlWitZT1d0WkVkSG5xTlROZlFFbk5tMnNCZEpDZFlPWWRpZWhDSkJQNXBuTUJrbmxIT3NITTF4SlJBWUNzT3M1S3FUSWhSSHZTVVNMYWhZaCsxOTBOdU5Ja1lPWXBialJIK3ZVNk9FQ0lxQVpBbnp0NTJ0cmFodWk2Zmt5R1hRRWkwcGw1bHl3TDJRa0FQbWFlQnFBNW85MWZNNDdmdFN3cnF5WjJMcGltZVdXVzZ3OENFSFBsMTdvaUJHQi9abjZCaUZaa3F5Q0V5RG5uUzRaTlAyWG0rd0FNUTNJTW5oT0pSTnEzZjltMi9abGJUd2NBcFZSOUpCSnBkK3lFUXFFOWljZ0hBRVJVREdCN0lucXBzckp5djR4TE5WVlhWOXNiWW1NdjJlbytSOHg4S2hIdDd4WVZBQmhGUktseCtoeUFEOVA3MERUdEFDSjYydS8zU3dDZDlQYzlCaWI1SXQyMnJxVUJjYWNabXJiZW42MkpJQ3AyUEJQMi9KbEk1cmJPUDFwaVN6Rzc1a29FQTZXSUo1cVFjSEpSVU5xVWVCSnRIaDRlSGg0ZStVcTdkQnZyaFFDTzdQZUlIbzhOaEZ1WitDNVBvczFqYytFNWVUejZqSGN1KzlIOEE2NTc0Vmpob3djNEQ2VGIvbVBYWTBSeEFhWlVqSUZQNi9pYitQTjlkc0hvSVlQdzdHZGY0OHNsYTdBcDl4Y0xBblliT3dJbjdiMEx4bzhlMm1XOTBIWWxPUGVRaWZqSFIxOWdlV092MDNac0dsSVNiVXE3K2tOUG9tMUF3OHp2WkVrSyt6c0FrRktPWU9hekFMeG4yM1luSjBObFplVittcVpkU0VTWjhkQ2ZLS1ZhQVl6TktIOVhDTEdNbVl0aXNkZ3N2OTgvSmYwa0VUVm9tbGFmN3BCd05idUx1cnVIbE13VU01K1hMak8xT2FtcHFhbEJocDFTeWtlSjZCZENpREhoY0hoTlpodlRORDloNWpMYnRyTnFtZnQ4dmhhbFZEV1NDZTAzaGtoNkF1WTBGblVsRlFjQWhtR2NLWVRZMzNHY082TFI2S2NiYVFNQW9LcXFhaHVsMU4wQWpnV3dDc0RwbG1YMVd1cE4xL1dYQUF6UEtQNnhwbWsvVGk5ZzVya0FKblhSVFdFb0ZNcEpSOTUxSkhYSlZ2bzVlakx0WHF1WitYdmJ0cWVtOWZmTEhQcncyQUtZTmczTzR5KzIzc0phUUJlTUMvc2pvcWVwNVhzc1d4WEdkcU4rMktGOGx4MU9Rc1BTdDdGMFpaOThoVzBTR0FvdHNhWDliVVlTcGxVTTU4cHRDNzUrb2I5TjhmRHc4UER3OE9nTTdZZUYvSDdpTEFqdGp3eHh0dWZvR1dod2dvaXZKeTF4RiswRkx3clBZN1BnT1hrOCtwUjhrbTViM2R5R3U5K2FBekJ3U01VWStQV092NG1IVkd5TG5VWU14dk4yUFdaOXVSaXJtL3RXSm8wQTdEQzhDRCtjdkIwT3JTaERTVkdnVzYrWElNS1VpakZvU3pqNDY3dWY5MnZlSUJkUG9tMHJnWWl1QjFEb3luMTFRZ2lSMnZrZkF3Q2wxRW9pcWs0a0VrMjZyaDlOUk1ka05Ha1Brd3NFQXNPSjZNcU04Njg1anZNZ0VWVVRVUWZub1N2MTlEZWwxRFZkUldZUVVXVzJjdE0wejFOSzJaRkk1TU5zNS9PVmNEajhGWkQ4dnBSU25nNWcyOTcyd2N3MWxtWHR0aUhYWithMUFDQ0V5SFJ3NkVDdmR4eVJhWnBuTWZOTUlockN6TS9HWXJIemFtdHJOOGFCOVRZemQ1ZjA5Vy9vZmo1enFxN3JwMjdFOVhOaWEva2NFVkZPUDA1RTVPbXpiWUZNUDJMQnFvZWVMNzJ1d0Rkc0RSalhibTVIajFKdFdMVHNBMnhUdWg5MGJWQjd1U0FmeHU5NEtwcGF2a2RUUzhQbU5Hbmd3VWlBMWNWdGd4TC9Pc2piVmVyaDRlSGg0WkczMEFGWXhpODdsMUd4S1BhazJ3WVF6QTZSY3luMlVYY1NiZjZjd1I1Ykw1NlR4NlBQeVNmcHRwWTJCL2UvVzR2V2hJT2pqQjJnaWZXbUNDTHNOTElZNTArWmhNTW5iNGZuckhxOE4yOGhFbXJqMTZVSy9UcE8zS3NjQjQzZkZxT0tDenBjTjBYY1VaMGlqQUkrRFVjYU82QW80TU50cjBYNzBkSGpTYlJ0VFNpbFBoSkNKQktKUkkyVWNvUnQyNWxSVzZua1ZtMEFFSWxFWGdid01nQlVWRlFzS3lnb2VDYTk4b29WSytwTFNrb0FBTEZZYkZGQlFjSEpHZGRiRzRsRUZnS2RIY0ZFTklhSURoUkN2Q21sUExpTHZEcG5TeWx2dFczNzIxU0JhWnJuQXJpTGlMNGZOMjdjaElHcVdVMUVwekt6dVFIdG5nRHdmQmVuUlVWRlJhZm9qdWJtNWtSOWZYMnJwbWxyQUlDWk8yaEptcWI1Q1lBYXk3TE9BSkRUbDVHVThuQUFmMFV5S3VrMDI3YWY2OFZ0WklXWlY2VmszVUtoMERoTjAzN2lPTTZUMFdqMEcvZWE2d0IwR1NiSnpLOENlQ2pIeXcwaW9rZDdydGFacmVGenhNd2FlbkQ4TVhPQWlPQTRUcDZFcEhyME5XY2N2Ynp4cWFlVzM1UW8yZ1VBcnR6YzBtMkxWM3lFbFd2bVlHVEpIaDNLdHkwOUFGUWhVUHYxWDdGOGRYWGVTcmYxSDh4Z1dzMFVQM082SjlIbTRlSGg0ZUV4SUtDcFdPdEp0dzBrWElrMm9lNzNIRHdlbXh2UHllT3hTVWlUYnJ1TENWUDcwOUhUMkJySHd4L01nMDhUMktkOEZJWVZybytvSVFBK1RhQmkyMkVZdjgxUUhHT094VXZWQy9EMXNyVlkxUlREdWxnY3JXMU90M0p1Z2dpRkFSMkRnejRNTHdvaXRGMEpqcWpjQWFPS0M3TFdUeWpHVjB2WDRyR1B2NFFtQ09jZk1nbkRpd0lkN0preXNRd05xNXJ3blBVTm1tS2JmWk9sdzZBSFBZbTJyWWRJSlBKb2VYbjVFOFhGeFhPWmVYRkZSY1hCdGJXMTZhRnRxWndvbVRKVENBYURWeXFsT2tSSkRCa3laUC8yaGo3ZldLWFVaeG5ObmdHUU5iS2l1cnJhcnF5c1BGb0k4UXFBMXczRDJDOFNpWHlaWG9lSS9NeDhLNEFUQUVCSytSdG12Z05BUFRQL3NMOGNQR3ZXck5sb0Q3RmxXUWYwaFMwcDNQd3dFNExCWUtmM0pCQUl2RkpmWHo5VktiVkVDQUVoeE9qVU9kTTBEd2RRQmVBcjVPamdjYStYaWxaNXZDOGNQSmxvbWphWmlHN1VkVDBDSUpzMFhUYWJ2cklzNjVtZWF3S0dZUXhOejBuVEc3YlF6eEVaaG5GR1dyTlNJb29aaG5GbU4yOUY2c2V2djVPT2VHeENwazJEODlqTGZCZUFJWnRidXEycFpTRytXL0pHSnljUGtZWnRSdXlQa2lFVDhmM1NkeEQ5OGs2MHhyeHBURHRNcThEcVlrK2l6Y1BEdzhQRFkyRGhTcmY5Q3NLM2hzRW5lNDZlUElYWlllTGJCU2R1b1gyUWp3bTNQYlp3UENlUHh5YmovYXVPK3VhQTYxNDRYL2hvVEg5THR6WEZFcmpyelRrSTF5L0RHUWVNUjltd3drNTFCQkVtYmpzTXU0NGFndVhyV3JHc3NSWExHMXV4dExFRkRTdWJzTG81aHFaWUFuRkh3YThMREM4TVlzVGdJRVlOR1lUaFJRR1VGZ1ZST2ppSW9ZTUMwTE5FN3FSNHRlWTdQQmYrQnQrdVdBZUE0ZE1Fempsd0FrcUxnbW0yQU1mdnZoT0lnTWMvcm9QcW5FeDlVNkVZL0VoTHkxcFBvbTBMZzRoK2FCaEdaalJIdTlaTlhWMWR6RENNKzRVUXR3U0R3ZnNCbko1V3p3Y0FTcWxPaTlOdXJwZE8rVjRNdzdpV2lQVHE2dW92MEVPT2tFeXFxNnZmTVF6akRDSEVZMGhLY2YwZ284cDhJanJlTUl5VGhCQUdnRXVZT1NLRW1Cb09oeGYxNWxxOUpWdEVEQUEvQVBqOS9rRVZGUldkSENMTUxBQlF0cmExdGJWTndLWkxDOGJNUlFBYUFOeVRjZXBhQU0wQW9HbGFBek9EbWNla25iK0VrOGxlL3JTcGJCdUliSVdmSTAwSThXQkd1MUhwWmN6OHEvU1RSTFFOQVBoOHZwVzlzZGRqNEhIeTFMcTEvU1BkeHZqeTI4Y3hLRGdhdTI1L0VqUnQvYVlhZ2tEUVg0cWR5MDdBem1VbllPV2FPWWduMWlHZWFBVC9QM3RuSGg1WFZmN3g3M3Z1bld4TjBqUnB1bEdnaFJSSzJrN3V1WVBLamlESUppRElKaFJaRkZFV1dVUkFObEZRQVVFMjJRUkJFQlVSQkVGUS9MRUlncXk1OTg0MGpVVUNoTFkwNmQ2bWFiYVplOTdmSDNNblRDY3p5U1NkN3VmelBIbWFPZnU5NmN4OTU3em4vYjc1KzZzTEJzRkFjVkUxVnExNUh3dVh2SVRGeTkvY05CRkdnVVJiRmZFZnRFU2JScVBSYURSYkhyUWYydmo1K1BsY1ljU0p4Sm5BQ0UrbWFUWU1TWW0ySDlEZVdxSk5zK25RVGg3TkJ1VzFxNC82ZUhPUmJvdjdDcSs5MzRiV1pXdHdiR1FxRHBtNS9ZQThQVUF5a21iaTZESk1ISjNjdDFNTTlDVjgrSXJoSnpkQ1FVUUlDUUhUSUppR0dQS2lHTURTTmQzNDg3c2Y0Ym5vZlBURVAvdk1mM1hlSW93dUxjSjVYNXF4VHArS2toQk8rUHpPNkkzN2VMTHhZL2dGa0pFYllwV0tHYzkyKzN5VmR2QnNmVER6M2tUMCtZemlkY0xOUE0rN1JVcTVIeEdkSWFWOHgzWGRlNE8reFVRRUlVUlBKQklaclpUNk5OOTVwWlJEdGhGQzFEYzJOczdQV012dnBaU2l1N3Y3ZVFBSWg4T2ppT2lMd1hwdUEzQTJFZjBPZ0FEd3RPLzdzMTNYM2FDUkE1WmxWUWtoVnVhcUx5a3BHZFRCbEMyYXhyS3NxUUJDUW9oRENyQkVLS1Y2UGMvcjM0QW5vZ3BtZGwzWHZTRzluVzNiMXpIeldnQm9iR3hjSnFYc0ZFSk1DOVowTUlBREFmd3VoOHpYNXNBbXlmZXlEYjZQRW83anBCNXhobTNidlVxcE96elB1emh0YmQ5Sm41T0lkbUxtUlk3amRPVjdmWm90bDI4ZXZXek50ZGN1dTNIYTU2Y1ZFK2h5ZkNaTHVFRmhLTXo5OEY0VUYxVmh4NGxmZ1NHS3M3YXJIajF6WXl4blNNYU9zVENwZGorODAzUTEycGYvWnlQT3pNeE0zY0pJblBuMVF6NzgwMGFjV0tQUmFEUWFUWUdodzlIQnIvbFhNMFFsaUkvVGpwNWhRQnZRUkdWZVM0SnZCbW1KTnMybVJUdDVOQnVjVnk0NzdQMTlmdmJjaWFaUWR6SGhTNXZTMGNNQVBsbmVpZHYvYnc3ZStLQWRzL2ZhQlZQSFZxQzB5SURJOFh3VUJKU0Vobjg0bFFINGlyRzJONDdtUlN0eC83LytpL2tyT3BIcHEwa294dFBPeC9DVndyZjIzdzJqaXBKdlMwSXl0ODlaKysrR2hHSTg2MzJ5NFhMME1Dc0ZlbFQ1ZlplL2ZlWFhGbStZU1RTYm1COWwyZWhmbHRHR0FYeVRtZWNTMGEyMmJmL0hjWndZZ2tnVnBWU3ZZUmhkeUNFUmxjYU9SSFF6TTk4SDRNVTgxcGE1RGdDQTY3cS9pMFFpWlpabFhVSkVsd0tvQlFCbVRnQTRRd2p4SmllUFJGOFlpOFUydURUVXFsV3Jlc2FNR1hOTGxxb1RBWXdEY0dlMmZrUjBNak5YSUptclpoMTgzMTl0bXVZaHVmb09GeUhFYWdBcEo0OWc1a3BrM045SUpCSmlacE9JT3RPSzV6RHp6RWdrVXNiTTl6SnpwKy83VnhSaVRZV0VtY3VKQ013OEhFZjB0NldVUS8yZnpaZHQ5bjBVaVVTMlkyYURpTUoxZFhYRkxTMHRBeUtTQXZZZ29sRlN5cWVGRU4vTGREeHB0ajZ1dlJhSmg1NksvN0tvT0RRV29MTURtY2dOVGp5eEJzNS9mNDd1bnFXbzMvbmJJR3kreWlVRWdWR2xrekI1L0pjMnFwT0hHYXNGcXg5MnRINm9jL0JvTkJxTlJyTVZRUHVoalYrTFg2RFlXRXRDZkdOYmtXNGpzUjRwSUltd3pqWWsrMENoMUhLWWZTSytDY1dKMjJsM0xkR20yYlJvSjQ5bW8vRDZGVWY4Yjcvcm52bTJDTkZUSURSczZ2VW9CdDc1ZUNuK3QzZzFHcmF2Z2JWRERYYWZVb3VKVmFNd2lOSmEzdlFsRkZxWHI4RmJMWXNSVzdnQ3NRWExrUmdrRWtjeDhLdzNId0JoOXA3VCtuUDBBSUFoQ0tmdU5RMUV3Rk9OclJ0Q3VrMHg0Y0dlN3RYZjF4RThHdGQxbHpZME5KeG5HTVpEekZ3UElJWWdVa0VJMGQzWTJCaEhNaGNJVFpreUpldlI2YXFxcWhPSkNFVDAyeFVyVm5pNTVtcHRiZTFEam53dmtVaWtUQ24xSnUzc0ZRQUFJQUJKUkVGVVhhWFVwVUtJY2N6Y0RPQnZBTTRBQU0velBDbmxiQUNQRTlITHMyYk5PbmpPbkRrZnJjKzFEMFZyYTJ0UGEydnJKWm5sVXNwREFTUmMxeDFRQndDMmJlOERZSEt1ZWdDUFQ1a3k1ZW5Nd2pGanhqd0x3RjY1Y3VWMmFXWEhFOUVqU3FrVFZxMWE5V3htSDlNMCt6OGdMTXZhbVlpS2xGTHQ2VzJVVWxXQm8yUjFxb3lJSEFEbktxWHVDU0l4em8zRllndHpySGVUSVlUWURnQ1lPYXRESXh2TS9CNkF2SEpRRUZFSmdCK05iSFdmc1RXK2ozemZsMElJRU5HWEtpc3JuNit2cnorNnViazUzVkVJMjdaM0F6QWRTU200bytQeCtGVkIxYWNBbHVTNkJzMld6eG5IdEs1NjRQSEpWNVZWbEhZeTQvc2J6OUhUaVRrZjNJSE9yZ1dZdHNOSnFDemZDYVl4VUpKM2M0REJTUGdiOGJzL0k4R3NyakxXOWp4ODl0bUliN3lKTlZzNGhtVlpseXFsZmxjb095QWNEbjhCd0twWUxQYitDUHBPamNWaWVlWGd5M084Y2JGWUxPZnpTRXI1ZlFCVHVydTdyNTAzYjk3eWZNYWNOV3ZXbUZBbzlFY0Fkem1PTThBMlMySGI5bDBBNG83alhKanZlcVdVeHdGNDFYWGRyQW5HcEpSSEVkRUhqdVA4Tjk4eGN4RU9oMGR0cUVOVERRME4reEJScCtkNU9lMlp6Um5idGg5VFNuM2llZDVsSSt4L0tJQTkxcTVkZTh1bXloMnEyYnFnL2RER3ovcm5xdEVBQ1hHYWp1Z1pKcHhBUVlRaG1IMG0vMXhhcEI2Z0UzUUVqMmJUbzUwOG1vM0dhMWNmOWZIZU56eHppc24wUnlMTTNKUVJQU2xXZGZYaDFmZmI4T2FIaTFGWlVvUzk2c1pqdjEwbllzZWFDbFNWRmNISTArT1RrblJiMmRXTDk5dFc0Ym5ZZkh5d3VBTmR2ZkZCblR2cmpzRjRQallmWlVVbXp0cC8ranAxbGFWRk9HM3ZYYkNrb3h0dmZOQStJQnBvNUdpSk5zMUFvdEhvNDFMSzExM1hYUlFValFJQVp1N2ZuYkp0ZTJjQUgyVHJuOGFiMWRYVk9TdXJxNnVQZEJ6bmIrbGxrVWhrTERPZng4em5FVkVOZ0RsS3FmTTh6M3RDU3ZrMUlqb2oxZFoxM1NkdDIvNGVNOTlwbXVhN2xtV2Q1SG5lL3czemN0ZUx1cnE2U2lLYUR1RHY2ekdNYW0xdDdja29vK3JxNmhrQVd0UHJ4b3daazlxb2kyZnBrOGtNQUNBaU43MVFDRkVUeUU2dVNpdCtBY0M1UlBRTlp2Nkg1M24zcENvYUdocTJpMGFqZVV1THJROUNpTDJrbExNQTdBUGduMW1hN01uTUt6M1ArekRmTVluSWNSem5ocUZiOWt2eXJiZVRCOWo2M2tkRWRCU0FPRE4vZzRnZUtTa3BlZEd5ckVPWitURWh4TDlpc1ZpN2JkdlhCZGY0QnlMNmNhcXY0emhmR3VJYU5Wc0IzenBoNFlwclg4RVZkVjI3K0VTNEJCdnBld1pENGFOUG4wVDc4amRSVXhYR3hMSDdZUHZ4QjZNb05IcGpUSjhYRElXbEs5N0RSd3VmMmhpejlVdTB6ZFlTYlpwaFlsbldMQ0s2MWpUTmt5T1J5RDZOalkycmgrNlZtNGFHaGhsQ2lEY0J2QXRnTHlEL1RUQXA1VThBWEN5bFBOeDEzZGVBWkRSeWQzZDNkbjNHTEpTV2x2WUdCeXNRNUtCN1FFcjVKZGQxMzh6UzNBQndLWUR1ZWZQbVhaRHZITDd2RjRkQ29VT1FQRVF4R0tPWitmaElKUExMZktKY1o4MmFOWXVJL3N6TVR3QTRQck8rcnE2dUVzQ2ZBY3dEaGo1RUdRNkhkelVNNDFWbVB0Ynp2SFZDQ3FkUG4xNWpHTVluVXNwN0J6bVVOR0lNdzNpQW1ac0FIRGVNYnVhc1diTjJNd3dqUWtRUkFMc0pJUTVML1Qzem5WcEsrUnNpK28vak9MOEdrazVId3pDMno5V2h0N2YzbWVibTVyNzBNbWFlU1VTcFo1b2hwYnlMbWQveVBPKzNlYTdqRUFBWGxwU1UzQytsZkFqQUI2N3JYb1ZodkI4MG1rem9TSFR4YS80VnpHS1VsbTdiQkFRU2JWU2xIcUo5OUh0WnMzbWduVHlhamNvYmx4ODFkNy9yL25JaVFxRzdRUGppNXVEb0FaS1JOOHM2ZS9DTTl3bitGdjBFdFJXbDJMNjZITlBHajhhNHloTFVWcFNpcXF3SXhhWUJJUWhLTWJyNkVsalYxWWYyamk0c1dONkorY3M3TVg5RkoxWjM5WTM0VEVEY1Yzaml2WThnQkhES0h0UDZaZUlJUUhseENGY2ZGY0VkL3pjSGY1K3pZUDF6OUdpSk5zMGdwRzFNUXdpUlN2ZytJTWVHVXVwV1p2NExBQmlHVVF2Z0x3Q3U5WDMvcGFDdkpLSTdBSnp0KzM1ejBHNTNBTGVtajJOWjFoUWh4Q1hNZkNhQVVtYWVDK0E3cnVzK2lVR08yVGlPYzVlVWNqa1JQUVRnQmR1Mjcrbm82UGhoUzB2TEFLZWxsUEk3UkZUcE9NNHRLTkNYcXZMeThoT1IzQlI0dVJEanBiQXM2eWdBRTVuNTRYejcyTFo5Qm9EREVvbkVUMkt4V0JNUkhRZ0F2dSsvazk1T0tUV0RrdDhCRnFXVjlRZ2hBS0JIQ0hFcWduc2VpVVRHS3FVVzJMWjlzZU00dDYzM2hhVmhXVllWRVIwSllHOW1QakJZMDFsQmxORW5TRVovOUNPbDNCSEFsNGxvL3N5Wk03ZHJhbXBhVU1qMWJBaTJsdmRSc0pGMERJQ1hYZGQ5VEVwSkFINHZoSGlwcTZ2cnkvUG16WnNucGR5Zm1VOEQ4RWNpR2hBTjFORFE4R1hETUM1bTVvdGQxMjNPOHhacXRqQ3VQUUNKQng3ditrVnBlV2tWUU4vZVdCRTlBTkRWc3doZDdZdnc2ZUtYTU9lRE8xQlZzU3ZLeXlZalpGYkFOTW8yMWpLeTB0dTNBZ3NXdjRpdW5rVkROMTVQdEVTYlppakM0ZkNvUkNLUjlUdFlYMTlmUzBsSnllVUFibFJLSFZaZlg1L1RjZEhjM055RkhKR2tLYUxSNkZ3cDVXTkU5SFVwNWJtdTY5NlI3enFaK1ZraHhQZVorYm1HaG9iRG90SG82MHFwNzVlVWxQeDhHR05jQk9BMkFGQkt2U2FFNkFQd3gwZ2swdERZMkxnNkhBNVBOVTNUQ09xL1FFVGpBTnh0Mi9aT3VjWWtvcldOalkyRDVtRzBiWHNQWmk3UEtINkxpRTVoNW91bGxPdmNWeUxxZEJ6bnJmUXkwelJQQ1g3Tkt1bGJYbDcrRlNJcUdvYXRHQ0tpOGN4Y2xGbFJXbHA2RmhHTll1YVg4aG5Jc3F3cFJGU1hXUzZFV0FpZ1RTbjF1WXlxTWlJYUo2VThLS085MTlqWXVBeElPclZDb2REWkFPcVllV2NpbW9KZ3Y0cVpWd0dJQXRnQlFONEhmYVpNbVJJQ01CbkFmVkxLY2E3clhtK2E1a1ZJU2kxbnBiUzB0RFljRHBlWXBubUQ3L3MvajBhamM5UHI2K3JxUmhIUm5nRE9rbEw2cnV2K2JxaDFLS1ZZQ0FGbWpqUHpQQ0hFbGJadHk3VnIxeDZ2STNzMDY4TzJLdDIyeVVtWGFKdUJ2cUU3YURRYkIrM2swV3gwWHJ2NjJQL3VkZFB6WjRXVS94UVJabTNxOVdTaUdGamMwWTNGSGQxNHIzWGR5SGhCUUpGcHdGZTh3ZkxqeEgyRlA3NzFJVVlWaDNDa3RXTi9qaDRBTUFWaDlsN1QwTmtUeDZ2dnQ2MVBnS21XYU5NTWgxb2crYVUyczBJSThaSGpPSzhEUURnY25teWFKcGo1L1dnMCtqb0FXSlpsQnB2M3NXZzAraFlBU0NsTEtPT2drUkJDQWppWG1WdVkrVWVlNXoyR0lUWU9Vcml1KzVodDI2MEFIZ053VG1WbDVZbFN5ak5kMSsyWDZOcDExMTByaU9oWEFONERjTk93NzBBVzZ1dnJ5NG5vU21idUUwSThWb2d4QVNBU2lleWdsTG9iUUxmdiszZmwyNCtaSnhQUjhZWmhQQXFnbVlpT0F6QS9Gb3Y5ejdidG01aFpBSWdEbUkxa1JNYS9BY0MyN1dNQi9ENFlwa1FwZFR5QWU0QitoeEFwcFZibXVZYml3RW1UanhPdGlvZ2VDZnExQW5oSUtmV3FZUml2T0k0ekh3Q2tsRVhNUEgvS2xDa2xBSDRMSU1UTWs0dUtpdDZYVXY1Q0NIR2o3L3YzQkRKcm16dGI3UHVvb3FMaVFpSWFvNVM2SjJqN1I5dTJxNW41anJLeXNvTm16WnIxTG9BL0UxRkhUMC9QeFNVbEpRZGxqaStFcUVIeUpPc2tBTnJKc3hYenJSTVdybmpnOGNsWGxsV1VydG1ZMG0wcEZNZlIzYnNFM2IzYm9FS2dsbWpUNUlGcG1wK2FwamxrcUJzUi9iR2tKUGZqdGFHaFlkL1VjMm93bEZJL0VFSWNSVVNmSDg0NlBjOTcxN2J0MlFDZU1BempxZnI2K3FsS3FkY053L2p4VUgyWmVSd1JmVGU5TEJhTExiUXM2d0loeEcrWitYNEFKNWltK1M2QUdnQUlEcnNBd0RuQlQ2NnhYd0J3NkJEelAwQkVNM0pVWDBCRUYyUzBud3RnSmdCaFdWWmxQQjRYUkhRYU0vK1htV09XWlZVQmdGSXFucEpVRTBLY3hzenMrLzRibG1WTnlaekU5LzNWYytiTXljZCtNNEo3dFlDWjJ5ekxzbkkyTkl6RmpZMk5iVVEwbTRpdXk2eFhTdDBINEdFQTY4Z1FNM01aRVUxS2xRZlBoVkptUGhKQkJGUlJVVkVYTXgrTHBCUG5EV1lPQVZETWZLRG5lYTJwc1d6Yi9nb3pEMnAzRTlFcmp1TWMyZHJhMnBOSUpJNnNyYTE5bm9pdWsxSVdCZXRwQlhCV1JyZkRpT2ppNFBjcUFLY0lJWDRMWUIwblQwdExTMGQ5ZmYwaEpTVWxid0I0eUxidFZZUEo5QUdBRU1JSEFNTXcySFhkcTZTVWF3Q2NWMXhjUEJhQWR2Sm8xb3VVZEZ0OFFuZzdzN2Y1NElMSWtHa0dnUk5NL25sYW9rMnpPYUtkUEpwTnduOHVQZnpEdlc5NDV1dWJrM1JiUGlnR2V1SWIvbk5jTWVNUGI3YUFBQnkzKzA3cnlNYlZWcFRpaE0vdkRPZVRaZWpvR2NuM2R5M1J0bzN5WXlubFZSbGwrU1F1TUpuNUlBQktDUEhKQmxnWEFNQnhuS2VrbE1lNXJ2dFhBSWxzYllnb2RhcHl3SDk4eDNIZUNvZkRNMHpUdko2WnY5TGQzZjFHZW4xcGFla2VBQXhtTHBSV0RoVVhGOTlQUkRzeTh4MURuZWpNRjh1eWpnZzJCaVl3OHpjejlmQ0pxQy80dHpKTDl6b0FVRXA5YUZuV1NVaEdBdjBJU2UyZW5Zbm9XQ1JmckdUbTd3b2hGdG0yL1ZObXZoekFmR2FlTFlSNG1JaHVsMUt1ZEYzM01TTGFKNWp2M1R5V1R3Q09BZ0FoeEpBNWN6elBhN1VzNnhRQS8wbi84cDZPNjdwM05EUTBiRGRtekpoL0VOSCt6SHlMRU9JZVpyNmJpSzVSU24wVHdFV3U2LzQrVy8rQVBhV1VlY20xRWRGUUVqRGIzUHRvMXF4Wk94SFJKY3c4MS9POFo5UGEzaFdKUkY0Q0FOTTBYeU9pTWN4OFZITnpjN3RsV1VvSUFkTTArKzluYWw0aXl2cTMxbXhkZk91RWhTdGVlUVZYTE9yYXhRVHhoVnBDWktPUVlQYlBuSDFFeTVDbnlqVWFabTRtb3Z1emxGc0FQaVNpSVRlZWhSQWZBWUNVc2lGZEJqVEhmSDhIc015MjdheFJ3VXFwNTlLbFFtZk5taldtdTd2YmR4em5LY3V5TG1ibWxpQVAzT3ZCejZDRXcrR1pwbWwrTjdQYzg3eUhwWlRIQVBoaU9CeWU3UHYreVlaaEZESHplQ0o2Z0ptZko2SjdzZ3paaisvN1M0RCtQQ3QxU3FtS29Hby8yN2JCek8zTWZEWVJWVER6R0FDMVJQUy9MRVBaU3FsV0ljUUtabDRUckx0ZUNER251RGo1K0NTaUNVVFU3NmdSUXJ3QTRORGdRTkJCUkVTbWFiNlZaV3dRMFEwQXJnaUh3OXNCZ0dFWTQ0T3EybkE0UERrVUN2bU5qWTF0d2YzWUlSamZ6VFpXQ3FYVWRRQ3VFVUxjNmZ2K28ybnIraFdBUTVWU2Y0bEdvMjhDV0NlS3liYnRlY3pjNUxydWNjRjF6alJOYzA1Nm04Ykd4ZytSUEFnQ0FKQlN2Z2hnUXFhTnFKUXloUkNqa0hRT1pZdnFPWXVaUzFNdkZpNWMyRDFxMUtpanlzcktYaWFpandIc0FtQ3Q2N292cG5jS29wTUd1L3grbXB1YjI2V1VSeExSVzh4OGN5UVNlYzMzL1dOeXRXZm0rbURzcjF1VzFjSE1pNG5vRjBLSS9TT1J5SXIxbFVYVWJOdTg4c29yWnZ2MDZjY0xmMW1rWXRsUFVkS3BBM216UWlZKzIzWmtqTXdaeGgzRS9ET3ExaEp0bXMwVDdlVFJiREkyVittMnpZWE8zamdlK2MvL1VGdFJpbjEzbVlDUWtUeGRSZ0NxeW9vUk1rZHdNRlpMdEcyekVKSEx6Sm5KVGs5TGYySGJkb1NaendmUURTQk9SQWFBZlFITVlPYVhHaHNiQjhoTWpaQXlBRkJLclJOaEVFaEtwYS9uRUdhK1BQaHlXOFRNQnhNUmxGTHJmQ2xNRVp4c3ZLaXVydTd5bHBhVzN2UTZJY1Rld1p5RmNQS1lVc3I3aU9na1p2Nmd0N2YzeXZVWkxCS0pURlJLSFU1RTN3S3dCNUwzLzB6WGRSL0tiSnRJSk9ZYWhzRkVkTDJVY2hxQTFIVk9BbkFTTTY5Y3VuVHB4K1BIai84bk02OEY4QUFBdUs1N2ZIMTlmVmxSVVpIcGVkNnFjRGc4aW9qZUJpQ0o2QVVpbXQzWTJMaXNvYUhoYUNIRUMwVDBSeW5sendGc0Q2RE5kZDBCQ1gybGxQY1QwUkVBbGlFcFFUWVJ3QTdNekVxcEZ6UGJaOFB6dkQva3FxdXZyeTh2S2lvNm40Z3VKYUlxQUxlNXJ2c0RKQzN5UXl6TE9wbUliaE5DUEM2bGZFWXBkVTYyM0VITUxJbG9TSzM2Zk5nRzMwZStiZHQvQTFEQnpPY2hJeXJJOS8yZGlPaFJBRlhNL0MzWGRmOE9BTUVtQ3BqNUZ0dTIvd3Fna3BuUEFiREVkZDJDSmREV2JONGNjQUFTRDcrNDlxZWgrS2hxZ0UvVkVpSWJFTVpLQmY4bkxXdGJkQTRlVFY0UTBjZVpNcXk3N3JwcnhhaFJvejVsNWdXTzQrU0tRaGtBTTA4RjhLMDgybVZieHlnQUVFSXNCZER2NURGTjA2MnNySndINEZEUDgyN1BkeTM1NFB2K3R4T0poR2h1Ym00SHNCQUFwSlRYQVlCUzZxcG9OT3BLS2VzQmZFOHA5V0EwR24wbjJ6ak0vQzBpK2xwYUJORHhBSTRub3JkZDE5MERBR3piZnBtWnAvVDI5dTQrZCs3Y0ZhbUdRUTdBQjRtb2Q4bVNKZlVMRnk3c3poaituNm1JNnhSRTlNTzB1UzhLb21GK2pLUWRscjZ1cVVGRVNwOWxXYU9GRU92STJ3b2hIZytrdzVaUG5qeDVleVFqM0IzZjl3ZkxRelRKTUl3L0VWRXZBQVJPaWRYQnZmcytnQ09ZK1FMZjk2T1daWDAxeTcwcUJ6QXBWVWRFT3dDQVVtb1B5N0pNSVVTVDR6Z3RnOHcvQUtYVWJ6elBlenF6WEVwNVVtWlpJSW0ySjRDRWJkdUhwTXFEYVBiSGZkOGZ0cDNvdW02elpWbEhHWWJ4Zmp3ZXJ6Qk5jNERkbmdrUjNaN3VTQXArZnd2QnZkUm9Sc0tNR1RPT1NTUVNQMVhHMk9vMU5WZUFRU2p0L0FzS0V0R2orcEJVT1RjQVVRU1FzZjVqYmdwRU9XalV6TURSdzREZkNmQXdEMHd6K3dUK0dTaHh0NVpvMDJ5dWFDZVBacE95dVV1M2JXcTYrM3pjL0k4bzF2VEVjWGg0ZTVpR0FEUFF2cm9MUFgzRFBUakFNRTN4U0VmbnFndDBCTSsyQnpNLzdicnVPdEVNdG0xbkpqOWRUVVNuWlpUNUFQNHBoTWlVTkJnV1Nxa2FLZVdUU0VvUzdCZVVEWlYwdGczQS9nZ2N3RVRVQnVEV1dDem1ETllwMDhFREFNeThONERtYURTYTdTUmwza3laTXFWa3pKZ3hMeEhSWHN6OEtSRWRIcHdzSFRGS3FlOFEwVFVBZkdiK2d4RGltdUEwNHdCaXNkajdVc3BMQUZ4Q1JQMFJKY3lzaU9oalpyNXMwYUpGWFJNbVRIZ1p3RnVPNDZRU1FLajBkY1ppc2JXV1pkMEJJT1I1WHY5SjNtZzBPamNTaVh4T0tYVU5FUjBPNEZPbDFQZVE1VnNDRVRVejg1bEVOREZZQXhQUit3QnVpa2FqZzU0RUhRS3liZnRPQU44QVVBSGdRMlkrTFYxK0QwZzZpT3JyNjE4dUxpNStpSWlPRWtKTUFwQ3BBUThpdXR0eG5QUHltVGpZZE1rcGJiSU52bzlNWmphSjZEYlA4LzZWWGw5WFYxZEpSUGNSVWFsUzZrVFA4LzZjcW5OZDkwMHA1YStJNkJzQTl1Zmt6dDZIUkhRK2RKTGhiWXJURHZwMCtRT1BUNzU0NG9UZHExYXZuWGUwbGhBcFBBUURPMDArczgzb3c2T3pENzlFYnpwbzhpWVNpWVI4MysrUFJpV2lNd0ZVRU5FREtYbXdYSGllMTRIQThSOXN0R2ZtbnhrU0tlV1BBVndEWUI0UlBUaEUyM29BZ3o2M0FQekZkZDJUaDVvM0ZvdXRvK1VZaVVUS21QbTd6UHgvS2ZzbGNFS2NiUmpHNndDeU9ubFdybHc1dTZ5czdIVERNTWFGUXFFUG1mbjd2YjI5dis3bzZPaC96aVVTaVVzTXczaXp1TGo0RHdBT1EvQWhHRVMrMUFJNExJdURCOHo4U2haNzQwSUFrRkxXTXZOWkFGNTFYZmZhekw0TkRRMzdHSVp4TVJIMXVxN2JLYVU4T0JqemMwS0luekh6SlVqbXQrbXJyYTI5bW9pbUtxWE9qRWFqcjlmVjFSVm5zNk50Mjk0dEdLTW5vL3dyekh3VGdGKzdybnVIYmR1SE12T2ptZjJSek1rekFjQ2p3ZjBWd1gzNFBqUDd6SHhGT0J4K2dZaHEwL3FNQmxEVzBOQ3dUOXA5V1ZkTGZRaHMyOTZYbWJ0ZDEzMFBXU0tjbVZrUWtaRTBZWWQvM2pUTk5qTEM0ZkQydWRvSkljNFhRbHlxbE5wSEtiVk9SSGNzRm1zZjlzUWFUVUJiVzl0eGlVVGlrWlIwdFRKcnNXYnN0UUFaS0Yzelo2eTMzZFhYQnZockFhTVNDTlVDbzhKQXowZnJQKzdHaEVKQTdZbkE2QU9TVGlydUE5YThCZmpEVUVwazlvbjhTekJHYVFlUFpyTkdPM2swbTV5ZmZxNzBreVdoc1k4OTA5UmV2MmgxenhaNk5HREQwUlAzOGNnYjcyTjVady8yM1dVQ0ZuZDA0eG4zRTNUMVpWWGl5UW9Sc01lVUdqNnVZVkxwZGxWbHBlT3ZoWGJ5YkNNa0Vvbi9tYVk1alprSHlHYzVqak0yNDNVTEFERjU4dVNTMGFOSGx6SnpVV2xwNmZMR3hzYThqcmtFMG1McmZFTUt2dndRQUVncHJ3Y3dCa0F2TTE4WGk4V2FCaHZQY1p3WUFCSDBKK1NaV3lRTEJvQTltSG05VDRLMnRyYjJWRlZWdlEzQWpNZmp4elUxTlMwWXN0TVFDQ0d1WitiV3ZyNis1NXVhbW9hTXNITmQ5NWNBZmpsWW15Vkxsbng3NGNLRlBZTzE4VHp2dDluS0ErbTVBUklubVRpT2N5dUFXd0VZZFhWMVprdExTeHdqL3h1bHc0Rjh5ZitZK2U3ZTN0NUhtNXVic3hyVHdTbmN3NldVNXl1bDFqbnhHdnovR3RZM2RzL3pWbVhyc3cyL2p4SUFqbk1jWjBDRVZFdExTMGREUThPaHpGd2VpOFhlenF4M1hmZDhBT2NQWXk3TlZzZ3JyN3hpVHA4Ky9Vam14RDR0bjk2TFQ1Yy9tZlUwdjJaa0VCbVl2djJsbUZCOXlLNEFibDY4K05UTHhvOGZyeU8xTlhuaCsvNFJRb2hzRWM2L0ZFSU1hbWVFdytGWlF6MS9Cb0drbExjUjBmZVllVzQ4SHYvU1VQYVA3L3ZDTk0xaVp2NERnQUhSeFVSMExqTVg1ZW9mT0Q2bXBMVi9LU1cxeTh3WElabVg1OGJoWEVScmEyc1BrSXc4RG9WQ0lLSys1dWJtenZyNit2SklKSkt5RGVZSEVtZExJcEZJRFFBb3BRNEhjQXFBSzRVUVhxcHRkM2QzWHQvUGlPaDZBS09ZK1pwczlVSUlJN2l1WGdDSmxDeVpiZHNIQk9XTm51ZjlLM0RjWE1MTVQ2U2NGWldWbGEvYXRyM0ljWnhqMDhkazVpSWlRaXFTQjBoS3JnSDRBeEc5U2tUbkFZRGpPUDlBRm9mZklISnR4N3V1KzdlZ3pXTUFUc3pzYXhoR3VuMzNKNlZVdm5rd0NjQmRSTFN6bFBJYm1aSE9JMkg2OU9rMVpXVmxENmNWZmVJNHpya0EvRXlKNVhSczIyNEhBR1plTlZnN2pTWmZBdnZxRkFDM1VFWnVVallxMFZsek9ZZ1Q2eS9kdGpZR3hKY21uVHhVQk5yK2NyQW9Ccm8vSERwQW13ekFyRjYvK1hNaGlvQ0t6eWNkTm9PMkt3V04zaGVZY0JZUUdnZUFnTjVQd1N2K0FYQisrMmxNeFhFWTVUZFNaWnQyOEdnMmU3U1RSN1BKbVRGanhqRzdKaExuN0Z3enluanc3Zm40NzJLZGV6Q1RsVjE5ZVBUTkQvRG9teDhNdXk4QjJIdHFEVTZPVEtiUkplWXhTaWxldm56NTJUVTFOZHJSc3cwUWJJNFBSLzZBRnk1YzJKM3RWR0U2d1ViMnNEYlFYZGVWdzJtZnZpYXMzM0VoMzNYZGlxR2I1WWZuZVpjR3YrWmxHVHFPczhkZzljSG0vNUFTRDhOaHFMOWZnZkZiV2xvS0dwM2hlZDdOQUc3T3N6bTdybnRISWVmUFpGdCtIN211bXpPSFVEUWFuWnVyVHFNQlBwTVFJVEpyZHB3d0c0cDcwYmJpYjlyUlV3QkNSZ1YyR0g4cWFxc09BSkk1NTc2dWxDcldOcDVtR0hqTW5EclVjVGdSSFFuZ0xtWWUwbm5EekFPYy8vbFFWMWRYWEZsWitSc0FwekJ6Rk1EQlRVMU5lVWRuTVBPZmMwaDBaVWJWcm9OaEdPY2h6WUhBekljQmFKc3hZMFkxZ0I4QW1OUGIyL3QyZlgxOU9RQW9wVW9DU2JQaVZGbUt2cjYrZUxab2x4VEZ4Y1cvWXViK2lONVVoQWd6MzVmK0dzQlBtZm1ucVJkRlJVWEhLS1dHdERXVVV2OFJRaVFTaWNRY0tXV3Q2N3FaOXkrVVdtcEcrVmVDK2ZjTGg4UE5IUjBkbjFaVVZOelQyOXY3Y3dDUVV1NEg0QXNBZnBGbHptTERNS0NVNmdXU2tlMkdZVHdMd1BCOS8xNGh4UDVTU3ZpK3Z5QVVDaTFYU2gyVTNwK1pLNGhvY2twS2paa25aODZSU0NRdUFYQTlBQWdoZGhkQ1BNVE1MUm01YmxZSklYWWY2aDU5TmkwZmlhUU00SitsbEZka1JrY05sOUxTVXNITXFTaTNHUUNtRE5ZK2hWS3FNNUQxeXllUG8wWXpKSi9aVjFTVHJWNFpOVmhUY3dVVUZhRnN6Wjh3NHEvU3ZmT0I1WDhGSm4wdktYVTJ5Z0pOK3pXUVdJbmtPY29oTUFyMkZYeGRRcldnNlg4Y3VwMG9Bb3h5OUs5VmRZTVhQd2gwNVhsR2dReXNIZk05MFYxNThuU3pkRUlKVUtPZFBKck5HdTNrMFd4UzBzTkx0NnNxeGVtZjN3SDN2dkV4UGw1UnFKUUYyelpFU1FmUDdOMG5vN0lrQkFCRkFFNkl4K05qbHl4WmNzeTRjZVBXUzJaS285bEd5VCtNVHFQUmFMWlJNaVZFaXN3cVRKMzRUUUFDaTVZL2d5MUs2bU16ZzhqQWxBbW5ZMkxONFRCRVVWQkcyc2JURElzZ29mMjlreWRQTHEydHJiMkttZi9udXU2RkFCS1JTS1Fza0c1OTNYR2N2eFZpdnBrelo0NFBoVUpQSVprYjVZVTFhOWFjME5MU3NsRWNrbjE5ZlJjVUZSVmRCZUJRQUhlbXlrT2hVQmhKV2JCWkpTVWxBMDRhRXRFREpTVWxENlNYRlJjWDN3ZmdPOW5tcWErdm44RE1qeFBSRXhsVlU1UlN2VUtJdGx4clRDUVM3d29oYW5QVnAvQTg3K0c2dXJySEtpc3I1ekp6ZTMxOS9ZRVpFYytoWU8zOWppamJ0c01Bd2tINUR3M0RPR1gwNk5FSE56WTJwdWZodVFwQUJ4SGRoT1FCbFA0UGFTRkVTZEMzQndCcWFtckttWGtLQUJpRzBaOEx6RENNWC9tKy93Z1JyWE5RaDRqR0lSbUZmSFB3ZXNBK1ZCRGhzakJZYjBxU3VEY3pZc3l5ckh5ZFBIQmQ5NU5JSkxLL1V1b2xBRWRObVRMbHRpRTdEVDdlVWdEN0JHdjhSOHBaRlE2SHg1bW1lVTZPYmwzTW5KSmhIbFFHVWFQSmgwejdLaGNwNlRZU3hTaGQvUWhHWm5jeCtOTmJRY1dUZ1RHSEpSMG1WQXlFSm94czhRWERTTXJINVkwQzRzdUE5dnVCVDI4Zk9nSUlBTWhBeDlpZm9MdmlCQU5VZEd3OEhxL1M5cFZtYzBjN2VUU2JCR1kyRmk5ZWZCd3ozNW4rY05wK1RDbk8yWGNxYm4vMUl5eGN0VEVQb205OUVBRjdUcW5HeVpGK0IwOEt3Y3dIS0tWdTZlam91S0t5c25MNXBscWpScVBSYURTYXJZdGNOaDZRZFBUc1BDbTVOOXEyNGhrZDBUTUNpQXhNMis0Q1RLbzVBalF3QWJLMjhUUjV3Y3o5RWJpMXRiVlhFTkYyQUk3Q1p3ZFp5b2pvTWdBbEFOYmJ5Uk1PaDIzVE5KOEdzRDB6Myt1Njdua1lRWTQySWNSSnRtMWJtZVhNUEFHRFJOd0djbkNMcFpUdDZibFhETU40My9mOUFmbnloQkF6QUZ6SXpMOWg1cmN5cXRlUml6Tk5jOGZnMXl1S2k0dHZaK2J2T0k1emYzb2JLZVdMUW9qUDkvYjJUcGs3ZCs2S1hPc01oOE8xQUVCRVg3WXNLMVAyckN6MVMwdExTNjlsV2ZjS0lYNVJVbEp5TDRBejA5cUZBUFJIM1FBQU01OURSUE1CN01ETVp3UDRzVkxxalVna2NuQmpZK004eTdMMkpxS0RBVnlWU0NSbVNTbnZCYkJQS2txSW1ZdUpxRDhuVDJOajR3cmJ0cWRsckMxS1JNdGMxMzBYd0RxUk9wbHliZE9uVDY4cEtTazV3L2Y5NXN4N0lLWGNFY0RYZ3BlanBKUlBFTkhsUWZUenNHbHNiR3lUVXU3UHpQSFcxdGFlNnVyUDVLTlNNblNoVUNqaCt5TVBTamROc3liSWRaVEtOMVFLb0NkNG55MWo1dE9KQ0VLSXJGRVhHazArREdaZjVVU1VZazNWUldBVlI5bWFQNHhzNHZnUzhFZmZCNnIvQlJwM0VsQ3lFMUMwSFlZcFJyQUpZRUQxQUlsVlFPZTc0S1dQQXl1ZXo4dkJ3MkkwT3FzdlJIZkYxNU95YzlxKzBtd2hhQ2VQWnBPd2RPblNZNVZTdDJRa1Z3UUFiRGU2RkJmc3R4TzBkTnZJU1pOb1ExVnBLRnNUUXlsMSt0cTFheXUxcklkR285Rm9OSnBDTVppTkJ3Q21VWXFwRTg4QW9MUjAyekJKU2JSTnFENDBtNE1uaGJieE5FTlJCbUF0QUlURDRWMERaMDZNbWR1a2xMc0RnRkpxZExDcFB5NVZsczdTcFV2bjVpc05LNlU4SDBrSk1NSE1GNnlueE9yUnpQeVZMT1dsSXhrc3lNdnpRR2E1YmR1SEFyaVFpUDdsdXU2ajJmcEtLWDlHUkNjQTJCa0FtRmtCdUkySVByWXNLOTBSWlJIUmw1ajVrVkFvdElObFdUdGtHMi9WcWxYelVyOHo4OTVFOVBtTUp1dis4VWV4QUFBZ0FFbEVRVlJjbytkNXQwZ3A5eU9pTTZTVTc3aXVlMi9RdHpod0tLUnlCazBBY0xwUzZuWWh4S1hNUE44d2pJT1krZCsrNzlzQTVoSFJUY3o4eWNxVksyOFpQWHAwRFJIdHdNdy9RWkNqTVMyU3B4Y0FJcEhJWkdZK041RklYQldMeGRaYWx2VTVJUVNVVWg5WWxqVk5DTEZ6K2xxWmVSUVJqUS91YTRvbUljU1l6UHZBekJjQTZBVXdsNGpHTWZQdUFQNXQyL1loUVo3QllaTkYwaTdGS0FEd2ZYL1FQSlpENFRqT2Z4SGtJZ3J5UC8wYndER3U2LzREU0w3UGhCQWdvazBkL3FEWmdobkt2c29GbTJPd3R1WVNBR3JrMG0zeEpjRGkzNEFYLzJiNGZRc0VmM0lWOE1sVlF6ZGNYOGpBbWpIZlEwL2xTU2tIVHdwdFgyazJlN1NUUjdQUnlTZThWRXUzalp3c0VtMDUybWxaRDQxR285Rm9OSVVqWHdrUkxkMDJmTEpKdE9WdXEyMDhUWFlpa1VpSW1VTkUxQWtBaG1ITVFqTHlJMHhFNzJhMko2S3ZBL2g2WnZuWXNXUGx3b1VMdmNIbW1qNTllazFwYWVsRFJIUWtNN2Y2dm45aU5CcDlaMzNXcjVUNmVvNmNQSU91WlFOeE9KTDM3bjRBWnhIUkRZN2ovRXBLK2JRUTR1ak14a1QwRFNMNlJxN0JLaXNyWjZXOS9GRm0vaGpidHBkbGRHRUEzMlRtdVVSMHEyM2Ivd21jSUVYQVo1RTh4Y1hGUDBYU3FmY0VnRXNCb0xHeDhjTklKTEtiNTNtcmJkdWVEV0F2QUY5cmJXM3RBZkNwbFBJdUlyb3dIQTdmRll2Rm10SnlGSFVEUUR3ZUgydWE1b1ZDaVA4QStMTVFZaVlBTVBON1FvaVRtUG15akxXV0Faakl6T3ZJMkJIUi93SG96N2tqcGF3SGNDNHozMFZFWVdZMmZkOC8walROVjVuNVZjdXlqc2gxL3diRHNxeWppWWhkMTEwbktvMkl0Z2VBenM3T0ZlWGxtWUZUQldWaDhHOVdCNTlHTXhUNTJsZTVVRVpOQWFUYnRnRlNFbTNsSndBMDBOYlM5cFZtYzBjN2VUUWJqZUdHbDJycHR1RXppRVJiTG5UWXFVYWowV2cwbXZWaUpCSWlXcm90ZjRhUWFNdUZ0dkUwQTFCS1ZRVVJPbXNBd1BmOTF3ekRPRGl6SFJGVkFuaVNtZjhDNEo3TStyNit2a0dsc3l6TE9sb0ljUStBaVFDZVp1WXpvdEhvcXNKY1JXRUloOE5URGNQNFhiWTZaazdkcDZ1bGxBUHk3L2krZjZydis4ZkVZckhXK3ZyNjhTVWxKV2VsMVYwa2hMZ1dBSVFRMXpIemw0bm9PS1hVZ3JRaGpoTkNYTW5NMzAzSndYVjBkTFJVVmxiV0RlY2FYTmRkMnREUWNKNWhHQTh4Y3oyQUdJS0lIeUZFOTh5Wk04Y0RPQjNBOVVxcGJpRkVmOS9HeHNiVjRYQjRWMmIrSllEblhkZjlTNm91SG8vL0loUUtmY2N3akJzQkhFRkVwY0Y5NlFhQVdDem1TQ2svRUVLY0RPRFBBQTREMEI2TlJ2OEg0THJncDU5TXViWWNFSklPTXpEekxVVDBjRERYeCtGdytHRFRORjhob21xbDFIQnVVWEpnb2pPSTZPaElKRElwNDFuVHdNd3JXMXBhT3RZTnZob1JKbkxrN1l6RlltdHQyMjRETUMxYnZVYVRpeEZKdE9WaUhlbTJQMkVFaXBsYk5Wa2sybktoN1N2TlpvdDI4bWcyR2lNSkw5WFNiZm1UaDBSYkxuVFlxVWFqMFdnMG1oRXpVZ2tSMHlqRlRoUFBnT0lldEs5NFlVTXRiNHZHRkdYWVlmd3BtRGk0UkZzdXRJMm5XUWVsMUs2R1lTQ1ZDRDRXaXkwQjhHSm11MGdrTXBhWlFVUUxITWNaVUo4TEtXVXRFZDBKNEVSbVhzbk1aM2llOTl0Q3JaK0l3bExLQVNlbmlhaDh1STVpcFZUQ01JejJIUE9rQmxzTllFQWJwVlNpcWFscFFXWTVrSFJLQUlCdDJ5Y0MrQW9SWGVVNHpyT3ArdnI2K3ZLU2twSnZNUE83S1ltMUZPRndlRmpYQUFEUmFQUnhLZVhycnVzdUNvcEdBVW1IVEZOVDAySXA1V3RDaUYvNnZyOTlabC9ETUI0aG9scG0zaVBJVjFUQ3pLWEJhWFVBT055eXJDK214alFNSS8zazViM01mTE50MndjQ09KS1pINHBFSXFPWmVjL01lWExJdGFYcTJselhqZHEyZlM2QXZaajUrbWcwK3FtVXNyOU5MQlo3UHh3T1R3dWs0YjQ2ekZ0RUFQWmw1cWpqT0cxU3ltWWk2cTZ2cnk4bm9nT1lPUlZkMXNiTXJ4SlJmSmpqdzdLczB3REVQYy9MbWZTRW1adUphUGgvWU0wMnpVanRxMXl3T1FiZHRaZWlwTFFDWXNtdm9TTjZVb2hjRW0yNTBQYVZack5FTzNrMEc0WDFDUy9WMG0xRGs2OUVXKzcrT3V4VW85Rm9OQnJOOEZsZkNaR1FXWVdkSjU0TkFHaGY4VS9vRFlmUElBanNNUDRVYkRmMnF4QkRTTFRsSEVQYmVKbzBETU9vQndBaWFySnQreUtsVk5aRThFcXAwaUNTWlUvTHNxN1AxcWF2cis5WHpjM043VUJTWm91SUxnRndGSUFhQUUvMTl2YWVrNm92RkVUMDQwR3FoeVhaRmpocHNrYVdCTTZJdnhQUkhZN2paTTNKTXhSS3FSb2krb0NJcnBSU3ppQ2loK1B4K0R1bWFUNExZRFFSWmNzdE5DTFNIRHdRUXFSMHg3b0FvTGUzOThqbTV1Yk9jRGc4d01uRHpQY0FXRUZFSHpMekNtWmVCV0FWZ0ZYTTNFMUVqeEhSZ2N6Y1FVVDlZd2J6M012TVB3RHdGSUFTQUEvNnZyOExFVDJST1E5eXlMVUZQQUhnOUNBU3FibTN0L2U2TEcwUWk4WFdEbjBuQm1KWlZnTVJWVFB6L1FEZ3V1NVBBTUMyN1NzQlZCRFJETXV5RHZZODd6a0F6d1YxazVoNUxUTm5qY3pKR1A4VUlub1FnUlRlSUx3SDRFdFN5a211Nnk2S1JDSVRsVktQS0tXdWpFYWo3OVRWMVJWWFZGUmNSVVNIQTVpdmxMclU4N3dQUm5MTm1xMkQ5Yld2c2lHRVFGWDFOSWphRzBDaGN2Q252NFMydXdRNmFuK083dkpqczBxMDVVTGJWNXJORWUzazBXeFFDaFZlcXFYYmNqTUNpYlpjNkxCVGpVYWowV2cwZVZGSUNaR2lVRFhxSnAwUGdvSDJsWC9YMG0wQUFNTE8yMzBIMjlXTTNNR1RocmJ4TkNtK3hNeWNTQ1RtaEVLaE80bG81OEVhRTVFRU1DTmJuV0VZZndMUWJsblcwUUIrRDZBWWdNbk1DNFVRRnhiYXdSTndzVkxxbFJ4MVE4bkJDUUNIQWdBemp5dm9xckxnZWQ3ZEFPNXVhR2c0d0RDTTd3SjRMaFFLS1FBaFpqN0hkZDNZQnBxNkZnQ0lhQzBBTkRjMzU5eDRES0tzY2taYVdaYTFvK2Q1cTJ6YnZna0FmTi92UDYzZTJOallaZHYyRHdEOERzQUNJVVJ6WTJOakY0QUJ5VzN5a1d2emZmOTIwelFmYVc1dTdodjZFcFAvTjIzYjdza3NaK1oxUGpDRkVFY0FnRktxUDF6VXNxeTltZmxxQUl1SnFKbUlYckJ0Ky9hT2pvN0xXMXBhZWgzSCtXKzI2OGlZeHlTaXFRQWVBZkIyYjIvdmZkbmFUWjgrdmFhNHVIZ0NFZjBMd0dWRWRBaUFoeEtKUkxWaEdBY1podkV3Z0hjcUt5dHZBZkFkWnY0bmdEMko2SjkxZFhYVFcxcGFldk81SDVxdGg0Skt0S1ZobWlaR2p4NE4welFCbU1EMmx3T0oxY0RpaDdDdFNyZXhxRVJuemFYb3JqeHBwRU5vKzBxeldhR2RQSm9OeXVMRmk0OWc1aHNRR0p2clEwcTY3YUYzRnFDNVhVZERBZ0FSWWY5cDQzQkN3NFRoU3JUbHdsQktuZGJWMVdVc1hicjBvdHJhV3EyUnA5Rm9OQnFOWmdDRnRQRUFJR1NXWTlyazc2Q28yTVFuYmM4VVlzZ3RGdE1vdy9RcDM4VGsyaFBSMnpQa1FmSjgwVGJlTms0a0VpbFRTaDBCNE45ejVzeFpDYUJoa0xaam1Ya3BnTHRkMTcwd1Z6dmJ0czlBTW8vS3FrUWlzWWRoR0VjUTBRMUtLYysyN1Z2Nit2b2VhR3BxV3J5K2ErL3I2MnNUUXZ4QUNQR3M1M21ENWdQS3h1VEprMHZIalJ2M2V3REhNUFBIUkhTUGJkdUc0emkveFhvZVl5OHVMaTRPZmgwd3pxNjc3bHBCUkJNQlRBQmdBSWdDbUVoRWQwc3BUMlRtKzFldFd2VmthMnRycHJQaXgxTEtxekxLUnVXeEhKT1pEd0tnaEJDZkRQTlNCdUI1M2lva25XTUhBdWlPUnFQcGpqdURtVThqb2dRelR3WXd4N0tzbjNkMmRqN2UwdEl5N0MvcnNWanMvZUcwSjZKcmNwU3ZjMUNBbVk4SDBCbVB4OThBQU51MkR3SHdPSkxYZFpyak9DOUtLYTluNXNzcUtpcSsyTkRRY0dLUVd5aWRjaUpLM3dVWEFIWURVRVpFYnhQUllhWnBWa2twdjhETVh3N2EzR1RiOW9OSVJqQzl1R0xGaWlPcnE2dFhNL00zQUR3a2hKZ0lBRXFwajROMWZobkE0Njdybm14WjF1RkNpT2NxS3l0M1JUTFBrbVlib3REMkZRQVlob0dLaW9yQXdaTXFyQVR0ZUMwZ2lzQnQ5MkRiaStnUldEdm1mSFNWZjIxOUI5TDJsV2F6UVR0NU5CdU10cmEyNDVSU3Z5dms2WVB0cTBmaGdvTm40WlovTnVGL2kxY1hhdGd0bGdPbVQ4SjVCOWJEVUgxWXUzWkVFZXdESUtKaVpqN0Q5LzBkZGRpcFJxUFJhRFNhVERhRWpTZUV3Tml4TzZHNitnY3dqV0o4dVBBSmJIc2JEZ0NSUVAxT1oyR1hIVStGYVl4Q3A5R3BiVHhOUVZCS2ZaZUlSaW1sL2xTb01abjVjQ0pheTh5SHhtS3hKZ0JObG1YTkk2SmJBVndmQ29XdXMyMjdpWm4vQjZDTmlCSktxZjQzdGhDQ21Ma2t5QVZUQXVCSjEzVUhTSHJObXpkdk9ZQ2I4MTJYRUdMSFlIMDlBREJ1M0xpSEFSeWpsTHAxMmJKbFY0NGJOKzRwQUE5S0thOGpvbGVZZVFHQWJpTHFWVXIxQXZDWitZZEVOTW15ckIrS1pEaGRFWUFpWmk1aTVrZUZFRjlrNXVsSWJ2YURtUmZQbWpWcmpHbWFoeERSTEdiZUI4QVhpS2dZZ012TUo3dXUrMWhkWFYxUmVYbjVxVUtJN3hQUm8yUEdqTGx6ekpneHYrdnQ3ZjFCYXYxRTVESnpwdnpjYWVrdmJOdU9NUFA1QUxvQnhDbVp0R3RmQURPWSthVWdxbVpZMkxaOUtZQkRtWGs1RWExQk11cm84d0IyWWViSDhObHhmMU5LK1NBUkhhU1UrallSZlFUZ1BpSEUvUlVWRlhmWnRqMlhtWnVJYUFVemR6RHpVd0RpdG0xZkFZQ1kyVUJ5THlyRXpNVUEzdlE4NzgvRFhHN1dxQzRoUkg4T0tkdTI2d0EwTVBPekFJcWtsRDluNWdzQmREUHo4WjdudlFBQXJ1ditVRXI1SGhFOUlvVDRrMjNiM3dWd05qTjNFdEVVQURzeTh4OVQ0MG9wRHlDaVNjenNDU0VPOFgzL0NOTTBmdzhrblV3QXdNelZSRFFId0orSTZPWFcxdGFlNnVycWg0am9RaW5sUWN5OEN4SEJNSXozZzM0dU14OHBwYndIeWI5ang5cTFhejhlNWozUmJPRnNLUHRxekpneE1BeWovLzluUDZGYVlNZWZnVVRwTmliZEp0QTcrWmRZVzNURXNDVGFjcUh0SzgzbWduYnlhQXJPaGc0dkhSY0s0WW9qSmE3N3E0TVBsMjY3RVQzNzdUSVIzejFnTjFTTktnWnpFWmdaWFYwRnkxbWt3MDQxbWdJeGE5YXNuVXpUSE8rNjdwdlo2cVdVK3draDNteHNiTXdyMFd0OWZmMkViQklva1Vpa0xKRkkyTkZvOVBWcy9XemIzdGR4bkg4UGIvVWFqVWJ6R1J0RFFzUTBheEhaN1Vvd0szeTg2Qy9ibUhRYndaNytRK3k4L1lrd0FvbTI4dkp5YmVOcDFwdTZ1cnBpQUZjQldBWWdaM0w0NFVKRTEvaStmM3MwR24wdlZlWjUzbC9yNnVyK1VWNWVmcFFRNG1nQURVUjBNRE5YQUNBaFJPWVkvZjh5YzlaOExFTmgyL2Exd2FaNUp6TXJBRjhGQU4vM1hRQlFTajFIUkw3bmVkOEh3QXNYTGp6VXR1MFRpZWhVQVBzVFVXM2diT2hmWDJwZFdkYmJzV2JObXFzcktpcE9JcUl6bWJtUG1mKytjdVhLdnhVWEY0ZENvZEN2Z2czK3VjeDhtKy83ZjRsR28rK2srZ2Z5V3c4QWVMQ2hvZUU0d3pDdVp1Wkp6YzNOZmVGd0dBREF6RSs3cm50RHhqVm1TcDJ0SnFMVE1zcDhBUDhVUXB3MWt2dkl6TzFFdENlUzBudXAzZUNWQUI3dDYrdTdJTlZPU25rTkVaM0t6RGQ0bm5kL1VMeUxsUElRSXZvS00rOU9SQWNCR0kxa3ZoNEU0MUZ3RC92bkRQN3VUdzkzclVxcGp6M1BHNUNIU1VyWkgvNFlTTGU5U1VRdkZCY1hmNFdJTGdid05oR2QzdGpZT0MrOW4rdTZUelkwTkh4a21tWkhQQjR2TlF6ak5Fb3VOTTdNcjhiajhkdlMycjVrMi9iTjhYajhqcWFtcHRWU3luOEYrWTFpekR6SE1Jd214M0VHbkVqdDZ1cTZ2clMwOUFRaWVoSko1OXhIalkyTnl3QWdrVWljYnhoR01ZRFpBT1l6ODlmZWYvOTlIUkd3amJCeEpOcHlZSlFDa3k4REVoM0FrdDhDbk5kWDBpMFhveEswdzlVb252Z2RsSzFabyswcnpWWUZEZDFFb3hrZTdlM3RSekh6N1FDbUZHcE13ekJRV1ZtSm9xS2lmcU93YlZVWGJ2cDdGTkVGMjlabkp4SGg0Qm5iNGF6OXBxT20vTFBudisvN1dMdDJiU0VmVW1EbVhpSEVvNFpoNkxCVGpXYUUyTGI5SzJZKzNYWGRiQnJsZXdCNEU4RE5qdVA4WUdEdmRXbG9hSmdoaEhnZHdKMnU2NjRqVXlHbC9BMkEyVVIwbU9NNEw2ZlhXWmExbHhEaURXYSsyblhkckFtVUI4T3lMSXVJemh1aVdXcytZMHNwTHllaW4vdSt2MittUThxMjdkbk0vQTBpdWlEUVE5ZG9OSnNSRzh2R0E0Q2UzbVZvL08vMW1OLytqMEpOdFZsamlCSk1uM29HWnRXZGgrU0IvTS9RTnA2bUVFZ3BmMHhFbnpxTzgrdWgycWJKdGQzdU9FNU91YllSSUNLUmlMRjgrWEtqc3JMUzZPcnFNc3JMeTBVOEhoZSs3MU1Rc1FNcFpTc1J6WE1jNTlCOEJyVnQreGNBTGdFQVRucUdGd0c0MVhYZFc0SW1SbDFkblpsSGZoTXpFb2tVclY2OTJnU0Fzckl5djZPanc2K3BxZkViR3hzVjhraGNFUTZIZHhWQ0xBNmt6dktCNnV2clJ6VTNOM2ZXMTljWGxaU1U3S0NVV3BabmY1bzhlWExKNk5HalM1bTVxTFMwZEhtdVEwUGhjSGltYVpwemxGSUhlSjczcjZFR0RoeUR5SGJQWnM2Y3VYMVJVZEZSanVQY2xjY2FzNjQ3NDJlQUxxV1U4a1VBRTF6WG5UbkNPZEl4QVNRc3kvcWk1M212SXY5d0JSRzBMZGhwZzRhR2hobUdZZndPd0U2KzczODdHbzArWHFpeE5Wc3VHOU8reWtsaUJYakJUY0NpMjdEVlJ2UlFDV2pLejRBSlp3Q2lUTnRYbXEwTzdlVFJGSlMydHJiam1Mbmc0YVhWMWRWWncwcy9Ycm9HTno3dmJWUFNiUWZ1dGgwdS9QSk1sQmNQek1IRHpPanNMSnlzUjRBaW9wZUZFRHJzVktNWkFVTTRlUjVIVWg5K1Q5LzNzeVlvWnVhMWdYWStrSlRIK0NzUkhRN2dNc2R4YmtxMWsxSk9BdUFTVVRFUjdaRjJRbEZJS2Q4R01EMGVqOWMzTlRVdFNCKy9vYUZCQ2lHeVJ2Z3c4d0dlNTcxcldkWlhoUkJQQWVnQ01HRHpnSmtyaU1oMUhHZjNvZTdIWUU0ZXk3S09JS0o3aVdpOFV1cFd3ekIrUEJLNUVZMUdVM2cydG8wSEFOMDlpK0crL3d2TWIzOXVLNC9vSWN6WStkdVlQdldiS0RJcnM3YlFOcDZtQUtRMjFOV21Yc2dHSkJWMnN6VmZvMGFqMllyWUZQWlZUbFFQTVA4blc2bDBtd0JOdXg4WWV3SWdQcE5vMC9hVlptdENETjFFb3hrYVpqYmEyOXRQQkhCM29jTkx4NHdaQTlNMHN6NmNwdFpXNExMRExVeXF5aWNQNVpiUEYzWWFoN08vdUZ0V0J3K1FqUElwTHk5SFdWbFpJYWRORHp1dEtlVEFHczIyakdWWkZqTWZCOEFrb25kTjAxeVE0K2ZXdEc0SkljVHhnVTc3alpabG5aT3FjRjEza1ZMcUpBRGxTcW4rVTdlMmJaOURSTHN6ODJXWkRoNEFFRUlZUkRRS3dNc0E3ZzErWGlhaVVVS0lkWTZUSzZWT2NSeW5Ldk1IUUVHaWJqelBlNjZycTZzZXlZUzBseXFsaHF2UHJ0Rm9Dc3ltc3ZFQW9MUmtQTDR3ODNwTW5YVHM4RFlwdGlnSWtkMnV3SXlkejgzcDRBRzBqYWNwQ0l5dDMvbWhzUFZmbzBhajJRcllsUFpWVGtSSlVycHQvTGNBeXI3bnRFVmlWSUttM2dpTW03Mk9nd2ZROXBWbTYwTG41TkVVaE1XTEZ4L0J6RGNBcUMzVW1JWmhvS0tpWW5EOVVDUWRQYjg0NFF0YnRYUmJMb20yWEcxSGpVbzZ2UW9ZZG1vb3BVN3I2dW95bGk1ZHFzTk9OWm9oc0cwN29wU2FCUUJCVWw3VHNxelRBVUFwOWQ5WUxQYU9FT0pPSkpQUFhwTWpjZXlQaU9nZ1ptNUtMMjlzYk95U1VuNlZtZDhHRUFybU94REFwR0MrZXdDOFk5djJiS1dVQWVDbnpMeUVpTllFWldzOHovdHJsbVUva2twMkxLVThEc0NSNjNrUFhtTm1PMHRWQ0FBTXcvaW5sRExyUm94U2FqYUFaeEtKUkd4OTFxRFJhTmFmVFduakpkdVdvR0dYaTVEdzEyNTEwbTBwaWJacE81dzhRS0l0RzlyRzAyZzBHbzFtNjJCVDIxYzVNVWVEcHZ3RU1FckJpKzdFRmgvUlF5V2dIYTVOU3JUbGFxTHRLODFXZ25ieWFOYWI5dmIybzVSU0R4TlJWYUhHRkVLZ3Fxb3E3OU1IRTZ2SzhMMkRabTYxMG0wSFRKK0U4NzQwSTJjRVR5YUdZYUM4UEtrTVZhaUhGQkVWQXpqTjkvMng3ZTN0cDB5WU1LR2c4YXdhemRZRU14OHZoTGdzdll5SUhnSUFJY1JkVWtySnpIc0RhQVZ3Ump3ZXY3VzV1YmsvbEZ0S2VXcmc0UG1QNTNtM0lRUFhkVCtwcTZ2YnBhV2xwU01vdWhUQUljRTgvZTNTa2dkWEFuZ2tLUHNRUURZblQwRmg1cWVKeU1sU3ZqdUF2UUg4allnV1pWVFBBbkFnZ0U3WGRWL2MwR3ZVYURTRHN6blllQUJRVWp3Vzl2UWZnc2pFSjIxL0s5UlNOakdFNlZOUHcvU3BaK1RsNEVtaGJUeU5ScVBSYUxac05oZjdLaWRtTmJEalQwQkdHWGpCamRoeUhUMENWSGZYQUltMmJHajdTck0xb0owOG1oSER6TWJpeFl1UFkrWTdDL2x3TWswVG8wZVBSaWcwdlBEUWxIVGIxVSs5aDBXcnRwN1B6cUVrMm5JaGhFQkZSUVdBd2oya21Oa0U4QlVpK21WSFI4Y1ZsWldWVzJmb2xFYXpudlQyOWw0RDRIb0FLQzR1ZmdyQW5yMjl2Uk1BSUJRS1RUTU00M1ZtdnN2My9mc013M2l2cEtUa0FRQ25BUEJ0Mno0V3dLK1p1VFVlangrTExNbG9BU0ROd1pOaUhoSHRPOWk2bEZJUEVsSDlTSzlMSkwxR2Vka09ydXYrTWx1NWxQSnlBSHY3dm45SGxwdzhsd2doRGdTUWI3SmlqVWF6QWRqY2JEd2dLZDMydVJuWEFsRDRwTzM1UWkxcEUwRm8yT1ZpN0xyamJCaEc2YkI3YXh0UG85Rm9OSm90ajgzUnZzcUpLQVcyK3dISTd3UzMvUnJndnNLTnZURXdxa0JUZnBxVWFNc1RiVjlwdG5TMGswY3pZamJIOE5LVWROdU56M3VJTFZ4UnFHVnRFb1lqMFRiWUdEcnNWS1BaK0RRM04vY0I2S3V2cnk4Q3NDY0FGQlVWbVo3bnJiSnQrL1BNL0trUTRqTFhkYnVrbE9jQ2VFQkthVEx6Vzh4OEk0QUZ2dThmMk5UVXREZzFwcFR5YTZteEFDQ1JTRHc4Wjg2Y09hblh6T3c3anJOc3NIVkpLZGZYT24vU3RyTXBzQUVBR3RkemJBQ29BZ0FpMGs0ZWpXWVRzam5hZUFBUU1zdGg3WG9wNHZGT0xGcjJXcUdXdGxFUklvUmRkamdWMDZlZUFVRWp2eGZheHROb05CcU5ac3RpYzdXdmNnOWVEbXgvWmRMaHMvQm1iREVSUFVZbGFPclBnTnBUaHQxVjIxZWFMUm50NU5HTWlNMDV2SFJpVlJtK2QvQk0zUENjaTVZbFcrNW41M0FsMm5LaHcwNDFtazFIVVZIUlFVUTBDb0JQUksyMmJaL3FPTTU5NFhENEtkZDF1d0RBZGQzZldKWTFWUWh4SlJGOURjQUNJdHJUZGQyMjlMR0lhRjltL2hZbGRYMUtUTk44QzhDY2diT09EQ0k2d2JidG1jSExkYUo5aEJDcEQrV25tZm5ETEgxUEw4UWFoQkRheWFQUmJHSTJaeHNQQU1wS0ppQXk0eHFnK1hvc1d2cXZBcTF3WTBIWVpZZFRNR1BuYjYrWGd5ZUZ0dkUwR28xR285a3kyTnp0cTV5WTFhRHRyd0xJMkVLazJ3S0p0cHBqQUJyWlhwcTJyelJiS21KVEwwQ3paY0hNb3IyOS9XaG12citRRHlmRE1GQlZWWVZRS0ZTUWg5Tk90Wlc0N0hDSmlhT0hMNEd4T1RCU2liWmNDQ0ZRWGw2TzB0TEMzWThnN1BRSVp2NzV4eDkvWExEL0N4ck4xZ1FSelFZQVp1NEI4Q2d6UDJGWjF1R3hXR3dKQUlURDRWRzJiVjhyaExnSWdNL01Ld0Jzejh6L2tGS2VHWWxFeWxKak9ZNXpvZXU2NVVxcHd6YlFjbzlrNWt1WStSSUFSMmJVcFVTTWYrTzY3aVdaUDh6Y1hxQTFWQUZBWTJPamR2Sm9OQnVaTGNYR0E0RHkwc25ZcStFWDJHbnlzUVVaYjJOQUpOQ3d5OFVJVDdzQVJhSENtVTNheHROb05CcU5adk5sUzdLdmNpSktrdEp0azg0RmFQRGNOcHNVNC8vWnUvZjRPS3F5RCtDLzU4eHNObW1UdENsdEtWQ2dwU2t0MjJZejU2d0NDZ0lDY2xORWtJdTgzRVZ1Z3R4QkxvSnl2d2pJL1NvWEZWNFZrSXVBWEVSUTRVVUVkMmFUdEpGQ2tRS2xTVnRzUzF2YXBObWQ1LzBqczJHNzNVMDJ6U2JaSk0vMzg0RnNaczZjT1pzbW1TZHo1bm5PV05DMDJ6clg0Tm5JQ1o0MGlhL0VVQ1NaUEtKWEZpOWUvQzFtdmhuQXhHTDFhVmtXcXF1cmkxcy9GTUMwaWRXNC90QWQ4WXVYR3VGK09EVEtYaEtBYjh5ZTNLY1NiZm1rTDFKRVZOVDZvc3g4WWtWRnhTaEpPeFZpZmJGWWJEUGY5dzlpNWdTQTZhN3JubTZNMlp5STlwbzllM1k4RkFvZFMwUm5BTmdNd0d1Kzc1L3UrLzU3bG1XZFJrVG5FdEg5dnUvZnBiWCtCNEJuUE0rN3NZZFRsaGxqYXJ0cndNeWp1OWwzbE9kNWp3T0ExdnBnSW5vc3ZjLzMvWEtsRkZLcFZJL2wzb3d4MnpIejI5MDBDUUdBWlZrdmFhMzlySDNsd2ZsWEFBQVJ2ZVc2N3U0OW5WTUkwWGRES2NZRGdKQmRoZnB0ejBGYjI2Y2xYN3BOcVJBaVUwL3NjNG0yL1AxTGpDZUVFRUtVb3FFV1grVS9hU1d3NVlVZ0FMem9EcFJjUm85VkJXeDFDVEN4OXlYYThwSDRTZ3cxTXNrakNqWVUwMHUzcUJtTk03NVJoeXYrR0I4U3BkdjJxZHNTcCt3ZUtWb0dUelpKT3hWaTRERHpXVVMwR01BYnpEd2RnRTlFUnpMemcyVmxaUjhEQ0RIekd3Q085enp2K1l4RHI0dEVJbmVVbDVjZkMrQW9JdHFWbWQvcDZYeEVOQjNBZXoyMEFZQU55cTBWMFBmNDRHV1BHVFp0YlczTHk4dkxmNWx2UHpOL0NjQk9BSjRsb2tYZGpQUDd6Q3daeDBJTWdLRVk0d0ZBZWRrbVE2QjBXMmVKdGhsVGp1bVhDWjQwaWZHRUVFS0kwakpVNDZ1ODdQSEExbGVCUXVQQkgxNkcwcG5vVWFEYU8vdFVvaTBmaWEvRVVDS1RQS0pIekt3V0wxNjhQelBmVyt6MDBqRmp4dlQ3MHdkYmpxdkVqL2ZUdVBUSnQ5SHkyZHArUFZkZjdMRE5SQnkveTh4K20rQkpTeitOd014WXU3WTRYdzltdG9rb25YWjY2ZFNwVTZYVWtoalJ0TlpiQS9nUk0xOUZSSlBTMitQeCtCcXQ5V29pZXNyMy9jZDgzLzhIQUVTajBjblpmU1NUeWFjQVBHWGJkbFV5bVd6djZaek0vQ0VSblJ3czVsa1JaQW1CbWU4R3NKeUlMZ1J3TVRvemgzcUZpTFlFQU11eXJ0RmFiekJqVGtSYkFYZ1hBSnFibTFzQm5KbXZMNjMxQlFCMlNxVlN0elkwTkx6ZVRidnZFVkdQNzFzSXNmR0dlb3dIZEpadTJ6RjZEZUxOVitMRGx1ZjYvWHk5UTVoZCswUE1uSEljUW5abHY1OU5ZandoaEJCaThBMkgrQ292VlE1c2ZoYVEraHo0NUJhQWV5ejAwTC9zY2FCdGJ1d3MwZFpQSkw0U1E0VThJU3Q2TkJ6U1M2ZE5yTWJWQisrQXVzazFBM0srM2lBaTdEcGpNNXk5ZHhUalJvY0g1SnpwaTlTb1VhTjZibHlnakxUVEc1WXVYVnBWdEk2RkdKcE9aK2FrVXVydTdCMmU1eDN2Ky82ZFNxbEhiZHYrdUtmL2tzbWsxZFRVOUovdVRyWnMyYkx2TEYyNmREdlhkVjhnb2hRUkxYUmQ5d1hYZFY4QXNCckFmMTNYZldIWnNtWGZJS0xvUnJ5Zk9nQWRBRHFJcUR6N1AyWXUrbU5rUWI5dHhlNVhDUEdGNFJEakFVQTRWQU05OHdKTUhMZjlnSjJ6SjBRV3RwdjZBOHlhZHNxQVRQQ2tTWXduUmdMSGNiNXNqSG5ZR05Qcmhia2N4eG5yT003MC9oaFhQc2FZdlIzSE9iZTJ0allNQUZycmZkT3ZCOUtVS1ZQS0owK2VYTFFGSnVycTZtcTAxZ3UxMXNjWHMwOWp6QXZHbU96MUlkZGpqTG5ER0hOenNjNWJSS3ErdnY1UXJmV0V3UjZJR0R6REpiN0tTNVdEdGpnYnRObUo2RngwWUpCWVZhQ3Ryd0EyK1c2L24wcmlLekVVU0NhUDZOWndTaS9kZXBOS25MdFBmY21WYnR0bjl1UitMZEdXajZTZEN0Ri9tUGsxSWxvUmo4Yy9OY1owMSs1V0lzcTNmczN1QUk3cjZWeGE2Nk5UcWRRL0d4c2I1NkV6eXE0RjhFU3V0Z3NXTEdoYnNHQkJ2cTcyZHh4blN2QzZMcjB4RW9sVU12Tk9BUDdoZWQ0K2VjWXdwNmR4OWhZelZ4QlI2YVpmQ2pIRURhY1lEd0Fxd2hPd1E5M1ZpSmRFNlRiQ2pLMlBRbVNiRS9xMVJGcytFdU1OTDhhWUl6Zm11UGIyOWovTm5UdDNXVytQbXpKbFNubGxaZVdFVUNpMEtUTnZHbVFrYndWZ2F3QlRtUG42UkNMeHA0MFpVN0VRMGRZQWpnQXdIM2xpbm02T1BabUlyakhHSENubnJySUFBQ0FBU1VSQlZPUzY3cFBCWnNzWTgrV2VqdlY5dnkyUlNDUjZQMkljcEpRNk1Sd09QK0E0em1ZQW5xeXVybDZndFQ3Sjg3eS81VHJBY1p4RGlHaEdiMC9rKy82akRRME43K2JhTjI3Y3VNY0JURnE0Y09HWDB0dUM3UFBEZStxWGlKYTdybnRQNXJheXNqS0xtYmNBMEhWek1ocU56dTdOZFNXWlREWm5mcCttVXFsd0tCVGFHOEN6UFJ3Nmhwa1BpY1ZpTjhYajhZOEtQVjkvY3h6bktLWFVROHo4S3dESDl2WjRZOHd6QU1hNHJydEx2alphNndnQWw1bFBUaVFTRC9WaHVLSWZETGY0S2k5NzNDQ1hia3VYYURzSUdLQllTK0lyVWVwa2trZmtORnpUUzB1dGROdEFsV2pMUjlKT2hlZ2ZsbVU5dDNidDJrSnVnTHptdXU3anVYWm9yU3VKcUx0Sm5wQXg1bllBcDlxMnZRK0FlVnJySFFGVUEvaFhkeWMxeHJ3RzRLYU1teHNnb3FOei9kRVFEb2RQSXFJd00vK3hnUGRURkhWMWRYVkVWTWJNSDJSdWowYWpPMWlXZFNrUmJjck12L1U4NzhhQkdwTVF3OFZ3amZHQVVpbmROckFsMnZLUkdHOVkrUTJBVm1iK2J5R05pYWdjd0xTeXNySXZBOWhna2tkcmZSazZId2daRFdCVThIRXNFZFVBR0F1Z0lxT3ZYS2NJQVJqVVNaNCtzQUNjek16dmVwNzNUSHFqNHpoVkFQN1IwOEZLcWZmUitiWHJyYlVBWUZtV25VZ2tGamlPc3lNUi9SYkFxMXJyVXozUHV5djdBQ0k2Z29nT1lPYUNidmdSa1FXZ25Jam1JQ2loVzZEcFJIUU5nTFhNN09mcE93emdRd0QzNU5xZnliS3NtNGxvajBKUFRrUUhBbmlxdXpiR21CMlpPZnNYNnB0RWRBUXpuNjIxWG05Q2lJaFd1Njc3WnZwenJmVUZ3Yy9GeG5vaHM3L3VKQktKaDQweDV3QTQybkdjZXhPSnhCdTlPVkh3a0ZOWHFvRGpPTjlSU3AyVFRDYjNhV3hzL0J3QVVxbVVzbTA3ek16cjNjOXpIT2RjSXRvWndBODl6OHU1N3FYb1A4TTV2c29yczNUYm90c0JmNER1c1ExQWliWjhKTDRTcFV3bWVVUk9MUzB0M3lDaUcxREU5RktsVkVta2w2Wkx0OTMwWWdPYUZpNGZsREVRRVhiWmRoSit1UHVzQVN2UmxrLzZJZ1dncUJjcFpqNmh2THdjcmEydEY4clRDR0traWNmakhmM1Z0MUpxSEFBUTBXM29uTkE1MjNYZEZ3RW9JcnFTbWRjQmVETGY4WkZJcEJMQXpnQWFzdG9kMWRiV3R0NGYyYlp0VDdCdCsxSm1YclptelpwN2kvMWVnTTZTSzBxcEs1ajVQMFMwUENqOWxuNmk5UGwwdStCSjA3OEFhR0htaFVSMGd6Rm1kZlpUcFVLSTdnM25HQS80b25UYjJ2YWxXTExzclFFOU41R0ZtVk8rajFuVFRobVVESjVzRXVNTkg4eDhsMUxxemtMYStyNWZUMFF2ZDlQa3UwUTBDOEFhWmw0TjRITUFLNW41WFFBcmdtdnhNZ0JMMC84UjBSSm1ibG0xYWxYci9QbnpoK3g2ZVZyclE0bG82MVFxZFJpQVpEUWFIWjIrY1E0QXpQd2JBTC9PYy9obFJMVHB4cHlYbWRjRUUyWmxBSkJJSkJLeFdDekd6SmVzWGJ2MjBXNk8rOXp6dklKbWk3WFdCeFBSWXhzenZzRHVudWZsbk1qUVdqOFVUQjRVNnArKzczK3Z1d2JNdksxbFdTOFcwaGt6L3pMNG5zM2xqUFE2bEJudDV3S1luZjZjaUM0QU1LYVFjK1d4QWtCQmt6d0FVZ0RPSjZKN21iblAxMW1sMUVvQU8xdVdkVE9BRS9LMWk4VmlXL20rL3pNQW55eGR1blJ3Ym5LTWNNTTl2c29yS04zRzdBT2YzSVIreitpeHh3MVlpYlo4Skw0U3BXcncvL29RSlNlZFhvck9KN21LUWltRm1wcWFra2t2SGV6U2JZTlZvaTBmeTdKUVZWVUZJaXBtMm1rNUVaMENZQ3RKT3hXaWVKajVZQ0lDTTdjeDg3Y1RpY1Fia3lkUHJwZ3dZY0w5NkN6eGRtWG0wM3RFNUdjKzZSY09oN2NLWG40SUFFcXBUM3pmdjBRcDlhL201dWJWNlhhUlNLVFNzcXduQUZRejg0bno1czNyN3BkbFphRlBtbVpidDI3ZHgrRndlQzhLTGc3QmgxWE1mSzduZVgvUGVOODdLYVZHcDFLcGJ6WTBOTHlydFg2TGlQWkdBVStWQ2lFNmpZUVlEd2hLdDgyK0VtL052UlNMLzF2b2ZibStJa3liZkRDMm0zcDhTVXp3cEVtTU56d1EwV1hNZkZtQmJRdHBOczkxM1psOUc5WEFxSzJ0RGMrZlA3OERRTTRza3l3V09tK3k1MEpFZENFQXQ2R2g0VEVBc0N6cnQ4YVlpZXZXclR1a3JLd01SUFFmMTNWelRwQnByVThEc01Fa2o5YjZEUURkcm5kSVJHVUFZTnYyUEswMUE0RHZkNzZkaW9xS0gybXRrVXdtdjlMVTFOUlV3SHZzbFdnME9obkI3M3htcmdKUUhvMUdad2RqK0d4aitxeXZyOS9Mc3F4dGZkOGZIY1NrT3h0amtnRG1Nek9ZdVMyUlNPU3REeHlNYTczSksyUE1QZ0JxZmQ5UGwzN2J4UmdEWm01bDVwT0lxSXFaYXdCTUlLSmNtVXJHOS8wRlNxbGx6THhCek1yTS8yNXZiKy9Wd20zbDVlWGZRV2NtWFJldDlWc0FJdDBkeDh3Z0lvdUlIdFphNTIxSFJPKzdybHNmaVVRbTJiWnRCOXZDQUVMQnZ4dmEyOXNUNFhENFBpSTZ3WEdjNXhLSlJLNnNKd3F5UjhvQkhMTnc0Y0xCTDFreXdveVUrQ292ZXh4bzY1OENaUlBCSDF5QS9wdm9zWUJwZHdLYjdEOWdKZHJ5amtUaUsxR0NTdWN2RURIb1JscDY2V0NWYmh2c0VtMzVTTnFwRUlQaWU0N2pPSG4yNVZ2TTV3OEFacVZTcVcrc1diUG1NOGR4amlHaXk0TDY5UGQ1bnZlenJQWWZFZEVlV3V0TGlHZ1ZnUFJDdGswQUVJL0hXd0JjbVhsQWJXMXRkWGw1K1hNQUhBQy9UeVFTOTNVTnlwamRtZmtVSWxvTllCMHpiME5FV3pOenI4cFJwRFUzTjdjQ3NHZk5talcydkx3ODNOSFJrV3BzYkZ5UzNjNzMvVVlpOHBWU0QybXQvMDFFQnNCZzFXTVNZa2daYVRFZUFGU08yZ3BmaVY2UGVQTVYrSGp4bi92NWJJVHRwaDZIN2FhZWlIQlowYjY4UlNNeDN0REh6QmN1WDc2OG9FWG14NDRkYTVSUy85ZmZZeG9vbFpXVlA5SmFuMFZFMzNOZDk3VTh6VWhyL1NDQTZaN243WlNyZ2RiNlNIU3VPYmdMQUhZY3h5R2kvUUU4WXR0Mlg1NzZHd1dnUFNpL2xrOFV3TmVZK1k5RWxMUHNubElxMS9wSmRxRnJNakZ6empXRmJOdStBY0JoV2R1YWdtUCtBT0R1OUJqcjYrdnozUjlhTHpQQnNxenZBemdzZmVPWmlMNEw0THRCZnlDaWNjR2tUWGUyemhyL0Q0am91MHFwOUtaREFCeENSUC8wUEc5SEFEREd2TUxNVTlyYjI3K1V1WTZQNHpoamxWSVBFRkg3a2lWTElua21PZnpNaDVrS29iVnV5NzY1VGtSUEFjaE1FLzArZ0U4QmJGRFdPT3ZZYndQWWtwbnZKcUwwUk9SU0FDZ3ZMMzhkd0xUTXhyWnRmd3dBbG1YOVllWEtsZCt2cXFyYVR5bjF5MWdzOXMrT2p2VUxCaGhqemdDd056TmZrUzhiUy9TUGtSaGY1VVZoWUxQVFFLazE0SVhYRjc5MG03MEpNTzBPMFBnRGk5dHZIMGg4SlVxTlRQS0lMaU14dlhRZ1M3ZVZVb20yZkNUdFZJaUJSVVRmQkpEdmorQ2MxMmpQOC80QTRHa0F5ZUFQNkljQXRQcStmMFFpa2ZqZjdQYkpaUEpTeTdLbUF2Z1pBQVdnRGNERHJ1dm12ZXM1YXRTbzh1QnB6K2RYclZwMVRPWSszL2RYS2FVT1JPZlRza0RuazdWZUtwVXE2QW5qUFB5ZUZvZHViR3ljbzdVK0ZzRGxSQlFCOE90bHk1WmQxNGR6Q2pGaWpNUVlEd0Fxd2hNUmkxeUNOVzJMOGQvUEd2dnRQRE8yUGhyMTI1NE5LcUVNbm13UzR3MTU1OWZVMUp4Y1NNTjAxa2dQTnRGYS82UXZBMXE2ZE9tTkE1RXhvSlE2aHBuSEU5Ry91Mm5HUk1RQXZtcU1PY2gxM1NjeWR6cU9NeGJBTmN6OHVPZDVyd1g5WGdGZ1pWdGIyN2xsWllWOHliclY0cnJ1YWZsMk9vN3pBNlhVMTFLcDFNMk5qWTMvTExUVElLdmpOejAyUlA0TXJvNk9qb3RzMjc2Qm1ZbUlYZ0h3TVlDakFTQ1pUQzZ6Ylh1Ym9PazlsbVhsN0NQd2Z2ckZ5cFVyanlrcksvdEJPQnplaElnV0FQaHhXMXZibld2V3JFblcxTlE4aTg3SnRPZno5cFREOHVYTGp4dzFhdFN4bG1WTkRJVkM3elB6T2UzdDdmZXVYTG15S3pNcm1VeWVhMW5XUDhMaDhQOEMyQmRCdW9CUzZuWUFFd0RzMjkvZms2N3JYcDM1dWRaNkJoSE43dTdmUDJoM0lCRzk0M25lS1RsMkg0Zk90YkVBNERmTXZKeUlUZ2NBWm02ZFAzLytTbVBNeWN4OEtoSGx1dWdtQWJ6aWVWNWZZbkd4RVVacWZKVVgyY0RtcHdLcDFjVXQzV2FQQTAyOXZqT0RwOFJJZkNWS1NlbitKU0lHVkV0THk3NEFIZ0F3cVZoOUVoSEdqaDJMVUNoVTB1bWxBMVc2cmRSS3RPV1RUanNGaW5lUkNsTEhUd2F3Q1RPZlFFVEZ5V2NWWWdoZzVoUVJKZlBzTzhyenZNZHo3ZE5hbnd4Z2c0VjRBMGtBY0YzM0JhMzFmc3VYTDM5MXdZSUZiYmthTmpZMnVnRHkxVEhQcWJHeGNVa3NGdHYxczg4K2E4dXV2WjlJSk41R1oveWdJcEdJM2R6YzdLZkgwOTg4ei9zTkNyelpJWVRvTkpKalBLQnpvdWVyOVRmMFUrazJRdTJXaDJMV3RGTktlb0luVFdLOG9ZdUludlo5LytrQ20wOExianAyWnp3UlhkR1hNVzI2NmFaMzkvY05kYTMxbHdETUpxSkg0L0g0cDkyMVRTYVRsOXUyZlNRelg0bk9oMkc2SmdlVVVtY0EySUtaSjJxdEh3KytiNy9KekdjME56ZTNCcE5BWU9hZHRkWVg1RG5GOUkxOUg4eThNaGhIZGRZdUczbGlxR0J0cEErVVVnV1ZHUE45L3hzQWZxR1VXaThlYkdwcStnK0EvMFNqMFIxczI2NEVzTVoxM1grbDkydXR0d25HZUFnUkpmS00vem9pcWs5L0hzU0c3YkZZckp5WkFXQmRPa3VtcHFZR3pQeUdVdXFBclBIdFNVUmZKNktMQVNDVlNrMVdTbDFMUklzQklCM0hSaUtSeXVEYXNxNjV1WGwxSkJLcGpNVmk0NE51UHZKOS93b0FTMkt4MkNaQnYvc0JPQUxBeFVxcFJMcnQyclZyVnpZM042OHI1R3ZYRjh6OENoSHRxYldPZUo3WG5LdU5NYVlXd09ZQWNwVmFRenBETFJhTHpRd21ORDkwWGZlRnJEYlBBbmdXQU5MbDlqTDIzUTdnRHZUN1lpZ2kwMGlQci9LeXhvQzJ1aGl3S3NFZlhZNitmMXNxMERZM0Fwc2NQT2dsMnZLUitFcVVpdEw4Q1JFREpqTzlGRVY4K2lDZFhscUVwNklHUkgrWGJpdlZFbTM1S0tXS2ZwRUNFQUp3YUd0cjYzOGw3VlNNSko3bm5RRmd2UVZoRTRuRVh3RjBHN2w3bm5jM3ZpaWgwVjI3WGowcFdhaDRQTjVUblhaL1kvNTQ5anp2V2dEWGJ0eW9oQkNGa2hqdkMvMVR1cTIwUzdUbEl6RmU2WXRFSW1VVkZSWHA3QXFrVXFuam1QbEQyN1piQ2ptZW1ULzJmZjg0cFJUSFlyR1pBTEIyN2RyL1pGMnozMmxyYTh0WjNxdFF2UzE5dFpGT0FRQm12cStuaG8yTmpSOFlZeDRtb21PMTFzZDRudmRBZWg4enZ3N2c3MEdwdEZVQXZzM01DYy96N3NqcVptY2krbEtlVTR4R3NKNWhEaW9TaVZSbWIxeXpaazF5d1lJRmJaWmxmUmFNb3laenZ6SG1UUUJOcnVzZWo2dzFoMXpYUGE2YnQ1dkxiNFAvY3JJc0sxM2pxTkp4bkRNU2ljUXRtZnVKYUtIcnV2TnpIYXUxN3UyVGtCM1prM0xHbUprQWpvL0g0eWNGbXo1Ri9tejJMdUZ3K0habTdzb3FUOS80WnVaN01qOEhjQlV6WDVYK3BLeXM3RURrbVZRcEpxWFVVd0N1Qm5BNGdFdHl0V0htQTRKeGRodXpNM1BYU3ZMcFNTTmp6TGVZK1hlWjdZaElCUjl2MTFyZm5MWHZ6NjdybGs0OXEyRkk0cXNDcU5IQTVQTkJBUGlURzREVVJpYWlCQ1hhVUVJbDJ2S1IrRXFVQXBua0dlRWt2ZlFML1ZHNmJTaVVhTXRIMGs2RkVFS0lvVXRpdlBXbFM3ZXRTNjdxYzBZUEVXSGJyVXEvUkZzK0V1T1Z0b3FLaW0yWXVhczBXWHFOa2lCam9pRFp4MVJVVkd3SDRKMWdOd0hvR0tCSm1vMDJhOWFzY1VSME9ETi80SG5lWHdvNUpwVktYYU9VT3BxSWZsWmJXL3RJT2hzNU9QNHZBR0NNT1l1Wi95ZVpUQjZOakd3ZkFDQ2lhMTNYelY3YkVBQ2d0WDZLaUdabmJ3OXV1RzlYWGw2K3dVUklPQngrZnNHQ0JmdjV2cjlZS1FXbFZOY1QvMEhKM1JnNnk2Q3ROOEdqdFU1a1pzNzBGak5mR0R4VWs2WUFITUhNN1VRMFNTbDFvekZtaXV1Nlo2VWIrTDV2SWYvOW9SNVRDaUtSeUtSd09KeWVmSmprT002eFdXTnlBRkQyZGdCUVNyMmVhNElwRW9sTVl1WkhpU2c3NjMySzcvdnRTcW04RTUvSlpQTHRuc1pjREs3ci90c1k4eXFBazJwcmE2L016b0JINTlmdUpBQWZ1NjdiM1NRUG9YTjlIekR6YkNKcU5NWWNRVVFOQUhKbTV1WEk5RGdOUU1YR3ZBOVJPSW12Q3BRdTNjWko0T09yOFVWR1QvcGo5dmN2ZCs1S2YxK0hOZ1ZOdWJva1M3VGxJL0dWR0d4RDc2OFNVVFNTWHJxaHJUZXB4T2w3MXVHbUZ4dng3NWErVFpJVEVmYlliZ3VjdW5zRVkwWU56YWN4Sk8xVUNDR0VHSG9reHN1dElqd1IyOCs2SEc4MG5MdlJhL1FRRWFaTlBoU3phazhla2hNOGFSTGpsYTU0UFA1ZUxCYWJBQUMrNzc4RjRDV2wxSHJyNXpEekMwRXByMXpyZStUcU0vTUp0aENBN0J2UkpTY2NEdjhBUUFVUjNZOEM2LzAwTkRTOGE0eDVITUNobFpXVnh3TzRNM04vVU9icUtpSzZwS21wcWFrWTQyVG1TZ0FMMFZrdUs5TmxBTllBZ0dWWkM1a1p6THhGeHY3enVITVc3bXJrMWdxZ1Yyc1BNdk1rSXZweDluWmp6SDdNUEJiQTZ3REdNdlA5UkhTbjFubzVnRGVBem9rV1kweDMzYitmdllHWnR3NWVuaDhPaDI5azVwT0phQlNBR1VxcEIzTjFRa1FiYlBkOS96Z0E4d0hBdHUxMG54ZUZ3K0ZibVBsazEzWFh5K1RTV3Irc2xOcSt2YjE5U2s5ck9nNEVacjZaaUo2dXFxbzZGY0JObWZ1MDFnY1IwWFJtdmdSWms0cVpITWZaRDhEV3pEeVhpSHdBS3dBOHpNd0g1WnQ0ekdhTStWNGYzb1lvZ01SWHZXU05BVTArRjdCR2d4ZGM5TVYyRHY1SG1aK3ZqN2I1T1REdXdKSXQwWmFQeEZkaU1BMnRueFpSRkpKZTJyMXBFNnR4M3I3MXVQZ1BiL1dwZE5zdTIwN0N5Vi9mYnNoTzhLUkoycWtRUWdneE5FaU0xN1BLVVZ0aEorY1grRmZ6NVZpMDlHOEEwdmNXR0pUcnFWSUFYOXlGSUV5Yi9EMUV0ejBkNFZBTmhqcUo4VXBXS2wzcXloampNek9uVXFuMTFtMGhJaWFpZGdCSXBWSWJaSmRrdEZ1U3ZVNElFWVdaZVFrQU9JNHpIY0F4T1EvT1F5bjFpT3U2Lys2NTVjYWJNbVZLT1lDekFLd2hvbnQ2ZWZqMUFBNVZTbDBRaVVSK21TNVROMnZXckhHMmJUL096SzduZVYyWkViVzF0WDBxdDBCRVZjenNaV1hPd0JoekJUTi9EZ0R4ZVB4VHJmVnFwZFIwQUhBYzV4c0FkZ2Z3RzgvekduTDF5OHovOVR6djV1enRXdXUvRVZHTjY3clI3SDNSYUhTMmJkc2JUUEl3OHprQW5pU2ljUURnZWQ1ZFd1czZBSHNCZUJzQWZOKy9ub2dXQkJrS3J6RnpacW16L1ltb2F6MGh4M0d1SktMREFOUUcvVE16MzJKWjFpdSs3NS9CekU5N25uZHcxcmd2SmFLTFhOY3R6L0YyVTFycnE0bm9VQURUZ2o1OUFEY1QwUWVPNHpnWmJSMGkyb09aZngwS2hiWnlIR2VyWEYrL0ZTdFd2Sk52dmNwaTh6enZqOGFZVndCYzdqak9FNGxFWWdIUXViNFFnSnVaZWRHYU5XdHU2YTRQSXJvVW5lWGNLZ0NNSmFLRG1QbWZBQjZOeFdJNkhvKy8wOTN4b245SmZOVUhhaFN3eFRrZ3Z3Mzh5UzFBNnJNTmszZ280MFZvVTlEMHU0Q2EvUVo0b01VajhaVVlMRExKTXdKSmVtblBwb3l2MnFCMEd3ZC82R2ZmQU9DdS8zVm1scVpMdEoyNng5QXIwWmFQcEowS0lZUVFwVTlpdk1LTXJ0Z0NYNTUxT2Y3UmNDNldMSDg3aU93b0tCUHlSVHRtUXVaRHRkdHVmUVQwakI5RHFlSHp0WkFZci9RUjBjbEVkSEtPWGZOU3FkUU9TcW5IbUxtY2lGWm03bVRtYWdDL1IrZGFJWm5HQW1nR0FLWFVOQUFYTTdOUFJOMW15ekF6RVpIeWZmOWZBUHAxa3FlbXB1WTRBSk44My85RklwSDR0TWNETXJpdUc5ZGEvNFdJOWlndkx6OFd3TDBBVkRnYy9qT0FHVVMwUUd2OUhCRk5BYkExZ0l0ODMzOG9PSHlyK3ZyNm5YUDFtNTRneWFLQ3IvTjZZNHpGWWlGbXRva29zeVJlRXpQUGpzVmlvNWo1Ym1aZW5VcWxMa0l2RVZFTk14ZDhIOGR4bk4ySWFEZG0zaFhBK1YwRFYrcU1qbzZPTXN1eXZoSjgvcVRydW04YVk3N016RHQ3bm5jUHZwanB2bHRyL1gzSGNRNUlKQkpQSzZYMlllWnlkSDV0VHlTaW42Y25wSXd4MWN5OENFRDJ4R1M2Sk4xNjJ6UHNoODZibVBjQk9DRW9uWGU3MXZvcHBkUUJPYjRPUnhQUjBmbmVkM1YxZFIyQU9UMS9oWXJtTkNKcUlLTGZ4bUt4UGVMeCtOcnk4dks3QUV4bTVzUG56WnVYZDEwalk4eGhBTFpQcFZKN0s2WE9CN29tQnZjbm9rTmtnbWZ3U1h4VkJKdWZEYXFZQnY3b0ttRHR1N25iak5rRjJQTGl6bzlEbk1SWFlqRElKTThJSSttbGhVdVhidnY1Q3cxNHR6VnovWEVHZjNFN0FObDNCTDQrYzNQOGFNOVpHRk14dko3R2tMUlRJWVFRb25SSmpOYzdvOG8zeGZaMVYrQ3RPVC9GcHl0YytIN0hCaytXcHQreVpaVmpteTBPd3F4cFB4eFdFenhwRXVPVnZBZDkzNzg4Y3dNUlBVbEVTQ1FTejBXajBhL2J0djFtTXBuY3ViR3hjUTRBeEdLeG1jdzhsNWxmeUR3dUdvMk9CbEFOWUdsV2Y4ZTRydnR3ZDRQUVdoOE00TEdpdktOdVRKNDh1UUtkRTAvdHdVM1ZYbVBtbTRKc2p3dlIrWHN4eWN3MUFKWUJHRWRFL3dId0JETy83L3YraXhtLzM0NnpMT3U0YnJwZXIyU1o0empUaUtqTTkvM1d6TzIrNzQ4bElqQnoxeCtSUk9RQ09OWDMvYnVJYUJ0bVByV3hzWEhoUnJ5M0ttUk5LblZIS1hVQkFOZnp2TDhiWTdvbWVlTHhlQWVBRHEzMWV1MTkzNzlMS1hXYzF2cTdudWM5cnJYZUhNQmRSUFJ0QUc4QmVBYkE5enpQZXo4V2kyM0N6Q2VtanczKzdUWUgwQkprSzNXVnA4dTNKazlIUjhjZjU4NmR1eXlWU2gzWTJOaTRJQktKYkZwZVhuNUNlbjhxbFRwTEtmV3o0TDFjd2N4N0VkSEJ2dTkvbk5ITndVcXBpNW41RkdaK0V3QldybHk1d1JvLy9jbDEzWDlyclU4bm9ydVkrVkd0OVRzQWptVG1YM3VlOTd0dURsWE1mQk9BdHhzYUdsN1NXbmY5R3dWWmVKZHByVnNCVlBZMEJtWWVSVVFMK3Z4bXhIb2t2aW9TcXdJWWZ4aW9jZ2RneGN2Z1R4OEhQdnNyWUZVQlk3OEJHdjlkY1BWT29MTE5CbnVrUlNQeGxSaG9Nc2t6UWpBenRiUzA3SVVpWDV5VVVoZzdkdXl3VFMrZE5yRWFQOTdYd2MrZS9oYytXYjRHUHFlemViNUFJSUFBV3hGMm5qNEpQOXc5TXV3bWVOTFNhYWZNakxhMm9tVy9oNWo1ME5iVzFrVkxsaXk1Yk9MRWlTVzlDS3dRUWdoUlNpVEcyM2hWbzZaZ1ozMEwzdjN3TjNqdncwZlEzckZoNVl2UkZadGpkdTJwMkdyU3ZyQ3RVWU13eW9FaE1WNUpxMlRteVprYmlLanJCN094c2ZHZnhwaEcyN2JQUnJCd3UrLzdWd0Q0VHlLUldHL2lKbDB1REoxcnlKU2tpUk1ubmcxZ0MyYSt4L084UlJ2VFJ5S1JlTjRZOHc0UnpYUWM1N0JFSXZISTh1WExJL25LZHptT014WUFtUG11VkNwMVo2NDJ0bTNmZ3M3TW4weXpBSUNJdk15TlNxbE5tQmxFbFBsTDVVVUFweExSMGN6OFFpS1J1Q3U5bzc2K2ZvdUdob1pQZW5wZjBXaDBOQkZOUmxCaXJSRE0vSFp2MmljU2liZUQwbVBYTzQ2ekJSR2xKeGpQYjI5dnZ3V0E3N3B1emdtVThlUEh6d1pnRVZHQ2lNNWg1cjBBck10bzBrRkVkd01BRVNrQW9WQW9wQUVzYTJ4cy9DQlhuK250UWJiTHQ0am9KNjdyUHBQZUg0bEVLc3ZMeTQ5bTVyYzl6N3U3MFBmWkh6elB1MXRySFNXaVU0am9tOHo4dC9iMjloTjZPTXdITUJmQVZkMjB1WnFaZTd3WUU5SDVQYlVSaFpQNHFqOFFVRDRWbUhRQ2FOSUpRTWNTUUkwR3JOSHB2Y09PeEZkaUlNa2t6d2pSMHRLeUZ4SGRqaUpmbk1hTUdUUHMwMHVuVHFqQ0x3Ny9Lbjc5eG52NFMvTkNmTjYrWVliNXVORmhmRWRQd1hkaVUxRVpIdDQvVnVtTEZCRVZzNzZvemN5bnBWS3BzS1NkQ2lHRUVJV1RHSzl2d3FHeG1MWE5LWml5MlRmeHdTZC94SUtXWi9INTJvV29xZG9PMDdZOEdGdE0zQk1WNFlrajRrbGJpZkZLMW5lVVV0bUxFMVFBNkpwWVlPWnJBVHhpalBrOU0wOE1NaDIrZzZ5RjNwVlN1d1V2Ry90am9GcnJrNG1vMm5YZEc3UFBYU2htZm9XSVhrdWxVdGYxWVNnTTRDSUFveE9KeE84QklIdUNaL0xreVJYang0L1h6RnlKemd3VkVOR1NkRFpVTnEzMXF1emZBMFMwT3dDa1VxbTNNcmY3dmo4cmFMc29ZMXViVWdvQTJwUlNSd1ZqUkN3V0crLzcvc2ZHbUxOZDE5MWdEWjVNU3FsRDBIa1BaMmV0OVFXcFZPcUJ4c2JHSmQwZHMyN2R1bC9NblR0M1dYZHRzaEhSaVFDYWlPaG1BQSt1VzdmdXdqbHo1aXp1NlRpbDFBN016T3ZXcmZ1L2NEaDhLb0EzUE0vTFdmN09HUE10ZEdZRkZjVDMvVTJJNkQwaXVsaHJQWXVJZnRYUjBmR1diZHZQQUJoRFJOOHF0Sy8rRW8xR2R5Q2lydmRMUkZQRDRmQStBUDdZdzZISGRqZWg2WG5lcllXYzN4anpnM3o3aXZHek9kSklmRFVBUWtXcmZsZlNKTDRTQTJWNDM0MFdBQ1M5dEJqR2pRN2pwRjFuWXJjWm0rSHY3N2JnLytZdnh0S1ZhN0gxSnBYWWJlYm0ySEhhcHBpK2FUWFVDUGhhQUpKMktvUVFRcFFDaWZHS1F5a2JWYU8zUVhUYk16Rzc5b2RJcHRhaUxEUm1zSWMxS0NUR0swbDNlcDUzWnVZR1k4eWJ3VXM3Rm91TmpjZmp2OVZhN3cvZ0VTS3FZT2JiRW9uRTB6bjZPcEtaL1ZRcTlVcXhCemxqeG95cTRJYm92d0JjdjdIOWVKNzNEd0I5WHBEQmRkMG4wNitqMGVob3BaU2psSEtZMlFDSUVkRXNkTjRrK3hVenY1Vy9wN3dVRVIwTTRLUEd4c1ozalRIWE03TUMwQUhnU0FBZHpQd2FBQmhqRGdMd1NIQmN1ZS83aHdDNEMraWFFQ0xmOTVkbjlQMEVBQ3Z6Wk5Gb2RBWVJYUWRnRllBUGllZ2EyN1l2TjhZOENlQWUxM1ZmQWJBRXdHVys3NytlUHE2M0V6d0EwTkhSNFZ1V2RRa1IzY0RNNitiTW1iTzA1Nk1BWmo0Y3dOdHo1ODVkWm96cDdXbTdsVWdrN2dSd1ozMTkvZGN0eXpvRndIT2hVTWhINXhQdFAvUThyNmVKeTgyTU1iZjM1cHpNUEsyUWRscnJDSUJMQUJ6YWVSaGZDK0F6QUpjUjBkTmE2Mzh3ODNXSlJPSVpkR2J1ckdkak05WUtWYXlmelpGRTRpdFJiQkpmaVlFZ2t6ekRtS1NYRmxkRm1RMW5xMDNnYkxVSlR0NHRnclVkU1ZTWGo5d0x0S1NkQ2lHRUVJTkRZcnorbzFRWnl0VElmZitBeEhpbGhwbEhSNk5SWTl2MkZHYWVTa1JUQWRRQ2lCcGpEdk45LzFFQVJ4RFIzd0FjRGdCRTlDNEFoWXdieXRGb2RBZDBUbTY4bEozOXdjeWJHbU5xZXhoS3Q3OXJLaW9xZGdSZ01mT1QzYlVyaG1DQ0JzeGMwSjB5eTdKMklhSS9CY2Urejh4ditiNy9JSUIvZmZycHArNzQ4ZVBEdlIyRDR6amZBN0FaTS8rMGN5ZzhqWWdPQ3NhMW5KbFBVVW90TXNaY3hjd1hBUGlJbVk5VVN2MktpRzdSV2kvM1BPOTM2Y3dQSXVvcXFlWjVYdGNhVExXMXRlSHE2dXBqQWZ3Y1FKWHYrMGNrRW9uL2pVYWp4cktzVTRub2Z3QWNhb3g1aDVsdkphTHJHeG9hTnVwR256Rm1kMmEraElnczEzVjNNY1pzUTBRL05NWk1UQ2FUUnpVMk5xNzNwRGd6cDh2YytjRWsxRmQ5Mys5dVRhTWVoY1BoOUw4RlorOExKaXMyUStmM29nV2dBY0JtUkhTbjF2b3dacjV2eFlvVmY4aFRsbThzTXgrYlkzdGVSR1Ixczl0MkhPZGJSSFFTZ0wySVNESHozNWo1WE0vei9nVUFkWFYxejRWQ29SdUlhQzhpZWtwcnZZaUlIa21sVXI5dGFHand1dW03cUFieVozT29rL2hLOUNlSnIwUi9rMG1lWVV6U1MvdFBtYTFRWnNzRld0Sk9oUkJDaUlFbk1aN29ieExqRFM2dDlmMEF2Z1pnQ2hIOXdMYnRINkF6UStSRFpuNlBpQmhBZysvN1Z4RFJhbVBNb3dBT0FmQVlNeE1SM1dhTU9ZNlpiMTZ6WnMxVDgrYk5XMjFaMXEwQXdNd2JsQVFqb2hzQTNOQ1hNU3VsZGdJQTMvZUxmaU01ZUg4R3dFb0FJUUN6ZzEzeFFvNWZ0V3JWSzlYVjFkOU5KcE92WjA1d0dXTXVtakJod29zWlRTL1NXcCticXc4aUttZG1wYlZlRGVCcEFMc3g4K2NBZmdrQW51Y2RFb2xFUnBXVmxkbUpSR0pGc0g3T1B3Rm9JbnFSaUk2TXgrT2ZtSHFHOXdBQUlBQkpSRUZVMXRmWEg2Q1VlcEdJZnF1MXZnYkFsZ0JhUE0vN2QvcGNVNlpNS1I4N2R1elhsRkw3QmRreG13TDRGTUFSUVRZSUdoc2JYUURIYTYwdkFIQXlFZjJRaU83MGZmOHF4M0h1U3lhVHQ4K1pNK2ZqbnI0MlJMUmw4UExSWUN4TEFWd0dBSzdybnFhMURoUFI4Ylp0djZlMS9vbm5lUTlwcmM4RHNEMHoxeEVSbVBsRDI3WnZCZkR4aWhVcmZwZlI5MDdHbUExcm5hUHpabnJtdzVMR21QT1llU2FBN1lMOWkrdnE2bXBzMjk2YmlPcVllV2NBT3hCUkdJREh6UC9qZWQ3dmFtdHJ5eW9ySzQ5U1NwMURSQS9YMU5UY1ZsTlQ4NXYyOXZiem1wdWJNOWNEK3JmbmViUFJDMXJyZzRub3NheHRleExSSWN4OElCRk5DTWI2VndEWGVaNzNRbWJicHFhbUpnQjdCOWxIUHdhd0Y0RHpMTXM2VDJ2OUNZQmZlNTUzVVhkak1NYkVtWGxHSWVObDVsRkV0Q0I3ZTMvK2JBNDNyYTJ0dXhMUkwxRGsrS3E2dWxyaUt3SGdpL2dLUURFbmVteG1QaldWU3FVV0xWcDArZWFiYnk0WlBTT1VUUElNVTVKZUtnYUtwSjBLSVlRUUEwZGlQREZRSk1ZYlBFVFVCS0FOd0h1Kzc3OXJXZGE4ZUR6K0lZQWswRld1N1gybDFBRUFqbWZtTmdDbmU1NTNXN0QvTUFCWEU5R3ZSNDBhdFRnYWplNEo0RXNBWHZjODcvbnM4ekh6clFCZTYyRllPeExST2ZsMk12Tk9BSm9iR2hyZTdmMDc3aDR6dncvZzRQU3NBRE12QVhDSDUza3ZGM0w4L1BuejI5RlpBaTNibStsSkwrWU5Fa2V5eDlEMW1vam1FSkVQNEUzWGRkT2x0dnptNXVhdUo2Z2JHeHMvZHh6blZnQ2hSQ0p4WDNwN1EwUEQzRmdzOW1YZjl5OGxvdjBBZk9MNy91a0EyQmh6R29BVDBUblJrYjVYOHlFelg3aG16Wm83NXMyYnR5cDdYSjduTFFWd1JXMXQ3ZldWbFpWSEU5RzVTcW56eThyS3p0WmE3K041M2w5NmVGL0hCeE0xNHdEOFZDbDFRendlVC85Y3N1ZDVKMml0RzRqb2VpSzYzeGl6bEpuTGlHaFhabTVqNWdlU3lhUmJWbFlXQlhCc1ZoYk5QR2IrV1o3emFpSTZQK1B6U1VUMGZXWmV4OHpQTDErKy9ObHdPQndLaFVLM00vTTRJcHJMekRlblVxa25HaG9hdXNyckJmKzJ2d1R3UUgxOS9jR1daVjNDekp0blR2QXc4ei9RT1huVks4ejhLWUQvWStaUE1qWWZnTTUvbzlYTS9FQXFsYm9qbUhETHE2R2g0VlVBcndabDNVNWs1djhob2ttKzc3OVV3REFlSktMeEJRNzV0RHp2bzk5K05vY1RpYS9FUUxFc0M5WFYxVVY5a0lhSUtnQ2NyWlRhVXVLcmtVdCt5d3d6NmZSU0lub0lrbDRxQnBEdisxaTVjbVV4bjBZQU92K1F2ZG15TEVrN0ZVSUlNYUpKakNjR2k4UjRwU2VZNUpuUHpNOFMwYzdyMXEyN1lzNmNPWXV6bWluSGNmWlhTbG11Nno0UlpJMzh6dk84aG94KzlnSHdQSUNqWE5kOXVMdHpwck1hZk44L01KRklQSlcxMjlKYXIyRG1XeEtKeEUrSzhSN3pzR094R01YajhZNStQRWRCSmsrZVhMRnc0Y0kyNUNncnRySHE2K3UxVXVvWkl2S1krUzBpK3BQcnVnVmxLMlZRV3V0REFSemdlZDZSQUZMcEhjYVlad0ZNY2wzM1MrbHRXdXR2QXppN282UGpxTzR5ZjdUV0VTTDZtdXU2OStUYUg0bEVLak1udVlvbEdvM09VRW90VGlRU0t3bzhoQ0tSeU9qK0dBc0F4R0t4VUNxVk9tVGR1blYvM05oenhHS3hFRE52NTdydUJ1c0lhYTJmQWpERzg3eXY5N1pmWTh3N0FCYTRycnRQeHVhQit0a2NzaVMrRW9ORjRpdFJiRExKTTh5MHRMVHNCdUJPQkduT3haQk9MdzJIdy9MMGdlaFdLcFhDcWxXcmlucVJZdWExUkhRck0wdmFxUkJDaUJGTFlqd3htQ1RHRTJKWUl4Unhza3FJb1VUaUt6R1lKTDRTeGFRR2V3Q2llSUwwMHQraWlCZW5kSHFwWEp4RUlkSnBweFVWRlVYck15UHQ5RDVtSGxXMGpvVVFRb2doUW1JOE1kZ2t4aE5pV0pNSkhqRWlTWHdsQnB2RVY2S1k1RGZPTUNEcHBhTFVTTnFwRUVJSTBYY1M0NGxTSXpHZUVFS0lvVTdpSzFGcUpMNFN4U0NaUE1OQWEydnJya1QwQ3hUNTRsUmRYWTFRS0ZTc0xzVUlvcFJDVlZVVnlzdkxpOW10emN5bnBsS3BueXhhdEVpZVJoQkNDREhzU1l3blNvM0VlRUlJSVlZNmlhOUVxWkg0U2hTRFpQSU1jYTJ0clhzdzh5OEJUQ2xXbituMDByS3lNa2t2RlgyU1NxV3dldlZxckYyN3RwamR0aFBScjMzZlAxUHFpd29oaEJpdUpNWVRwVXhpUENHRUVFT1J4RmVpbEVsOEpmcENmdnNNVVpKZUtvWUtTVHNWUWdnaENpY3huaGdxSk1ZVFFnZ3hWRWg4SllZS2lhL0V4cEp5YlVPVXBKZUtvVUxTVG9VUVFvakNTWXduaGdxSjhZUVFRZ3dWRWwrSm9VTGlLN0d4SkpObkNKTDBVakVVU2RxcEVFSUkwVDJKOGNSUUpER2VFRUtJVWlieGxSaUtKTDRTdlNXL2lZWVFTUzhWUTUya25Rb2hoQkFia2hoUERIVVM0d2toaENnMUVsK0pvVTdpSzlFYlVxNXRDSkgwVWpIVVNkcXBFRUlJc1NHSjhjUlFKekdlRUVLSVVpUHhsUmpxSkw0U3ZTR1RQRU5FYTJ2ckhnQWVCTEJkc2Zva0lvd1pNd2JoY0ZqU1M4V0FzU3dMVlZWVnFLaW9LRnFmUkZRQjRFeWwxTTF5a1JKQ0NER1VTSXduaGd1SjhVUXVqdU5NTjhaay8zNnpITWR4NnV2cnR5aWdDMVZmWDM4b0FLc2Z4dmFOK3ZyNldjWHVONjIydGpZY2lVUW1SU0tSalg3Y1B4cU56aTdtbURMUTdObXp0OHpjWUl5cE5jYWMyZHVPdE5ZSGE2MG5kTFAvMnptK0J3WlZMQmFiWm95NTNuR2NuYkszUXlyZURBc1NYNG5oUXVJclVTaVo1QmtDV2xwYWRnWHdheFN4Zm1nNnZWUXVUbUl3cEM5UzRYQzRtTjJHbWZrNEFCY3hjMUVmY3hCQ0NDSDZnOFI0WXJpUkdHL2tNY2JzbzdWK3FyYTJOdWMvdWxMcU53Q2V5ZHdXaThWcWxGS2VaVm5uRmRELzZaWmwvZDRZYzJlUmhnd0FjQnpucTBUMHJGTHEyZHJhMnVwaTlwMVdWVlcxZjNsNWVVczRITjVsWTQ1M0hPYzd0bTAzT1k1elJLNzlzVmhzVkN3V0c1L3J2NWt6WjI3U1hkL0dtQk5Db2RCOHJmVzNNemFmQnVBWHhwamRDeDFqWFYxZEhSRTlCaURudjAvd3RYME13TzhLN2JQWXROWVBhYTN2Uk1aRVlTcVYyZ0hBZVVRME03MHRGb3VOOTMzL0xhMzFxNDdqRk8yNkxBYWV4RmRpdUpINFNoVENIdXdCaU82MXRMVHNCdUJPWnQ2OFdIMm0wMHVsZnFnWVRPbnZ3MVdyVmhXenZxZ040T3pXMWxaNzBhSkZsOHRDY2tJSUlVcVZ4SGhpdUpJWWIyUmg1bGxFZEVCMWRmV042SndrS0JxdGRUMkFxNWg1UlVkSHg1VUFZSXpabjVrZksrUjRJanJjZGQwbnM3Yzdqak9kaUo0Z29qSm12cnU2dXZxcnhwZ05qbWZtcE9kNUwrZnJ2NzYrZmx2THNyYlB0NStadnh5ODNNTVlrN2RjRkRPLzVubmVoOW5iRTRuRXM4YVllVVIwWlN3V2V6UWVqM2RrSFhjK2dKL202ck9pb3FJZFFNNmJkckZZYkRObXZoN0FrdmIyOWxmUzI5ZXRXM2ROV1ZuWkNRQ3VBdkNWZk9QTlpOdDJlZ0xxdGx6N0t5c3J2eFY4blgvVlhULzE5ZlhiS3FVYUN6bG5BZmJ5UE8vdkFCQk0xaHhOUk04QlNLVWJFTkYyd2NkRWVsczhIdjlVYTMwK0VkMU9SSTFhNjdNOHo3dS9TR01TQTBUaUt6RmNTWHdsZWlLVFBDV3N0YlYxRDJiK0pZcjQ5RUU2dmJTc3JFeWVQaENETHYwMEFoRmg3ZHExUmVrekkrMTAzS0pGaTg2VWk1UVFRb2hTSXpHZUdPNGt4aHM1UE0rN1NXdTlMeEdkV2w5Zi8vZUdob1pIaTlGdlVQN3J5ZURwNHNQbnpKbnpjYkRyUXlMNlpTRjkrTDcvUWZZMngzR21LS1grQW1CVEFDQ2lhN3ZwNG5NQWxmbDJXcGExR3pQZmxHOC9FVm5CeHpPWk9aV3ZIWUJqQUh4WVgxKy9QUkd0bC9YRHpQOEJzTFh2KytjNGpwUE02UHV2NmRlKzcxK2tsRnFiY2N5bHlGOXlUREh6UXdER0FEaTZ1Ym01YTlIdE9YUG1MSFljNTNhbDFQbU80NXliU0NSdXlOZUg0empWSFIwZGlvaU9ZZVovTTNPajR6aGpnL0YwTkRZMmZnNEFTcWxqbUpsVHFkVC81Y3FPU2FWU256VTFOUzFYU3EwbW9xZXkzdnZYQUV3S01vVTJ3TXc3RU5FVVpuNkNpRG95dG4rYThYVTZuam92aW5ka0hXNEFKRmV1WERrbmM2UG5lZmZYMTllN1Nxay9BTGpYR0RQWGRkMDM4M3dkUkltUitFb01keEpmaWU3SWI2Z1MxZExTc2lzUi9XK3huejVJMXc4Vm9wVDR2by9QUHZzTTdlM3R4ZXcyeWN6WGJiYlpabGNTVWRFZWN4QkNDQ0g2UW1JOE1aSklqRGN5QkJNbmM5R1pLV0Y4MzY5UlNoMERBTXg4TUJHVkEzZzQzWjZaeTRub2VHWnVJS0xYZzgydnVhNzdld0NvcTZ1cnNXMzdGU0p5bVBrQ3ovT3VLOFk0alRGUlpuNmVpQ1l5ODBtcFZPcXRYTzBzeXpxT2lNNW01bnM4enp0NVk4K250VDZZaUI1ajVtOTBseEdVMGY1MElycTBrTDU5Mzc5VUtUVVJ3RTk5MzY5SkpCSXJBS0Mrdm41bnk3SmVZK1piUGM4N0k4YzVyaUdpQzVqNUFjL3pqcy9lUDNueTVJb0pFeWE4VFVRem1YbHZ6L1Ara3QwbUdvM090bTI3cVp2aHZlaTY3ajZ4V0d3cjMvYy9JS0s4eXdRdzg3V2U1MTJZYTU4eDVsbG0zdFB6dkp3WlNWcnJoNGpvbU16M244WFNXaThnb25iWGRhY0Q0SXhqbHhCUnErdTYwVng5TzQ0emxvajI5RHp2OFc3ZXB5Z2hFbCtKa1VUaUs1R0xaUEtVb0phV2x1Mko2T1ppWDV5cXFxb2t2VlNVcFBUM0o0QmlYcVJzQUdjdFdiS2tuWmwvTGhjcElZUVFnMDFpUERIU1NJdzNNaVFTaVFWYTYwdUlhSk5seTVZdEhEZHVYQjB6ZnlmWVhRUEF5dmdjR1RmOXB6SHorT0QxS2dDLzExcHZEdUE1SW5JQTNPQjUzblgxOWZYYmZ2NzU1NjN6NTg5ZnViRmoxRnJ2QytDM1JEUUt3R0dlNXoyUnE1M2pPTHNSMFkrWStYblA4MDd0cWQ5b05EclZ0dTJkY3UwcnBGeGJLcFY2dGFHaDRSTUE4RHp2VmdDM2FhMVBKcUxGcnV1dU4wYkhjYTVVU3ExMVhmYzZBRWxqek0reSsxTktuUStnUXlsMVkvWStyZlZSQUg3TXpBM0xseS9QK2Q0V0xseTRkc0tFQ1ljQ2VCdkFZOGFZQTF6WGZTM1AyMytKbWRmYlIwUmRFemJNZkZid2IzMFpnRTh6MnpIelZDSTZHOEM2UEgzM1dYMTkvU1FpbWd3Z3FiVmVsVFhPMFFER2FhMVg1ejY2azliNm9mVHJWQ3ExYVRwRFNaUVdpYS9FU0NQeGxjaEZKbmxLVFBEMHdRUE12RTJ4K3BUMFVqRVUyTGFONnVwcXJGNjl1cGhwcDZOODM3OTQ4ZUxGVzByYXFSQkNpTUVrTVo0WXFTVEdHeGs4eitzcVc3Wmd3WUluQVR3SkFGcnJmekx6T00venBxZjN4Mkt4OGN5OGxJanVkMTMzekt5dVhpS2lXY3g4aytkNTU4VmlzWkR2KzA5V1YxZlh4R0t4YUR3ZS94UzlaSXo1V1ZEQ2JDVXpIK0I1M3ZONTJrVUJQTVhNYzl2YjJ3OUZ4aG91K2RpMnZUMHozNTFyWHlIbDJpekxPaGpBSnhtYkdNRCt6THhETEJiN1J6d2Vid0VBcmZYV0FNNEQ4QktBNUlZOUFWcnJDSUJ2TWZPOXJ1dCtsTFh2ZTBUMElETXZWVXA5ZDhHQ0JYbHYzbm1lMSt3NHpoRkU5SHRtZnRseG5POG5Fb2xIc3RzeDg2dWU1NjFYN3M0WWMyWnd2Z25NZkFLQXYzbWV0OEZrVkpCeGREWVJGZlV4OUV5MmJhOW01bHNBWkY4amR3Q3dJek0vVFVRZjV6dzRoMlF5MmRGekt6SFFKTDRTSTVYRVZ5S2JUUEtVa01XTEYrK1VTcVVlQWJCRnNmcVU5Rkl4bEtUcmkvcStYOHluRWNMTWZCeUFKY3dzYWFkQ0NDRUduTVI0WXFTVEdHL1lzckIrQ2ZnVU1rcGliYVEvQktYRWJnSUFaajZmaUNJQTd0aVlDWjVBQ3hITkJYQXBFZjNKR05OdFl5Snl5c3ZMVjJXMlkrYTVudWZOem00YmxKajdmYTUrTXNxMTdWOUl1YmEwam82T2s4ckt5dDVoNXZzQWZDdllmQTBSdGFWU3FlN0t4MTFDUk8zSlpQTEtySEdjUWtTM01mTXFBSHZGNC9IM2V4cERJcEY0eW5HY0E1VlNmeUNpaDQweCt6THorWjduTFNya1BSRFJsUUJHQjVOckcxQktXUURBelAwMnlST1B4ejhEa0QySkNLMzF5d0I4cGRSSmZmaWVFaVZBNGlzeDBrbDhKVExKSkUrSmFHbHAyWjZaYnllaW9sNmNKTDFVRERXU2RpcUVFR0k0a1JoUGlFNFM0dzAvV3V1L0VWRlhxVExmOTcrZVNDVCttdFdNMEl1Sm55RHJnd0hBY1p3dkEvZ3BnSGVXTEZseW51TTQreW1sOXV2bE1KOXhYZmNlQVBkSG85R1p0bTJEbWYvRXpLOFcyZ0VSblpXOUxScU56bEJLZmEySFEyUEJ4MzBkeCtscElmaVhpV2dyQU9sZjdFOHk4L3RhNnoyWmVUSVJIUTdnSWFYVWRscnI3WWhvdlRKanhwanRtUGxRWnI2M3NiRnhZWHJveHBoN0FKd0E0TCtwVk9xYmpZMk5EVDJNbzBzaWtmaVRNV1l2QUk4QU9BTEFkeHpIT2REMy9aYWVqdlY5L3cybFZES1pURFpwclNkNG5yYzBxMGtvK05odjVkcHkwVnBQSUtMZG1ObVZDWjZoVGVJcklUcEpmQ1hTWkpLbkJFaDZxUkRyazdSVElZUVF3NEhFZUVLc1QySzhZZWNCQUM4RGlBQTRKRmNESXJLWXVUZlpQUXdBZFhWMU5VU1V6cEE1Y3VIQ2hXc25UcHpvTVBPeGVjNmpBRlFBNkdEbWRSbmJQd0x3SXRZdmNmWmFJcEc0SWZONHJYVTlFUjNIekE5Nm50ZVF0ZTlJWk4wN3NXMzd5d0RXSzFXV3gzK0o2SmdDZmw4ZkIrQkJBSnRrakgyOWp3Q09KYUpqZ2M3TUlpSjZQTDJqbzZPajNiYnQrUUNPZEJ6bmlVUWk4V2QwZmkwWE1mTzdSSFNHWlZsZjExcC92WUF4ZDBrbWswK0dRcUU2My9kdkphSXRsVkovOVgxL1JrL0hKUktKWDlYVzF2NnV1cnA2TGpPM1JpS1IzWnVibXpNbmRFTEJlMnVmUEhseXhjU0pFMytlM1Fjenp5SWkyeGh6ZTU3VDdBQUFTcW5yalRIclRSYTF0N2RmT25mdTNHWFpCeERSUWVqTVFQTzExai9wNlgwdzg3eEVJdkZZVCszRXdKTDRTb2oxU1h3bEFKbmtHWFNTWGlwRWJ2MmRkdnJCQng5Y09YWHFWSGthUVFnaFJMK1FHRStJM0NUR0d6NDh6M3NBNkNwTGRrandlbGNBbDZYYk1QTU1JbEphNjY0TUg5LzNRMFFFWmo1WWErMWt0UDE1SXBGNGJzcVVLZVdoVU9ocEFGTUJ6SE5kTnc0QXJ1dGVEZURxWEdNSjFuaDVEY0RWdWRhQUtjQjBBR2NBZUIxQWo5a3VydXMrRE9EaGpUaFBYckZZcks2am84TXFwSzN2K3gxbFpXV25wRDl2YW1yNlQxMWQzWTYyYmI5R1JFOUdvOUZZWTJQalBOZDFMNnV0cmIycHVycDZGeUs2cHJkanNtMTdUandlbndmZ21GZ3NGb3JINHgzUmFCUUFRRVI3T1k1VG1YWElxUFNMK2ZQbnR6dU9jN2RTNnVmbDVlVjNBL2grUnJ0UThEN2F4NDhmSHdad2F2YTVNMjYwYjdBdnl3blpHMEtoMEEwQU5wamtZZWFqaVFoRXREMkEyUUJ5M2cxbFprVkVOVVQwRkFDWjVDa2hFbDhKa1p2RVYwSW1lUWFScEpjSzBiMytURHNOaDhOcjNudnZ2UnVuVDUvZWIzV2doUkJDakV3UzR3blJQWW54aGkvZjkxT1daV1hlQkJyTnpJdXpTcjJrZ28vSnpPMUVsSnd5WlVwNVRVM05vd0I2S29WV01yVFdid1BZckxmSEVkRmMxM1gzVG44ZWo4ZDdMSU9XS1h0dG9hYW1wdVZhNjI4U1ViTnQyN2NDMkJzQXo1OC9meVdBNXlPUlNGVzZiWGw1K2JFQWJtUG1BOXJiMjEvSjdqc2NEaDlKUkhmNXZ0OVZGaTRlajNka3RtSG1uWUxKa2t3Vm1aOGtFb2tidGRhN0VORnhXdXUzUE0rN096ZzJURVJRU3JXNXJyc2ljMndaWS93VGdQcTJ0cmFjMTlKZzR1aUlWQ28xdWFPajQ3UE1mYzNOelo5bnR6ZkdmQTNBVndHOHlNdzFBRDcxUE8rYnVmcDJIT2NFSXJxWG1WL0t0VjhNRG9tdmhPaWV4RmNqbTB6eURKSlBQdm5rcXdEdVkrWklzZm9rSWxSWFZ5TWNEa3Q2cVJnMjBtbW5xMWF0UWx0YmNSNGFJS0pSQUM0ZVBYcjBPR2ErbUlqa0lpVkVZTm0xR0RPNkVwTjk0QUFHNmdCTUFPTlRKcnl2Z1BmSng5OCtCNWFPVzRiVjlEUDRnejFlSVVxTnhIaENGRVppdk9HcG9hSGhkUUQ3QUVCZFhWMWRLQlRhbTRqdWQxMzM0blNiV0N3Mm5wbVhFdEZUcnV1ZW1kNWVXMXNiSGpkdTNKOEJmQzI0a2R2YjlYZjZqSWhTUGJmYXdHWUFsaExSL1lVZXdNeG5NUE9tMmR1MTFxY2pUN1pTaGpNOHo4dDVMcy96UHRSYS94TEFqMkt4MkdZWkUwZXA1dWJtcmdrYngzRW1LYVdnbEhvM2MzdkdmaFZrdkd5d0w4TlBQYzlicjJTZE1TWjduUnNHY0h4UVh1NFh4cGczWE5kdFJMRDJrTy83N1FDUWF3eGE2eW9pV3BGclg3QS9HWXp4ODN4dDFoc0k4NFZCQnRuUGczV09IbkFjeDBra0Vvbk1kak5tektoU1NsM0N6QXVYTDEvK1lFLzlpb0VoOFpVUWhaSDRhdVNTU1o1QkVLU1gvaDZTWGlwRVFTekxRblYxTlppNW1FOGpqRkpLbmQ3YTJycWFtYStSaTVRWTZmNTdLNnBIV2RnZlBnNVBBYnNBK09LSlNzcFlOVmxoWlFYdzZwcngrUFBLbS9GeTlabVlOMGhERnFMa1NJd25STzlJakRlODJiWjlZUER5dFVMYXo1OC92OTBZTTVhWnIvVTg3MEpqekw3OU9MeHNZNEtQRzd2bXdQdXU2NjYzZG96V2VsY2l1aTZWU3AzUzBORGdaZTA3R01EWTdFNll1VXdwTlpxWkx5Q2l6N1AyalNXaUs1ZzUxTU5ZM2lTaTAzM2YzeFpBenV5Z0lBTm5iVHdlZnk5UEg2TUFRQ25WNCtSSlR6elBXMXBmWDMrYVpWa1BCamZvR3hGay9DaWw4aTRlUVVUYk1ITWkzLzdlMEZwL2lZajJCUkQzUE84dkFDeGp6TGtBN3F1dHJkMTUvdno1WGI4blJvMGFkUnVBTFlubzJ3c1dMSkRTUkNWQTRpc2hla2ZpcTVGSkpua0dtS1NYQ3JGeCtpUHROUGdENlp5V2xwWjFrbllxUnJMV24yTjBoY0pQbVhFaUNGMjExWmtCRUtBQStPajhDS0Fhd0FFRTdCY0tZY0dhVy9GOFJRalgweW40WkRER0xrU3BrQmhQaUkwak1kN3dGSXZGeGpEemp3Qjg1THJ1bndzOWpwbjM5enp2dzM0Y1drNUVOQlA0SXJPa1NEWUhzQU1SOWZxK2kxTHEvbmc4dmw1V1REUWFuV3piOWhVOUhVdEU1Y0hIbk85bDFxeFo0d0RzQ3VDditLSjBYbllmWXdDZ282T2p6NU04QU5EUTBQQ28xdnAxei9NV0JadEdBd0F6NTV6a2NSekhRV2ZNMmVQNlNEMkp4V0loMy9mdkN6NDlLL2lZU2lhVFA3QnQrN1dxcXFxSEFCd0pJS1cxL2drUkhRUGdEdGQxbitucnVVWGZTWHdseE1hUitHcmtrVW1lQVNUcHBVTDBUWCtrblFLb0pDSkpPeFVqRnQrRWlyVmx1QVRBMlVDUXJjTUFCZGs3NlcxZG1UeGZDTEdQNlNCTVg1dkNnV3R1eGFFVmsvQTJIWnI3Wm9FUXc1bkVlRUwwamNSNHc0N0Z6QThER0EvZ0pPU1pTTWhsTUNaNEprK2VYQUhnTUFBZ29oZTExdmY3dm45VlEwUERKOEcyeGN4czliWmZJcG9LQUw3djkrdDdTcVZTV3pxT005YjMvYVcrNzQ5ajVwTUJ0Q2VUeVp6WjFtVmxaV2NSVVpudisvL2JUYmRqQVlDWk4xamJabU5sVFBCQUtaVitxQ2huNWhRUm5SV2N2ODhUTGI3dlgwaEVEalAvenZPOHJxeXl4c2JHZnhwamZrUkVkMnV0cTRsb0xvRHptUGxQbnVlZG1hKy8ydHJhY0ZWVjFVK0Njb0lmK2I1L2ZpS1J5SmNSSmZwQTRpc2gra2JpcTVGRkRmWUFSb3BGaXhaOVNTbjFPd0JGdlRpTkhUc1c1ZVhsY25FU0kwWTY3YlRJYWRXamlPajBscGFXczE5OTlWV1ovQllqeHFwYk1XRnRHYTRGOEdNQW5aTTd3UVJQMTh4T2R3anBVbTViUXVFdmF4ZmgxQ1YzZkpFSkpNUklJREdlRU1VaE1kNlE5aVVBVUVxVkF5Qmp6SE1BdnNYTVQ3dXVlKy9nRHUwTGpZMk5jMXpYRFhtZWQxMTZXelFhblRoaHdvUW5BR3dKNEY0QUx4UFJLVXFwOTdYV3QwUWlrVW11Nis3dGVkNmUrZm9sb3JsRTlFSG10a2drVWdiZ2V3QmdXZFp6anVOY0dJdkZabVkwYVNLaTlVcTRiYXhRS1BSdHBkUUh0bTJ2TGlzcit5Z294WFp6VTFQVDh1eTJXdXRkaU9nQ1puN1BzcXk4a3p4RU5BVkFXMU5UMDhwaWpER0hDY0Y1TnBoRU1zYWNSRVJITS9QYmlVVGk1YjZjUkd2OUZRQVhBMmp0Nk9qWVlPTEdkZDE3Zk4rL0twaXdPWStaMzI1dmJ6OFFRREpmbjlYVjFUY1MwWVhNdkppWnYwSkVMOVhXMWtyTnJ5S1QrRXFJNHBENGF1U1FmNGdCOFAvczNYbDhFOVhhQi9EZm1TUnR1cVVydXlCTHNlelFGa0YyVUs0WGtFVVE5d1VWRVpRS0Nvb0lDTldMaXJMdmNoVVVVQVFWTENndm9pQ0lYSlcxVUJhcEZCRHBSa3RMRjlwMFNlYThmN1NKblNacGszYlNaSnJuKzM2OEw1MU16cHl5Wko3T09lZDMwdExTZWpERzFuSE9tOHZWSmkwdkpaN01HY3RPQVdnWVk3TWlJaUlZTFRzbG5pQmpOZnhWSFBQQU1jRzBUSWV4Q3F0MXlvL3hDa3Q0SkQ4TFZSZ0VLbi9aRnlvczhoTVJ6SmZnQXpZTk5qUFdDYWt2cU1ZalJGNVU0eW1PT2pJeWNoVmpiQ0lBQStkOGJiZHUzUjdpbks5aGpHWG01K2MvWisxTkJRVUYzTWZIcDRCekx0dWZCV1BzZGdEZ25OdDhPRi9PQUFCZHUzWnRKZ2pDOCtVclJnSTQ1MS9FeDhkUEJtRG8xcTNiUU1iWVFzYllGRzl2Ny9GUlVWSHZaV2RuTDdhMVA4dkpreWYvWGZIcnJsMjdSZ3FDc0JSQVo4NzVPZ0NSakxGM09PZnZSa1pHbmdmd3RkRm9YSmVRa0hEV1ZpZEZVUndiRlJVbGlVcmpuQWZiT1BjQVkyd2RZOHdmUUM2QWZmSHg4ZDlVUHE5YnQyNzNBZGpHT1JkRlVYd2lQajYrMUZwN1hicDB1WTF6UGhEQUdWUzlDdXV0eU1qSU9aV08rVlZ4dm9tYWN6NFlnQ2dJZ25tVlUzaDR1TGRPcDVzUDRGWE8rWFZSRkorQXhVSnkrMFZHUm5ZQThCMEF0ZEZvZk96czJiUFhyYndlQTJCOCtkL0ZMTWJZblZxdGRsZGtaT1M3OGZIeGg2eTF5em0vRjhDWDhmSHhqM1hyMW0yWUlBaTdkVHBkQk1yMkdpSXlvUHFLRUhsUmZlVVphSkRIeVdoNUtTSE9RY3RPQ2FrNXZnUStlbzQ1QUNhWEhRQlFZWUNIbXdaMXlyKzJlcXV4Zmt6RE9HTDFLdmp6V014bXNTaVJ0ZU9FdUJHcThRaHhEcXJ4bENNcUt1cExBS001NTF1TVJ1TjdLcFZxTDJQc0NJRGZPZWZIQWdJQ1hvdUtpaW9XUmJHRU1WYkNPUzhWQk1FSXdJdHpQZ3VBVjFSVTFHek91VGNBTDVRTlR0aTFjaU1xS21wYitRUGdXNHd4RVVBL0FPQ2NXNDBvUTlrS28zYWlLTjdMR0J2T0dCdUVzbGk1NndCZWlZK1BYMjg2OGRTcFV3Y0I5T2pXcmR0amdpQXNBakEvT0RoNGZFaEl5UFNUSjArYUIwOWF0bXlwRFEwTmJXZzBHbThUQkNHQ2N4NVozbTRuQUZrQW5veVBqLzhNS0J0VVVxbFVEekxHSGdFd1Y2MVd6eTBmOE5rcUNNS1dFeWRPWEpKMGxyRzFGdCtBN2Z2QytmajQrRW0yWG95T2ptN0JPWDhMd05Nb2kwY2JlZnIwNmFNQTBLMWJ0NEdDSUx3S0lCTkFJZWRjQzJBNFk4eWZjNzdTVnB2bC9Zbm5uSitxZEhoY3hTK2lvcUtpeS9kbTBnTW9aWXlwVVBabjFaRnp2di9FaVJPRjVlZU41cHgvQUNDY2MzNU9GTVV4cDArZi9yT3E2MWNsUER4Y0IyQXZZeXhFRk1XWFQ1OCtmUUFvRzhCU3FWUmpBRHpNR092Tk9SY1pZMStYbHBhKzRlWGxsVzQwR21jSmdqQ05NZmJ2eU1qSTg0eXhyMFJSM0gzcTFLbDRsQThRbG4vZkl5SWpJOWVXZnk5NUJRVUZWMngyaGppRTZpdENuSVBxcS9xUEJubWNLRFUxdFR0amJDdktsbjdMd3JTOFZPWmxkb1Fva21uWktlZGN6dGtJcG1XbldRY09IRmc0YU5DZzZtWURFcUlvZVlzUXB0ZGdEb0NwVlozSHl2L0g3aCtEVEN0N0dBQVZYaTBLUXpaZmdtVzBvb2ZVUjFUakVlSmNWT01wQStjOGtUSDJaWHg4L0ZNQWpPSGg0ZTM5L2Ywbmx3K2lQTVE1RHdIZ0pRaGxLZkVWSDY0eXhzeGZWemorbFFQWE5qTEdlbFU0bEF2Z28xT25UbTJ2Zkc1VVZOUkV6dmtDQUVHQ0lJQ1grWlZ6L21sT1RzNW5ObGJvOEZPblRuMGVIUjM5SGVmOFhRQ1RBT3lJakl4OE1UNCtmbTFrWk9RTGpMRTFuSE5VK1A2S09PZi9BN0FtUHovLzg2U2tKSFBVV2ZuK1Bzc0FMSXVPam00aml1TFRqTEZ4QU40V1JiRWRnTWNyWHJ5MHRMU05TcVhLcm5pTU1kYTBmTjhZdTNYcjFxMGI1L3dZeWxiUC9HWTBHcDlKU0Vnd0Q0U0pvbmlETVRhUU1lYU5zdWRESW1Qc0w4NzUvUGo0K00xS0ZmRDNBQUFnQUVsRVFWUlZ0YzA1ajR1UGoxOVE4VmhVVk5UWVNxZmxsbitmRlJrQi9DQUl3b1FLYlFVQWFBRmdZV1ptNXJ6azVPUmExWTlKU1VsNVVWRlJCem5uaWFkT25WcmVyVnUzK3dWQmVCdEE1L0pUOGpqbmE0MUc0L0tLdng4QTVrUkhSNjhXUlhFbWdQRUE1Z21DTUM4cUt1cEVVVkZSNy9Qbno1Y1lESWFYVkNxVk40QW5BUHpOT1g4Z01URXh2emI5SldXb3ZpTEV1YWkrcXQ5b0NOdEpLaXd2N1NaWG02YmxkWlFmU29pVXdXQkFmbjYrbkRjcEFMakZPWCt2b0tDQWxwMlNlaU5qTmZ6OVJiekhHQ1p3anJLZmRFeVJhNlpsUEk0TTdGUldjUjhmamxMTzhJcnZEYXhqc2JaenpRbFJHcXJ4Q0trN1ZPTzV0K2pvNkVDOVhxOC9mLzU4bFN0M282T2pOYVdscFY2Y2N5OHZMeTlWUVVFQjEyZzBva3FsNGlxVml1Zm01bktWU3NVclB5aVBpb3BLQW1BNGVmSmtPeHROc3dyLzJZd1ZpNHlNYkFEZ0I1VHRnM09BYzc0M1BqNCsxWkh2dFZ1M2JuY3l4bDY1ZWZQbXMrV0RRcXFvcUtpM09lZjVqTEVyblBNTDhmSHg1MURGWGk1V3FLS2lva1lhamNaenBsVXI1UU5TYnhvTWhzNlY5OVRwMEtGRFkyOXY3OTg1NTdOUG5UcjFlVlJVVkN5QWVhSW9CcDg2ZFNySDFrV2lvcUtlRjBVeDVkU3BVN3VyNlkrQWFuNHZ5L3ZocGRWcVc0aWllS09xNjFiQWJydnRObTFnWUtBUDU5ekx4OGNuNjhTSkV4WlJjVjI2ZEdtWWtKQ1FZVWQ3ZG9tT2p0YVlyaE1kSFIzSU9UOE00QzhBMnhoak8weXJpR3pwM0xsenNGcXRmaExBYUlQQk1QN01tVE9YNWVvYnNVVDFGU0YxaCtxcitvays1WndnSlNXbHR5QUlIMEhtRGVJQ0F3TnBlU2toTmhpTlJybVhuUUpsa1FWcm16UnBNb2N4Sm12RGhOUTFIZ3QxWVNoZVp3eHZnME13djFCcGtLZFd0NWlLZ3p3QUlFTFBqQmptOHdvTzFxSlZRdHdHMVhpRTFEMG4xM2dVTFVJSUlTNUc5UlVoZFkvcXEvcEhxUDRVNG9qVTFOVHVnaUJzaGN3M3A2Q2dJSnA5UUVnVlRNdE9aVjZHYlZwMit1YUJBd2NvM3BJb1Z0NGloT25EOEQ1amVCdUFBQVp3MDd4WEFPQmxnenUxdnNXd3NyYk1tL3NJOEJIVitKSXZRNk5hdGt5SXk2V25wM2VtR28rUXV1ZmtHbThhMVhpRUVPSTY5QXlORU5lZytxcitvVUVlR1NVbkozY0ZzQll5NTRmcWREcDRlWG5KMVNRaDlaWnBPYmJNLzE0MGpMR3A3ZHUzbjN6dTNEbjZoMGdVaHkrRW4xcUxOd0ZNQmlDQS81TnJZaWJueno2VkdtY01EWW8wK09YaUNsQVFObEVzcXZFSWNTMG4xbmh2VUkxSENDR3VRZlVWSWE1RjlWWDlRb004TWtsSlNlbXRVcW0yTU1hNnk5V21hWGtwelQ0Z3hINXF0ZHI4NzBaR2ZwenpkNE9EZzkvbG5NdmFNQ0hPeEdPaEx0VGlaUUF4QUx4TksyeDRWVzl5Umo4NDJqWmwrT0lXcmVnaENtU3E4VGpuZmVScWsybzhRaHpucEJvdm9FS05SNU1SQ0NHa2p0QXpORUxjQTlWWDlRY044c2lBbHBjUzRsNG91bzBRS3hGdEpxNjdwWXhnYXJ6bnNxc1RVZ01VMFVhSWU2Rm9FVUlJVVQ1NmhrYUllNkg2cW42Z1Q3NWFTazVPN2lvSXdzZHl6ejdRNlhSMGN5S2tsZ3dHQS9MeThsQlNVaUpuc3dXTXNkbFpXVmxyTzNic0tHdkRoTWlGcjBPZ3ZoUnZBNWdJdUYxTTJ2WVVFWSszblFMYWlKRzR0ZVRrNUs1cXRYcTEzQ3Q0cU1ZanBQYWNWT1BsTThiZXBCcVB1TFBVRVUxOUN3eStJU292M01VRWRBQVRXbkhnTnNhUno3bDRHU0xiVmF3cVBMZnRtNVNic1lEbzZ2NFNVaGs5UXlQRWZWRjlwV3owNlZjTEtTa3B2UVZCK0FneXp6NElEQXlFdDdjMzNad0lrWUhSYUVSK2ZqNktpb3JrYkxhUWM3NjJTWk1tY3hoanNqWk1TRzN4V0tnTHcvQVdBMmFpNGdvZVUwYWJHOXhhT0xDQkd6REwvMlZjZDNWZkNMR0dhanhDM0orVGE3elpqREdhakVEY1J1S0lPOEkwS25FSVk4SmdNQXdHV0RNYnA1YUE0d1FEdmpHSWhxM2hPeTlkcTlPT0VsSUZxcThJY1g5VVh5a1hmUUxXVUdwcWFuZkcyQTdJdkVGY1VGQ1EzTXZqQ1BGNG9pZ2lOemNYeGNXeTNrdEtPZWNMRXhNVDV3MGFOTWdnWjhPRTFGVCtDalJRQ1pnRFlJcXIrMUlOUFFlKzhJdkJlRmQzaEpESzB0UFRPM1BPZDROcVBFTGNuaE5ydkhtSmlZa0xxY1lqcnBaK2J5Ty9Jdi9BY1J6c2FYQWVBY1owOXIyVEd3Rjh5MUQ4WXNzZFY5T2Mya2xDN0VEUDBBaFJEcXF2bElrR2VXcUFscGNTb2p3VTNVYnFPM05FRzhja01IaFpub0N5dTc0YnJlZ0JzTjNuQmg1anNhQi9QOFF0VUVRYkljcEQwU0trUHVJQXV6WXlvb2xCRUZjd2dkMFBNSlhwQmM0NHdNdUtPdE50aFp2cVBBQUFNLytTYy95c0tTd1kwM3h2Y25iZGZnZUUvSU9lb1JHaVBGUmZLUTk5RWpxb2ZQYkJPZ0JSY3JWSk55ZEM2b2JCWUVCK2ZyNnNzeEU0NXdXYzg4VWxKU1h2dFdyVmlxTGJpRXZZakdnclozNFc0SVlZc002Z3g5eUExNURoNnI0UXowWTFIaUhLNWN3YXI3Q3c4TjIyYmR0U3RBaXBNd2NHUXQwNnVPMFFJMlB2TUxBdWtoZkxCM21ZMVVjNXZId3VEd09yT09qRDhiTmdNRTYrL2R1a2MwN3RPQ0ZXVUgxRmlISlJmYVVzRmcrQ2lHM3A2ZW1keTVlWHlucHpDZ29LZ28rUEQ5MmNDSEV5dFZwdHp1dVZDMlBNVHhDRU43eTl2ZDg4Y09DQVdyYUdDYkZUM2lLRTZjUHd2cTBCSHNDOWQ5M2x3Sk9DRnUrNnVoL0VzMUdOUjRpeU9iUEc4L1B6bTBZMUhxa3JIQkJ1RHd5L1gyVENLb3NCSGdCZ3NESEFVL1lpSzMrVm13ZDhBRERlVDlRSUt5NE5iOTNDU2QwbXhLb0tFVzFVWHhHaVFGUmZLUXQ5SXRxSjRqc0lxVDhvdW8zVUYrYUlObUFpQUp1Vmx6dXY1S2xncTI4TUhuVjFKNGpub1JxUGtQcURva1dJa25HQVhSa1pQZ0lxWVROalRNZDUrVkdnQnZjU1hpR2h0K3k5bk9ObmpicGdUUE92S0xxTk9COUZ0QkZTZjFCOXBRejBxV2dIV2w1S1NQMUQwVzFFNmFxTGFKT2VqSXFSSFc1NzkrZkFCaU13UXhlRExGZjNoWGdHcXZFSXFYOG9Xb1FvRVFmWTM2UGIzaWN5WVNPQUVLQjhueDN3c3JLdFJ2Y1RYbDcyL2ZOZXp2a3ZYRFJNYnJQejhwbmE5NW9RNjZpK0lxVCtvZnJLL1ZGY1d6WFMwdEk2TU1ZK2g4dzNwOERBUUxvNUVlSkNwbVduWGw2Vys5UFhGR1BNanpFMlE2dlZ2a2JMVG9rejJSUFJWcEZTYmpVTWVGUUYvTWZWL1NDZWdXbzhRdW9uWjlaNGZuNStrNm5HSTg1d1pXVGJmaUtFeFNnZjRBRXZxOTlZMmYvVXNOV3k4TGFLMFcyTW9ZOGdxQ2k2alRoTlJrWkdONnF2Q0tsL3FMNXlmL1RwV0FXSzd5Q2svcVBvTnFJMDlrYTBTZDREeGQzd0ticU5PQlhWZUlUVWZ4UXRRcFRpNHREd0JtcXQ4RFVZNjE5WDErU2NIOUtvQzRjMC95cFpYMWZYSlBVZlJiUVJVdjlSZmVXK2FDV1BEYW1wcWQxVkt0VUcrdUdma1BwTnJWWkRwOVBKdXBFY0FEOVJGTjhKQ2dxYWZlWEtGYTJjRFJQUHhtT2gxcGZpRFFCVFlPY0FEMUEyd0dPKzYzRGduNTE0M2RZakJhdXc1dVpTQkxtNkk2VCtvUnFQRU0vZ3BCb3Z3RlRqWGJ4NFVkYUdpV2Y2RWxDcHRHd09nSDUxZVYzR1dIK0QwWGZmcFZHdE85ZmxkVW45WmFxdmFJQ0hrUHFONml2M1JZTThWbEI4QnlHZWhhTGJpQkxrckVGd1VSam1BWGpONFRkekpZenJTREhnYVM4TjNuVjFQMGo5UWpVZUlaNkZva1dJdTd0clRNUjlER3lpaTI0Z2R3bUNadVhsa2EwaVhIQnRVbzlRUkJzaG5vWHFLL2RFbjVTVlVId0hJWjZMb3R1SXU3cTVGRUhlYXZ5SE1VemdEcXpnTVRQbHRaWC9mNFhGdDIzMmpjRlRydTRFVVQ2cThRanhYQlF0UXR4TjlnSUVxb28wRWJrWG0zMWgxSHUzQmx4WW4zSHhON1ZhZnc5RnQ1R2FvSWcyUWp3WDFWZnVoVDR0SzBoTlRlM09HRnNIbVdjZjBNMkpFT1V3R0F6SXo4OUhjWEd4YkcxeXpnczQ1NHRMU2tyZWE5V3FWWkZzRFJPUHdHT2hMZ3pEV3d5WUNROWRnY3VCdFNXbG1CWDhDbkpjM1JlaVRGVGpFVUtjV2VNVkZoYSsyN1p0Vy9rYUp2VlcxZ3JvZkZVWUFSR1A2cS83MzVQL1oyT3RhRkFCdkh6TnRjdnVKL3hYMFdpWTFHYm41VE11NmdCUklLcXZDQ0ZVWDdrUGozeFlaQTNGZHhCQ0FJcHVJKzRsWncyQzlhRjRUOVlCbmdxNWJWd1orL09BQVU5N3EvRWZWL2VES0JQVmVJUVFnS0pGaU91bEw0U2ZqNEI1bk9ORFVXVDNsZVQ2YWtXRDJ6eVNvZWcyNGhDS2FDT0VBRlJmdVJPM3FTaGNLVFUxdFIyQTFRRHVrS3ROeGhnQ0FnTGc3ZTFOTnlkQ0ZFWVFCT2gwT21nMEd0bmFaSXhwQWN5SWlJaDQ1dmp4NC9JMVRPb3R2ZzZCWGlKaUFid01HZS9YRmNkMEdJTlMxdlQ2Z0NHbWNCVytjSFZIaUxKUWpVY0lxY2haTlI1amJCN1ZlS1FxZkFsOGRENTRFOEEwQVA2aVFVQkpsaC9NZWJvTUxsckZ3OEhMZ3VJRU1BeGdLdlVuMTNyZDV1T0NqaEFGU1UxTmJXYzBHdGVBNml0Q0NLaStjaGNlLzhsSnkwc0pJYlpRZEJ0eEZhZEh0SmxHZXBSNGl4S3hwTmlJLzFCMEc2a08xWGlFRUZzb1dvVFVwZndWYUtBU01BZkFGTk94b2l4ZjVKNXVYdjZWS3dzelh1SHF6SFRvWjhGZ25Iejd0MG5uWE5BaDR1YW92aUtFMkVMMWxXdDU5RW9laXU4Z2hGVEZ0T3pVMjl2eGZlNXRvZWcyVWgyblJMUlZwdURiRXhNd3dWdUZOMTNkRCtMZXFNWWpoRlNGb2tWSVhjbFlEWCtWZ0huZ21GVHh1UEZXNVo4dlhIVmZZWlpYWnJ5ZnFGYXRvdWcyVWhsRnRCRkNxa0wxbFd0NTdDQVB4WGNRUXV3aENBSUNBZ0lvdW8zVUNXZEZ0Rm5GL3RualYwazRFQUFCMHlpNmpkamlyQnJQMzkrZmFqeEM2aEdLRmlIT3htT2hEZ0NtQTVnTUJza1RMMFBGUVI2WDEyT3MwbEFQRThBd2tLblVuMXg3a0tMYlNCbUthQ09FMklQcUs5Znh5RUdlNU9Ua3JnRFdBeGdvVjV1bW01T1Bqdy9kbkFpcFo1d3hHd0dBUDJOc2NaTW1UVjY1ZVBHaWZFdUZpR0x4V0tnTFN6RURRQXdZNm1TR0NpdVBnWGY5dzRVYWVhUndCUmJmWElvZ1YzZUV1QTluMW5pK3ZyNVU0eEZTenppcHh0T1phcnh6NTg3SjJqQlJqcnhGQ05PSFloSG5pTFgydXJGSUFjK29tTkRMWVBUZGQybFU2ODZ1N2dweHJRcjFWUys1MnFSbmFJVFVYMVJmdVliSERmS2twYVYxVUtsVVh6TEdlc3ZWcG1sNUtkMmNDS20vMUdvMWdvS0NaSTF1QXhEQUdIdkwzOTkvQmkwNzlXeDFFdEZtaTRKdld4VGRSaXFpR284UVVoT21Hay9tQnhFQmpMRzNnb09EWTZqRzh6dzNseUpJN1kxNWpFa2oyaW9TTkVienI5MThyczFkZ3FCWlNkRnRuaXNqSTZNYjFWZUVFRWRSZlZYM1BHcVFoeUxhQ0NHMVFkRnR4Qm5xTktMTkZvVkh0eFdzeE1ldTdndHhMWXBvSTRUVUJrV0xFTG53V0tpOU5IZ05EQzl5d09ic01KVzJ4UHhySzd2aXVCRW1nR0VBUmJkNUpvcG9JNFRVQnRWWGRjdGpCbmtvb28wUUlnZUtiaU55Y2tWRW15MUtqbTVqd0RpS2J2TmNGTkZHQ0pFRFJZdVEyc3BiaERCOUdONjNaMlcyZDFnQndNUi9Ecmg3L2NXRVhnYUR6Ly9SaWg3UFFSRnRoQkE1VUgxVmR6eGlrSWZpT3dnaGNxTG9OaUlIbDBhMDJhTFUyeG1EbXFMYlBCUFZlSVFRT1ZHMENLa3B2ZzZCYWkzZUJEQVpkdFIxYXY5aWVPbUtuTjh4T1RIV242bTgxdEZBVC8xSEVXMkVFRGxSZlZVMzNPT2hraE5SUkJzaHhCa291bzNVUnRZSzZMeU1tQW1HcVhDM2U3RnBSWS9DY0NBQURGTUtWMkdGcS90QzZnWkZ0QkZDbklHaVJZaWpKQ3V6cTRob3EwalFpTkEyeVFNVHhIOG0yYmh0ZHE1cHFYZFpkQnRVbW84cHVxMytvb2cyUW9nelVIM2xmUFg2MHpVNU9ibXJJQWhyNUo1OVFNdExDU0VtQm9NQmVYbDVLQ2twcWY1aysrV0xvamkvc0xCd2VkdTJiWXZsYkppNEhvK0Z1akFNYjduVkNoNXJUTThabEhhcjR6Q0FZMFd4RWY4SmZnVTVydTRPY1E2cThRZ2h6dWJNR2k4bkoyZFp4NDRkWlcyWXVFYmVJb1NwdFhnRE5kaGJVU3dWa0ovWUVFVVpnYzdwbkROeDhTQTNHaWExM25VbDBkVmRJZktoK29vUTRteFVYem1QK3o1Y3FxV1VsSlFJdFZxOVVlNmJrMDZubzVzVEljVE1TZm1pQVlJZ3ZPbnI2enVWYzY2U3MySGlXbm1yRU9wMkVXMjJLUFUyUjlGdDlSN1ZlSVNRdXVETUdpOGtKR1FDMVhqSzUyaEVXMldDUm9SLzIweG8vUCtKYmVQbC8rZWV5Nm9yOUl1eC9reWwvdkRhQTYzYnVyUkxSRGJwNmVtZHFiNGloRGdiMVZmTzQ5NFBtR29vTlRXMW5TQUlIM0xPdThyVnBpbStRNnZWMHMySkVDS2hVcWxrWDNZS3dGOFFoRGZUMHRLZXBXV245VVBXQ3VqVXdGeTNqR2l6NVovb05ySHFFOTBMUmJmVlgxVGpFVUxxa3JOcVBBRHZVbzJuYkRXSmFMTkc1VzFFWUpka2FQeUx3TURCeXYvUFBXZmJWT3dYRThDRWdRWlJ0VEYxUkZOZlYvYUsxRjVxYW1vN3p2azZ1ZXVyZ0lBQXFxOElJUmFvdm5JT1pUeGtja0J5Y25KWEFPc0JESlNyVGRQTnlkZlhsMjVPaEJDcm5EUWJ3Wjh4dHJoSmt5YXZYTHg0c2NZL1BCTFg0N0ZRYXdXOGpySUhBVW9xT0RpQVRNR0lsd0ZjYzNWbkhNS2dCc2NMaFN1d09QTjlCTGk2TzZUMnFNWWpoTGlDazJvOG5hbkdPM2Z1bkt3TkUrZkxYNEVHK2pBc1pzQXN5UEJNUmFVMVFoZVJEbFZBVWZVbnV4c205Q3BTK2Y5MGVXU3JDRmQzaGRSTWhmcXFsMXh0VWtRYklhUTZWRi9KcjE0TjhsQjhCeUhFbFNpNmpWaWpxSWcyU3lrUUVlTjlFNnNaOEF5QUs2N3VrRVBLbzl2OC9URFQxVjBodFVNMUhpSEVsU2hhaEpqd2RRaFVDWmdEamtseXRxc09MRVpnaHpTby9aUTMwTU1FMXBPcHZOYlJRSS95VUVRYkljU1ZxTDZTbDlJZU50bEU4UjJFRUhkQTBXMmtJa1ZHdFAzakpnZGU4TG1KSFN3V29rOE05b1BqU1Noc1JROEhBZ0M4UnRGdHlrVTFIaUhFSFZDMENKRkV0REhJUGtOWTdWZUtvSzcvUkxjcENzTUFwbEovUXRGdHlrRVJiWVFRZDBEMWxYenF4YWR1Y25KeVYwRVExc2c5KzRDV2x4SkNhc3BnTUNBdkx3OGxKU1Z5TnBzdml1TDh3c0xDNVczYnRpMldzMkVpUHg0TGRXRVkzbExnQ2g0T2pnd3U0ajYvcVRoUitjV0NsYmlmTWF3RjBOZ0ZmYXN4QnBRQ1dLalY0QjAyRVlXdTdnK3hEOVY0aEJCMzQ4d2FMeWNuWjFuSGpoMWxiWmpJSTJjTmdyMk1tQVdHYVhCeVhXZkk5VWJ1bjQxZ3lQZHg1bVdjZ292OENNVFNjYTEzWFVsMGRWK0liVlJmRVVMY0RkVlh0YWVraDA1V1VYd0hJY1FkVVhTYloxTjRSTnMxQUpNWDNrUzh0UmY5WGtJY0E1NkF3cUxiZU5sZVNDOFZsV0sycS90QzdFTTFIaUhFSFZHMGlPZmg2eERvSlNJV3dNdW9nN3JPRk4ybW9lZzI0Z1FVMFVZSWNVZFVYOVdlb2o5OTA5UFRXd0g0a0hOK3IxeHRtdUk3YUFOZVFvZ2NEQVlEY25OelVWcGFLbWV6K1l5eFNZMGFOZHJHR0RQSzJUQ3B2YXdWMFBrSStBK0FGMUEyc0tBWUhNaFNNVHp4V3liMkRZcUZvYXB6QzFlaUQ0Q3Z3TkNranJvbkN3YVVjdUJEM3hoTWNYVmZpRzFVNHhGQzNGMXBhU255OHZMa3J2RnlHV012VW8zblBseTVNcHVYTXR5TWJ3SERMVzl3cFQyNjRlSnYzb2FDd1UyL1RhWFYwMjRrUFQyOUZlZjhVd0Q5NVdxVDZpdENpSnlvdnFvNXhYNEMwL0pTUW9oU1VIU2I1MUIwUkJ1UXBoWXh6R3NLVHR2N3BzSlZlQVRBVWlnenV1MXRyUVpMS0xyTi9WQ05Sd2hSQ29vV3FkL3FNcUxORm9wdUkzS2grb29Rb2hSVVg5V01raDVBbVZGOEJ5RkVTU2k2elRNb1BhS05BeFBlemNZWlI5N2tHNE90Q281dWU1V2kyOXdQMVhpRUVDV2hhSkg2cTY0ajJteWg2RFlpQjRwb0k0UW9DZFZYTmFPNFQyS0s3eUNFS0JWRnQ5VmY5U0dpemJzQmZtUVBvVVovaHlpNmpjaUJhanhDaUZKUnRFajl3bU9oMW9maVAyQ1k2ZXErbUZCMEc2a3BpbWdqaENnVjFWZU9VZFJNNDdTMHRBNEFQcUlmL2draFNxUldxNkhUNldTZmpjQTVYNU9lbmo3cDNMbHpzalpNN0tkbG1Bb2dCZ29iNEFGSE5vQjd0WlB4ZlUwSGVBREE5eVg4cnp6S0pGMit6amtmQnpRTW1LUmZoVGw4SFh4ZDNSOVBSalVlSVVUSk5CcU5NMnE4UUZPTnh6bFhWbjJoWURsckVLd1B4WHRnbU9IcXZsVEVOQnk2aUhTb0FwUzNvZ2RNNkZXazh2K0pWdlRVUFZOOUJScmdJWVFvRU5WWGpsSE1JRTlLU2tvRVkyd0w1L3dldWRvMExTK2xtNU56R1kzMWFtQ1VrRnJSYURUT1dIWWFDR0JCVUZEUXkvVjEyYW03eWwyQ2tNS1ZXTWdZWXFHZ2UycTV2em5Ea3d0djRKUWNqZm5FWUJ2bm1Bamdiem5hcXlzYzBJakF0S0pTVEhOMVh6d1YxWGhFS2ZMejgxM2RCZUxHbkZuanBhZW5QMDgxbnZQeGRRalVHUEUyWEJ6UlpvczZzQmlCN2RLaFZtaDBHMVJlSy82K1A3eU5xL3ZpS2RMVDB6dFRmVVVJVVRxcXIreW5pRTlsaXU5d1AvSHg4VWhPVHNhSUVTTnNublBod2dYczNic1hlWGw1bUQxN05nVEJkcDJjbkp5TTBOQlErUGdvYjBOSnBkUHI5ZERyOVFnSkNYRjFWendLUmJjcDM4MmxDUEpXWXk2WThsYnd5QkhSWmd0RnR4RkhVSTNuZVFvTEM1R1hsd2V0Vm91Z29LQXF6MDFLU3NLT0hUc3dZTUFBUkVkSFE2MVdWOXUrWHE5SGNuSXlrcE9UY2UzYU5TUW5KME9uMHlFbUpxWldmZDY2ZFN1T0h6K09PWFBtb0duVHBqVnVTeTU2dlI3ZmZmY2QrdlhyaDhhTkd6djgvaSsvL0JKWHIxNlZIT3Zac3lmNjk1ZHRzcmZIb21nUlplS3hVQmVHNFMwbDdLMUkwVzJrT2hUUjVwNzI3Tm1EcGsyYm9tdlhyazY5enRXclYvSDc3NytidjI3U3BJbk4rL3ZGaXhmUnNtVkxhRFMxKzNIMnQ5OSt3NkZEaHlUSEhuendRYlJ1M1JvR2d3SG56cDF6K3ZmdEtweHpYTDkrSFEwYk5xenl1U2VwSGFxdnFsZjlUMG91VnI2OGRJWGNzdy9vNWxRemhZV0YyTEpsQzM3OTlWY0FRSEJ3TVByMjdTczU1L2p4NC9qdXUrL3c5OS8vVE9iKzZhZWZNSGp3WUt0dDZ2VjZMRjI2RktXbHBSZzVjaVFHRFJvRWxVbzVBNm5YcmwxemFMV1NWcXUxK2NQNGxTdFg4UG5ubjB1T2hZV0ZZZEtrU2JYcUkxQTJxSEQ5K25Xa3BxWWlKU1hGL1BBak16TVRiZHEwd2V6WlpmdVBIejE2RkFVRkJRNjFyVktwNktHQWcwelJiZm41K1NncEtaR3JXVk4wVy9DNWMrYys2dGl4bzJ3TkUwdGVHa3dIeDFTNCtZTUFDeHpaWUxoWE94a25uZEc4NzB2NFgrRXFUQU93RklEalR4NWRwRUowVzRaV2d5VnNJdWpoZzVOUmphY3NScU1ScGFXbDV2OE1CZ05LUzB2TmswV3MvVmRRVUlEOC9Iems1ZVVoTHk4UCtmbjU1cHBwOE9EQmVPeXh4NnE4NW84Ly9vZ0xGeTdnd29VTDhQZjNSKy9ldlhIUFBmZWdRWU1HVmI0bkxpN080dmpWcTFkeCsrMjNPL3g5eDhmSFk5T21UY2pOelFVQUxGKytISFBuem9XZm41L1Y4MWV1WElsejU4NDVmQjJnN0NITXZIbnpxanlIYzQ1ZmZ2a0YyN2R2UjM1K1BzNmRPNGM1YytiWU5RQlcwZFdyVi9ISEgzOUlqclZzMmRMaFBoTkxwbWdSbVdzOFU3UklNT2Y4djR3eFdaOXdlTHFjTlFqV0d6R0xBZE9nZ0xyT0ZOMlcrMmNqR1BJVk5rbXlQTHJ0NG9qdzhXMi9UYXJaaHlXcGtxbStBZzN3dUpWRGh3N2hxNisrQWdEY2Q5OTlHRDE2dEhsQTROeTVjOURyOVE2MUZ4Z1lpTFp0MjFwOUxUVTFGWHYzN2pWLzNhbFRKNHZuTlRkdjNzUzJiZHR3OU9oUjNIMzMzWGppaVNjY3VuNWxPVGs1U0V4TWxCekx6ODlIVGs0T1ZxOWVqVXVYTG1IY3VIRVlNR0NBeFh2ejgvT1JsWlhsMFBVYU4yNE1yVlpyOWJXTkd6ZmkyclZya21OanhveEJodzRkSExxR05ibTV1VWhMUzBOS1Nvcmt1VnB4Y1RHbVRadUdUcDA2SVNNam8wYTFZSnMyYmRDaVJZdGE5N0crb3ZxcWVtNDl5Rk1odmtPMjRWN1Q4bEt0VmtzM0p3ZWxwYVZoMGFKRnVIbnpwdm5ZeG8wYjBhaFJJOG5OSlRzN1d6TEFBd0E3ZHV4QWp4NDlvTlBwTE5yOTRvc3Z6RzF1MmJJRisvYnR3OWl4WTlHOWUzZWJmZG05ZTdmRmgzWmQ2TldybDhYc2c2VkxseUluSjhmdU5zTER3ekZyMWl5cnIzM3h4UmU0ZlBteTVKaS92Ny9EL1R4OCtERFMwdEtRazVPRDdPeHMzTGh4QTluWjJlQ2NXejMvMHFWTHVISGpCc0xDd2hBWEY0ZjBkTWUyMVZDcjFUVElVd09tWmFlNXVibXkzcVJRRnQzbXh6bGZYQjltSTdpYjNDVUkwV2p3R2pobWdMbi9nNEJLL3VZTUw4Z1YwV2FMVHd5MkZhNUVJV05ZQTZDWk02OGxKdzVvZUZsMEd3RE1kM0YzNmpXcThkekR4eDkvakFzWExvQnpEczQ1UkZFRUFQT3ZPZWZtd1J4Yk5VUk5WVmZIM2J4NUV5ZE9uREIvZmV2V0xmend3dy9vM3IxN2xZTThkOTk5TjNidjNtMHh5Mi9QbmowT1Q1cEpURXpFeXBVckpjY3lNek94ZXZWcVRKOCszZXFrcE5MUzBocmYwNHVMaTZ0ODNXQXc0TjEzMzhWZmYvMWxQdmIzMzMvajY2Ky94aU9QUEZLamF4TG5jR2FObDU2ZURzNzVoMVRqeVlPdlE2QytGTEVBWG9RQ0JuaE0xSUhGMEVXazU5NDgyU0tMaTZyV3J1NlBJNWpBZXFxWmF2WGY5NGVQYnhHWGRNblYvYWxQMHRQVE93UFlUUFdWZTBsSVNNQ21UWnZNWCsvZXZSdFhybHpCNU1tVDRlUGpneSsrK0FLcHFha090ZG1wVXlkTW0xYXp0T2tmZi93Uk8zYnNNTmNkUC8zMEV6cDI3SWpJeU1nYXRRZkFhazEwOWVwVmZQcnBwK2FKTXBzMmJZSy92eitpbzZNbDU4WEh4K1BUVHo5MTZIcXZ2dnFxMVVHYnMyZlA0dWVmZjdZNDd1dnIyUGFyR1JrWitPMjMzNUNYbDRlY25CemN1SEVEbVptWktDcXlIWmQ1NU1nUmRPclVDVmV1WE1IbXpac2R1aDRBUFBEQUF6VElVdzJxcjZybXRvTTg1ZkVkSytTK09mbjcrOVBOcVlZYU5teUloZzBiU2daNWpFWWoxcXhaZzdmZWVzczhnSFBQUGZmZ2wxOStRVXBLaXZtOG9xSWlmUDMxMTNqMjJXY2xiWjQ1Y3dhSER4K1dITXZJeU1ENjlldlJva1VMTkd6WTBHcGZFaE1UY2Zic1dibStOYnUxYWVPOENPRWpSNDRnS1NuSjRuaENRZ0lTRWhMUXBVc1h1OXZhdjMrL1JRU0hQZGUvNzc3N0hIb1BxVDJWU2dXZFRpZDNkSnUvSUFoenJsKy9uc3c1cnhmTFR0M0Z6YVVJMHFneEIwQ00wZ1o0eWlQYUpubzN3SSt4TVJDZGVTMEdjTHlFWGJkV29FaGcrRlJKMFcwTUNBWXd0MmdWL0xVeG1PbnEvdFJIVk9PNWorRGdZR1JuWjd2azJ0VU44dXpidDg4ODZHVFNzMmRQaEllSFF4UkZtejlrQzRLQUhqMTY0SC8vKzUvaytMRmp4ekI4K1BCcTQybDlmSHpNZjRjaUlpTFFwMDhmaTdZdVhMaUFyNzc2eXVyQWlqUDNvbFNyMVlpSWlKQU04Z0RBRHovOGdFNmRPcUZUcDA1T3V6WnhuRXFsUWtCQWdOelJJdjRBM3JsKy9mcE5xdkZxajhkQ1hWaUtHVXg1ZFIwSHh3MjFYOG5RZ0lMc2kzbmFzSjhaUXhjT3BwenZnV0dBRVd4ejZvaW1GTjBtay9LSXRsVUFxTDV5STV4emZQUE5OeFkxemZuejV6Ri8vbnk4L1BMTHRXcC8wYUpGNXVkSVRaczJ4ZHk1YzZ0OWp5aUtGaE5MTm16WWdQLzg1ei9WUnVuYVltMlFKelEwRkFFQkFlWkJIczQ1L3Z2Zi8rTDExMTlINjlieWowMkxvb2h0MjdaWmZlMnp6ejdEN05tejdmNTduSmFXaHAwN2R6cDAvUk1uVHVDcHA1NXk2RDNFY1ZSZjJlYVdSVUQ1OHRLUEtKL2R2YWhVS3J6d3dnc1dIL3E1dWJsWXUzYXQrYWFsVXFudzZLT1BXcnovOE9IRGtoOUtDd29LOE1rbm4xaWN4eGpEODg4L2IzT0F4NVdjbGErcDErdk5TM2V0MmJoeG84UExkeDFWTWJPVjFDMVRkSnZNRzhtWm90c21uVHQzVHRhR1BabVhCdE1CVEFWVDFoNDg0TWdHY0s5Mk1yNlhldytlcXZoUHdROWdtQWJBc2VXQkxsYStvbWVLZmhYbThIVndiTm9YcVJMVmVPNmxKdkZsdGVIajQ0TkdqUm9oUER3YzdkcTFzemxRYyt2V0xmejAwN1hFSGUwQUFDQUFTVVJCVkUrU1kxNWVYbmp3d1FjQmxPM2xHQk1UWS9PL3lvTXlRTm1EaGJsejUxYjV2cGlZR0l1WnRJOC8vcmpWbFVNLy9QQURqaDA3Wm5IY2tkWGROVEY2OUdpck5mS0dEUnNjanRzbHptZUtGcEY3czJCVGpjYzVWMVk5NGtieVZpRlVINHIzbExBSGp4VXBFQkhqZXhQeG9YdXk4MVJHd3dTUjQ3aXJPK1d3ZjZMYk9ycTZLMHBucXE5QUVXMXVoekdHYWRPbW9WV3JWaGF2cGFXbFlmNzgrU2dzclBrNFowbEppZVEvZTl4Nzc3MFdFNWh0UForemw3WFlXSTFHZ3lsVHBrZ2lia3RMUzdGaXhRcms1ZVhWK0ZxMjdOKy9YekxadktMTGx5L2p4eDkvbFAyYUZSVVZGU0VoSWNHcDF5QmxxTDZ5enUxVzhseS9mcjJOS0lyck9lZDN5ZFVtTFMrVmowNm53NlJKay9EKysrOUxZanYrL1BOUG5EdDNEcDA3ZHdZQWRPalFBUjA2ZE1ENTgrZk41M2g3ZStQcTFhdm12Ty9ObXpkYi9VRjQ3Tml4dFZvbTZrejJEUEpvdFZyelRZeHpiakZEMWxvYm16WnRxbkltN2MyYk43RnAweVpNbkRqUndSNWI1K2ZuaDVDUUVEUnMyQkFOR2pRd3I5S3lGc1dpVXFrc1ptVVlqVWFuemxUMVJLYWJWRjVlbnF6TFRobGo4ME5DUXRpWFgzNjU5cUdISHFJL3RCcWlpTGFhVTNCMG13OUZ0OG1MYWp6M1kydVBRRWRFUkVRZ0tDZ0l2cjYrOFBYMWhaK2ZuL25YdnI2KzhQZjNoMDZuUTBCQWdOMTdMdTdkdTlkaWh1blFvVU9yWFlYakRGcXRGdVBIajhlQ0JRc3NYdnZrazA5dzIyMjNvVW1Uc3NXS25IUEppbmVUWjU5OTFtcHUvTWFOR3gwZW1QSHk4c0l6enp5RDk5OS9YM0k4SnljSG16ZHZsbVVmUnlJdlU0MG44NnJ0UU1iWS9OVFVWUDJYWDM2NWtXbzh4MlN0Z0U0TnpBWERDMURlQU05TkRyemdleFBmczlpeWxka3RkbDArZm0xVTYrZEtCZlhuakxIT3J1NmdJeWk2cmZaU1UxUGJBNkQ2eW8wRkJBVGc5ZGRmeCtyVnEzSG16Qm5KYTBPSERzWGh3NGZOejhiOC9Qd3M5cjAyMmI5L1B3d0dRNjM3d3hqRCtQSGpNWGZ1WEVsN3BxUWRXOWV2aXJVYVR4UkZoSVdGNGJubm5zUHk1Y3ZOMTc3bm5uc1FFQkJRWlhzaElTSG12M3NGQlFVV0U0TXFQMWRMVGs2dWN1STBBR3pmdmgwUkVSR3lUSEpTcTlVSUNncENXRmlZNUxsYXk1WXRyU2IwV0J1TWtQRzVqMGVpK3NxU1d3M3lKQ2NuaDRxaU9COUFUN25hcE9XbHRWTlFVR0IxaGNmdHQ5OHVXWlZ6NTUxM0lpTWpBL3YzN3pjZnF6anJNU1FrQlAzNzk0ZkJZTUQrL2Z1Um5aMk5vMGVQV3JRYkVoSUNMeTh2U1R0Tm1qU1JaWU0wT2RnenlETmd3QUE4L1BEREFNb0d2eW8vRktqOHZSdytmQmhIamh5UkhBc0xDMFBIamgwbFdhSkhqaHhCa3laTk1ITGtTSWY3cmRQcDhOSkxMeUVvS0FpQmdZRlZiczViZWNYUThPSERNV3JVS01teHVMZzQ3TnExeStGK2tLcVpWdlRJZVpQaW5BY0JpTzNidCsrZkFINlFwVkVQUXhGdHRXT0tiaXRZRHNZRXJBTkRJMWYwb3liS285dG02VmRENVRNWmI3bTZQMHBHTlo1N2F0eTRNVjU4OFVXbzFXcG9OQnBvTkJySnIyL2R1b1h0MjdkYmJLUUxsRVdDUFBua2s0aUlpS2p5R25sNWVkaTNieCtHRHg5dTF5QlBibTR1OXUzYkp6a1dHaHFLb1VPSE92Yk55ZWlPTys1QS8vNzljZWpRSWNueG9LQWd5YVNYUC83NHcrSWhCR01NdlhyMXN2cTliOW15cFViOWlZaUlRTisrZlMwaWo0OGVQWXFCQXdlaVhidDJOV3FYT0krcHhwTXpXb1J6SGlRSXdudDkrL1pOQnRWNGR1T3hVQmNLZUIxQURKUTF3TVBCY1lPTEdPbzNGU2NxdjloODUrVXpXVU5EK3VaNmgrMFhCRVJSZEp0blNFNU9EbVdNTFFEVlYyN1B5OHNMVTZaTXdicDE2M0Q4ZU5uQ3UySERobUhJa0NHUyszbGdZS0Q1ZVZKbGh3NGRrbVdRQnlpckFZY1BINDY0dURqSjhTKysrQUlkT25Sd2VBOGJheE9HaTR1TFVWUlVoSWlJQ054OTk5MzQ3YmZmTUg3OGVIVG8wQUdscGFWVnJzS1lQMysrZVlMTUJ4OThnQXNYTHBoZjAycTFrcFZSSlNVbCtQREREeTErYjBhTUdJRzllL2VhQjFOS1MwdXhmUGx5ekowN3QwYXhkRU9IRGtYdjNyMFJGQlFrV1oxVW1iV3RKVDc4OEVPTFk1VzNzeUNPby9wS3ltMEdlVGpuTEMwdGJRNWpiQ3puWEpZN0NTMHZyYjJjbkJ4OC92bm4xWjUzOU9oUnE0TTJKdG5aMlJZM0Qxdm5WYjVlbno1OUxBWkdYbnJwSlpzclNUam5zdng1di8zMjIwaFBseVlNT1JyWGR1cVVkT0k4WXd4OSt2UXhmNTJTa21MMTkvZXBwNTVDNjlhdGNlTEVDZHk2ZGN0OFBDNHVEbzBhTlVMUG5vN1ZjQnFOeHE3OWhBd0dnOFd5V1c5dmI3dmVkK3ZXTGZqNyt6dlVMMkxKZEpQS3o4K1hjMlpIS0dOc2JYcDYrcWpHalJ2WC9XWldDdWVsd1hSd1RGWGFBQTg0c3NGd3IzWXlUcnE2S3dEZ054VTdDMWZCQjhCcUFIVS9IYitHT09ERE9GN1hyNEpSSzJJaG00S3FkMFluRnFqR2MxOXF0UnJkdTNlM09GNWFXb3A5Ky9iaDIyKy90UmkwOFBMeXdvZ1JJekJreUpBcUIyMDQ1L2psbDEvdzVaZGZvckN3RU5ldVhVTk1URXkxQXoxZmYvMjF4U3FlY2VQR1NSNEVDSUpnOWNHQUtJcFdIMzQ0RXVWZzYrL1RRdzg5aFBqNGVPVG41d01BK3Zmdmo4Y2VlMHpTZHVWQkZ3Qm8xS2lSM1N1WUhJbHJlZkRCQjNIaXhBbno1Snlnb0NBOCt1aWpOTURqeGt3elRtV3U4UnBTaldlL3ZGVUkxWFBNWk1BMEtHdUFCeWlMYUp2dWV4UHh0azRJM1pPZGQyMVUwTE9sWFAweFkraFJsNTJydFgraTI4YTMvVGJwbkt1N293U20rZ3JBZlFDb3ZsSUFsVXFGU1pNbVlmMzY5ZEJvTkJnN2Rxek5jMHRLU3N3MWpWcXRsanVXQ2tEWm9NVXZ2L3lDckt3c0FHWDEwckJodzVDUmtZRVBQdmlnMXUxdjNMZ1JHemR1bEJ4YnRXb1ZnTEtKNC9QbXphdTJEYjFlajRzWEwwcU85ZWpSUS9LY2F2UG16Ulp4dStIaDRiai8vdnVoVnF2eHpUZmZtSS9uNU9SZytmTGxtRGx6cGwzUHVpcHEwcVFKbWpXclBwakM5UHRwWXUrZm5iTWpmK3NycXEvKzRUYURQR2xwYWFNWll5OXd6bVhwRTJNTUFRRUJrczFUU2YxaG1tRmFtZEZveFB2dnY0KzJiZHRpOU9qUlZhNVlxWW5hRHZKMDdOZ1JvYUdoQU1vKytCY3ZYbXp4SUtObno1N21qWE5Iang2TnpaczNTMTcvNktPUFlEUWEwYnQzYjBlN1g2M1RwMDliek1BSURBeTA2NzNMbGkxRDU4NmRJUWdDd3NMQzBLdFhMOW43NXltY0ZOM1dtbk8rakhNK25ERm1mUk1FSXFIa2lEWUdKSWtNVTEwVjBXYUxUd3kyNlZlaUZBekxvY0RvTmoxREVZQkZydTZQMGxDTnB4eEdveEcvL3ZvcmR1N2NhUkVqeXhoRDc5NjlNWHIwNkdwajA5TFQwN0Z4NDBiSkNxRFRwMC9qazA4K3dmang0MjMrdWYzMTExOFcrK24wN2R2WFhCZjk4Y2NmU0VoSXdIMzMzV2QxUnVUbXpadHg0TUFCeWJHaFE0ZWE5L0tweUdBd09GUW4rdnI2WXV6WXNkaTJiUnVlZnZwcGk4R3g4K2ZQVzEzOTNyNTllN3V2a1plWGh3MGJOcUJWcTFibXZnVUhCNXUvLzRvQ0FnSXdldlJvYk4yNkZZTUhEOGI5OTk5dk5SS091QmNuUll1WWFyejdHR00wRWNHRytoYlJaa3Z6blpmUFVIU2JaekRWVndEc20wbFFEYXF2Nm9ZZ0NIanV1ZWVxUGUvcnI3ODJyMnlPam83RzVNbVRaZStMUnFQQnd3OC9qRFZyMWlBeU1oS1BQZllZUWtORExRWlZYQ2toSWNGaWduZS9mdjNNdjk2eFk0ZEY3YWhTcVRCdTNEZ3d4akJreUJBY09uUklNdkJ5OWVwVkxGcTBDQysvL0hLVkszSnFLajVlT2hadjc2b2hVNUtQVHFjREFQVHUzZHY4L0pCVWplcXJNbTR4eUpPZW50NlFjLzRXQU1lR1Vhdmc1K2RITnljUDlNVVhYeUFwS1FsSlNVazRjK1lNbm4vK2VkeDIyMjAxYWtzVUxldG5SeDRHWkdSa1dLd0VNdDJNOHZQenNYanhZb3VSK3VEZ1lEeisrT1BtcndjT0hJaWpSNDlLSHBLSW9vaVBQLzRZaFlXRkdEeDRzRjE5eWNyS3FqS2pmYzJhTlJCRkVkOTk5NTNGYTlabUtsaGJ1bnY1OG1WY3Zud1pRTm5zVmhya3FSMjFXbzJBZ0FEazV1Ykt0aVFid0YycHFhbFBjTTdYTThZczExTVRNNlZIdERGZ2ttOURISFJWUkpzdDVkRnQyd3VXdzZEUTZMYTM5YXZoUjlGdDlxTWFUeG1LaW9yd3YvLzlEM3YzN3NXTkd6Y3NYdS9Rb1FNZWZ2aGhORy9lSEVEWktwM2k0bUx6ZjBWRlJlWmZKeVVsNGYvKzcvK3MzcnQrL2ZWWEJBVUZXWjI1YWpRYUxUYjhOYTFPQWNvR1pUWnYzb3owOUhUOC9QUFBHRHAwS082OTkxN3pMTXdyVjY3ZzRNR0RrdmMzYjk0Y28wZVBsaHk3Y2VNR3Z2cnFLMlJtWm1MV3JGa08xWFo5Ky9aRjU4NmRMWDVZejh6TXhQcjE2NjIrcDZwSk9YNStmaGExNE9IRGh5VXJnb1lORzJaMWtBY0E3cjc3YnJSdjM5NnVXYVhFZlZTTTU1V3p4cnQrL2ZvWXp2bFdxdkVzMWRlSU5sc291cTMreTh6TWJHSXdHR1N0ci96OS9hbStjcUtzckN5SW9vZ0dEUnE0MWU5eDkrN2RNV3ZXTElTSGg3dTZLMVpWbmpqZHRHbFRjMHJOdm4zN3JEN0RHak5takxrMjBtZzBlUHJwcDdGa3lSTEpoT1pMbHk1aHdZSUZtRDU5dXQyRE1KczJiY0pubjMxbTliVmh3NFpoNU1pUk9INzhPRkpTVWlTdjJhclRmSHg4Sk5zbG1MYTNNS2s0bUVXcVIvV1ZHd3p5Y002RjY5ZXZQOHc1djBPT0R6cGFYdXA4YXJVYXdjSEJUbW03cEtRRXVibTVOWHJ2YjcvOWhwOSsrc244ZFhKeU10NSsrMjJNSFRzVy8vclh2eHorKzJBdFU5VGV1QTBBT0hsU21wRGs1K2VIeU1oSTVPWGxZZW5TcFZhajRDWk5taVNKUEdPTVllTEVpWWlOamJXSVVkdXlaUXRTVTFQeHlDT1AyTFg4czZvVklTVWxKZGk0Y1NPdVhyMHFPUjRVRkdSK29GTlIwNlpOcTd5V0hCdlprYktDSkRBd1VNNThVVDlCRUo2NmRPblNMZ0FaY2pSWVh5azlvczBueGowaTJteFJhblFiR0h4QTBXMTJveHBQR1Rqbm1EVnJsczJJQ0kxR2c5emNYS3hjdWRJOGtGT1RWYVlxbFFyOSt2V3pPVUZsMTY1ZHVIYnRtdVRZeUpFamNldldMV1JsWmVIWFgzODExMDVGUlVYNDVwdHYwS2hSSS9UbzBRTkdveEViTjI2VTFHNXF0UnJQUC8rOGVSREhZRERnbTIrK3dZOC8vbWord2UrcnI3NHlEeUxaZ3pGbThTRGc3Ny8veHBJbFN5enFOQUJvMTY1ZGxYRzVqUnMzdG5nUVVGbnIxcTF0dmlZSWd0VUhCL241K1JZcnhTdXpWbGZvOVhxcmczd1YrZmo0T0dYV3E2ZHhSbzBuaXVJemx5NWQyZytxOFNUcWUwU2JMUlRkVm45eHpvVzB0TFJuQUZCOXBSQjZ2UjVMbHk3RnpaczM4ZHh6enlFeU10TFZYWkp3MXdFZW85R0lNMmZPU0k3MTdkc1hRTm1xRjJ0N0czYnUzQmxEaGd5UkhPdllzU05HakJoaHNhOTBTa29LNXMrZmp3a1RKbFM3eHlTQUtnY09EQVlERWhNVExTWXNtZnBrVGRPbVRYSHBrdlZGaXpxZHJrYjdCbms2VDYrdlhEN0lrNW1aNmNzNTc4TVlxM1hBSkMwdnJSdHQyclRCNjYrLzdwUzJUNTgramVYTGx6djh2cUtpSXFzZjhBYURBVnUzYmtWQ1FnSW1USmhnZC9RWVlIMGxqeU9EUEtkUG41WjgzYXRYTDJSbloyUHg0c1hJek15ME9ILzA2TkZvMjdhdHhmR2dvQ0JNbWpRSkN4Y3V0Qmg0T25qd0lQNzg4MDlNbkRqUjZtQ012UklURTNIaWhPWGtzQ0ZEaGxqOXQ5U3hZMGVFaDRjaktTbkphbnN0Vzdhc2NWK0lsT2ttSmVPeTB5aC9mLytHVU1BTnloV3lGeURReHg4dmNZNVppaHZnQWE2cWdKZTkzQ3lpelJhS2Jxdi9xTVpUQnNZWVdyZHViVEU1eGFTMHRMVGFnWWpxMnUvUm93ZEdqeDZOaGcwYldqMUhGRVhzM2J2WDR2aW1UWnRzdHR1bFN4ZjA2RkgyM0hMNzl1MzQrKysvSmE4Ly9QRERrZ0VRdFZxTmE5ZXVTWDVBLy9ISEg5R2hRd2QwN2RyVm9qK1Y5eUtxL0QzNStQZ0FLSnZFbzlWcUxRWjUxR3ExWkhXMk5VT0hEc1hKa3lldFRpd3lNVzBzWEZWL2dMSTlGRTMvTmpadDJtUzFycXZPd1lNSExWWkRWV1lyL280NFR1NGFqekhXaTJvOEtVK0phTE9Gb3R2cXA4ek1URi9HMkYwQXFMNVNBS1BSaU5XclY1djNqRm01Y2lXR0RoMktCeDU0d09IdEFPU3diZHMyWkdSWXYwMkVob2Jpc2NjZVEyQmdJQVlNR09CUXUzcTkzbUtmN2hZdFdwanJtTXJDd3NLcWJmUGl4WXVTL1FwVktoVjY5KzZOdUxnNGl3RWJvT3paMlhQUFBXZjE3L0tvVWFPUWxKU0U4K2ZQUzQ1bloyZmpndzgrd1BEaHd6Rnk1RWlIbnZsVkpJb2lkdTdjS1ZtWlkrcVRyWlNiVWFOR1ljbVNKVlpmbzRuVE5lZko5WlhMQjNrS0Nncjh0VnF0NVk2dk5VRHhIWjVMcTlYaWxWZGV3YXBWcTZ6T1JEMS8vanptenAyTDU1NTd6dVlvZW1YV2Z1QzJOOUtqb0tEQUlzZTBSWXNXZU9lZGQ4d2I5bGJVczJkUERCczJ6R1o3N2RxMXc5TlBQMjExVmtCcWFpcDI3dHlKbUpnWXUvcG1UYWRPbmZENjY2OWo1Y3FWNW9jVUhUcDB3TC8rOVMrcjV6UEc4TnBycitHSEgzN0F4WXNYa1pPVFkvNzlZb3pWT0NLUFdDZnpzbE0venZrQUFJclpQSzZ1M0Z5S0lHODE1bkt1eklnMkFSanYxUWdIMlV2dUZkRm1DMFczMVg5VTR5bEh0MjdkYkE3eTFFWlVWQlR1di8vK2F1c0NRUkFRRVJGaE1WdlRGcTFXaTZlZWVncEFXVmI3OTk5L0wzbTlUNTgrdU9lZWV5emU5K3l6ejJMT25EbVNCd1liTm16QTIyKy9MWmtJZE9YS0Zienp6anMycisvajQ0UFZxMWNES0hzZ01uUG1UQ3hhdEVpeTZlL2pqejllYll4YTY5YXRNV1BHRE96YXRRc3BLU200ZGVzV0dHTVFCQUVxbFFyKy92NElEZzVHZm40K3BrNmRXbVZic2JHeGFOR2lSWlhuRVBjamM0M25UelhlUHp3dG9zMlc1anN2bjdrME9MZ2ZBaG9lWmd6V3N4L2RGY01BSTRSUEFQUjNkVmZjU1hsOTFVV090aWlpemZrKysrd3ppNEdGUFh2MklEazVHWk1tVFRKUEdxa3JGeTVjc0Vod01URWx0alJzMkJEanhvMXpxTjNzN0d5TFFaNTI3ZHJoa1VjZXFWbEhZUm5WMXFWTEYrellzUU9IRGgyeU9OZkx5d3RUcDA1RlFFQ0ExYllZWTNqaGhSZnd3UWNmV0t3YzU1emoyMisvUmZmdTNXczhlVm9RQkV5ZlBoMmJOMjgyOTA4UUJFeVlNTUVjTFZ4WnAwNmRNR2ZPSEJ3NGNBRFhyMStYck1LMjk3a2xzYzVUNnl1WEQvSjRlM3Q3Y2M2YjErYW1Rc3RMWGVPcnI3NlM1RVhXMXF1dnZscXI5N2R1M1JxeHNiRll2WHExMVkzaTh2UHpzWFRwVWd3Wk1nUVBQUEJBdFNQMHRWbkprNUNRSUhsL3k1WXQwYXhaTTl5NmRjdmkzTFp0MjFhNUNiRkp2Mzc5ekhuMEZUSEdjUC85OTFmNVhuOS8veXBua3dxQ2dEWnQybUQyN05sWXNtUUovUDM5RVJNVFUyV2ZOQm9ON3J2dnZpcXZTK1FqODdMVGpuTDBxYjZoaURiWDhKMktYUVVyRUt4aVdNWUIrNWRidWhxRER4ZnhldUZLRkZ6SndvcU9zWEE4djZxZW94cFBPYnAyN1FyR21NVUVGNVZLaFlDQUFBUUVCTURYMXhkK2ZuN0l6czdHWDMvOVpiTXR4aGp1dXVzdWM0MWcyankyT3RIUjBYWVA4ano0NElNSUNRbkJsU3RYc0hidFdzbHJyVnExc3ZsZ0lpZ29DRTg4OFFUKys5Ly9tby9sNStkai9mcjFtRFp0bWwzWHR0WHVhNis5aHZmZWV3OFpHUmtZT1hLazNUTmdJeUlpOE5wcnI5WDQya1Q1cU1hVG42ZEd0Tm5TWnQvTjNHdWpnaDhyRmRRZk04WVVGdDNHK2wyKy80N2ZqVWFSb3R2S2VYdDdld0dvT2orOUdsUmYxWjA3Nzd3VFI0NGNzVmlSZStiTUdienp6anZWVHVKUUNtc0RHZFd0UXE1TzVVR2VBUU1HV0YxeGJCckFxVzcxaTUrZkgxNTk5Vlc4Ly83N2tvazVBT3dhNEJrNGNLRE5XTGRtelpwQnBWTGg2YWVmUm1ob0tIYnQyb1hubm5zTzdkdTNyN0xOMXExYlZ4bk5TMnJPRStzcmx3L3lxTlhxVUtQUldPTmxwb3d4NkhRNmFMVmF1am5Wc2RMUzBocGxzdHRTVlZTRnZYUTZIV2JNbUlFdFc3Ymd3SUVEVnMvNS92dnZrWlNVaEJrelpsUzVNc2ZhSUkrOUsza3EzNHphdEdtRFZxMWE0ZDU3NzVYRWtUUnAwZ1JUcGt5eHU5MUJnd1pCRkVWczJiTEYvUHZWdlh2M2FtZkllbnQ3bzJmUG5qWmZOeHFONW5pNVljT0d3Y3ZMeTJLMmliMGlJaUlvcTkxSjVGcDJ5amx2SW1PM0ZDOTdBUUs5L2ZFcW80ZzJsMkFBNTFPd3NYQWxjaGl3SEF6S21Zck80TU9CV2EwYlFBMWdnYXU3NDI2b3hsT09nSUFBUFBIRUU5Qm9OQWdORFVWZ1lDQ0NnNE1sczB1dlhidUdYYnQyMlJ6Z1VhdlY2Tk9uRDRZTkc0WUdEUnJnMkxGaldMOStQVUpDUWpCOStuU0Vob1pXMllmSXlFakp2anJlM3Q3dzh2S3lXQUVkRVJHQmdRTUg0c0tGQzFpOWVyVmsxcU5PcDhQRWlSTlJWRlJrM2orb3VMZ1lSVVZGME92MTBPdjFLQ29xZ2s2bms4U3JuVDE3RmdjT0hNQ2dRWU1jL3IwRGdNek1USnc5ZXhaMzNua25FaElTRUJnWWFMTU90VmVQSGoyb252SWdWT1BKaDY5QnNGNzAzSWcyVytwRGROdkZFZUdUYWFESFhGOXBhdnArcXEvcVZvY09IVEJqeGd3c1hiclVvcWFwNlg3VTdraXIxVm9jcTI1L3dLcWtwYVZKWXVVWVkyalZxaFdhTjIrT3hNUkVTU3phRTA4OFlSRzlhMHRBUUFCbXpKaUJoUXNYU3VLSVI0MGFWZTE3VzdkdVhlVnp0ZVRrWkdSa1pLQlpzMlo0NUpGSG9ORm9hclJTWHFmVHVlMCtTVXJqYWZXVnl3ZDVPT2UrdFhtL1NxV0NScU9obTVPVE5HalFBTE5uejVZY2MrWnkwclp0MjFwY3o5WnlTMXRVS2hXZWZQSkozSDc3N2RpOGVUT01ScVBGT1IwNmRLaDJZTVhhKyt3ZGpLazhRUExMTDc5Z3lKQWhHRDE2TkU2ZVBJbk16RXcwYnR3WVk4YU1rU3lWWll4WmpQVC85ZGRma3B0L1dGZ1lYbnp4Uld6WXNBRjZ2UjcvL3ZlLzdlcFRWWXFMaTdGcTFhcGF0d01BczJmUHJuS1RZVkk3S3BVSzN0N2V0YnBCQ1lKUXE4L2Qrc1FVMFFZb2J3V1BFaVBhYkNtUGJvc3JXQVVENDlnQWhnYXU3cE85R0JBTWpybjZWUWp3aWNIczZ0L2hPYWpHVXhaYkF4d1hMMTdFbmoxN0xDYXdtT2gwT2d3Y09CQjMzMzAzZERvZE9PZll2bjA3ZHUvZURRQklUMC9ITysrOGcxZGZmZFVjQTJKTlFFQUEzbmpqRGZqNyt5TTBOQlFhalFaTGx5NlZyTzdSYURSNDVwbG5jT1BHRFN4YXRNaGlRazVlWGg1bXpwenA2TGNPQVBqeXl5L1JxVk1uTkdqZytNZlAxYXRYSlN1dEs2KzZyb2s3N3JpanhvTThYYnQyUlhCd2NKWG5uRHg1RXRuWjJaSmpMVnUyclBhaHdoMTMzRkdqUHBIcXFWUXFlSGw1VVkxWFMzb2pab0FwTHFLdGJHVTJ4MUMvS1RoYS9jazFvL1RvTnBWS1dBL2dMbGQzeGRXb3ZsS2VsaTFiWXRhc1dWaTBhQkd5c3JJQWxQMDV4TVRFMUtqdXFJMTI3ZG9oSkNRRUFQREhIMy9ZWEcyelpzMGFKQ1FrMk5XbVJxUEJ5cFVyNGVYbEpaa0lYakVlMTFHVm42bHh6aEVYRjRjbm4zd1NEejMwRURadTNBaWdiSy9BUm8wYVNjNXYyTENoWk0rZm9xSWlKQ1ltU3RvYk4yNGN2di8rZTV3OGVSS2RPM2V1Tm1MWEhvY09IY0srZmZ0cTNVNm5UcDFxdGNLY1NIbFNmZVh5UVI0QTZRQU1xR0ZmREFZRGNuTnpvZFBwb05IVWVESURzY0hMeTZ0T0g5ajcrdnJLZHIzKy9mdWpRWU1HV0wxNnRlVG1FaFVWWlhPVXZxU2tCTmV2WDBmejVzMnREdkxZRzljMmVQQmc3Tnk1VTlMdXRtM2I4T0tMTCtLWlo1N0I1czJiTVdQR0RDeFlzQURYcjErWHRQL1JSeDlKMnRxOWU3ZkY1cm1MRmkzQ20yKytpVDE3OXRpMXRMTzR1QmhIamh5eCtYcW5Uc3FxOFQwVjV4d0ZCUVVvS0Npb2JUdkpNblZKOGN3UmJVcDhFS0RnaURaYi9HTHdYY0VLekJZWUZpb3B1bzBEUGd4NHBYQWxNbnl5c0paUmRKc0oxWGdLeFRuSHFWT25zR2ZQSGlRbEpWazlwMFdMRnZqWHYvNkZuajE3U2liQjNMeDVFNy8vL3J2azNKeWNIQ3hZc0FEVHAwK3ZNa3FqNGdERHdZTUhMZUxiSG56d1FUUnMyQkNjYy9qNitscU53YTJwNHVKaWZQTEpKNWd4WXdiOC9mMFJIUjF0ZnUzOCtmTVdHK25XSlc5dmJ3d2ZQdHo4ZFdKaW90Vm9ZcE8rZmZ0VzIyWktTb3JGSUUvNzl1M3g0SU1QMXJ5anBNWk1OVjV0SG9pVnQrT3hOVjdlS29TcU9XYUNLVEtpN1cvTzhNTENMQngzOW9XVUhOM0dCTmFUb3RzQVVIMmxTSTBhTmNJYmI3eUJSWXNXSVQwOUhlUEdqYk1aL1ZXWm5BTnlEei84c1BuWDgrYk5zOWlmeHFTa3BNVHU1QjdUcEJ0ZlgxL1pCbmw2OU9pQkgzNzRRYkw2NmVEQmd4ZzRjQ0Q2OSsrUEkwZU9vRnUzYmdnTURNU2lSWXNrN3gwelpveWtic3JLeXNMeTVjc2w1L1RyMXcrVEowL0d6cDA3N2Y1enVIejVzczEvTTNJTUVoSDVlVnA5NWZKQm5wS1NraUsxV3AwTm9HRk4yeWd0TFVWT1RnNENBd1BoNVZYalZCRGlvRDU5K2pnMElKT1JrWUZ2di8zVzZxWlhMVnEwUUtORzh1KzUzYjU5ZTh5Wk13ZkxsaTFEUmtZR2JydnROa3lZTUVGeWt6UWFqVGg3OWl4Ky8vMTNuRHAxQ2wyN2RzV2tTWk9zeHJYWld3UU5IejRjcDA2ZGtxelNPWDc4T0RJeU10Q3VYVHZNbXpjUFhsNWV0WXFvYTl5NE1aNTU1aG03enIxMTZ4YldyVnRuOC9YS056emlmampueU12TGsrc2hrL1dkRmowSVJiUzVMNzhwK0toZ0pUS1ZGdDNHQVI4T3pDMEtneStBOTF6ZEgzZEFOWjd5RkJZVzRwZGZmc0ZQUC8yRXpNeE1pOWZWYWpXNmQrK09nUU1IMmx6UkVSSVNZcDZ0bXBhV1pqNSs2OVl0ZlBEQkI1ZytmWHExRTFSU1UxT3hkZXRXeWJGMjdkcmhubnZ1QVZEMnNLTno1ODc0N2JmZkhQMFdxM1Rod2dVY09uUUkvZnYzeCtUSms4M0hxM29JVWhlOHZMd3dac3dZODlkeGNYRlZEdklRWmFFYXIvWnVMa1dRbXVOTk1Md0loUTN3Y0NCTHhURFJ1d0YrakkycG01WFpGTjJtYkNVbEpVVXFsU3FYTVZaMURtb1ZUUFZWVUZBUURmVFVvWkNRRU15Y09SUEhqaDJyZGtKR3hjRVNRVkRHeDVxdnJ5OXljbkxNWDlkbU1rNUFRQURHalJzblNaemhuT1A3NzcvSGhBa1Q4UExMTDhQTHk4dGlZaEZnLzZDWVBmdGJWM1R3NEVHcmV3SUJrQXdxRWZmZ2lmV1Z5d2Q1UkZFczVKeWZaNHpWK0FFQVVQYWdQaTh2RDBGQlFYWkhhcEhhdWYzMjI2dmQyTXprNTU5L3h1N2R1eTBHZUJoaitQZS8vNDB4WThZNDdjK3RjZVBHbURObkRqNzk5Rk04OHNnajhQYjJodEZveElVTEYzRHMyREVjUDM1Y01xcHJXc0ZqYlNXUHZRV1FTcVhDMkxGanNYanhZc254L2Z2MzQ5RkhIelUvcUtvOGtLU1VtemVwVzZiWkIzTGNuQmhqQnM3NUx6SjBTN0Vvb3MzOStTazF1bzBoQk1DYitsWHdwK2cycXZHVUpDa3BDWWNPSGNMUm8wZXR6dHBzMXF3WkJnd1lnRjY5ZWtraXhEam5LQzR1TnU5M1UxaFlpS0tpSWhRV0ZxSjM3OTZJaTR1VDFGTjZ2UjZMRmkzQ0s2Kzhnclp0MjFydFMwbEpDZGF1WFN2cGgxYXJ4Zmp4NHlVL3RIZnQyclhLUVI2ZFRvY1dMVm9nSUNBQXljbkpra0VhdFZxTlYxNTVCWHE5SHF0WHJ6WlB1Z2tQRDBlclZxM3MrQjJURWdSQk1naHBNQmpBR0xOckJiZ29pbFluUU5tN2Vwd29HK2NjdDI3ZGt1c0JoQUdBUjlaNDVTdXpYNExDQm5oTUs3TzFrK3QrWlRaRnR5bVhLSXFGYXJYNlR3QzlhdE9PcWI0S0RBeWsrcW9PNlhRNjg2U1ZxbFNNbGxMS1FKeXZyelRScXJZcnJxT2lvaEFlSGk1WlZYNzA2RkU4L1BERDBPbDBBS3cvdDZQbmFzUlQ2eXVYZjVKZnZudzV2MTI3ZGo4QjZBZWdWai9OMExKVDk1T2JtNHNOR3paWXhHMEFRSEJ3TUNaTW1JQjI3ZG81dlIvKy92NllOR2tTenA0OWk1MDdkeUkrUHQ3bWNqMVJGTUU1cjlVZ0R3QjA3TmdSTFZ1MmxHeFFmUExrU1R6NjZLUG1yeXRmdzFVLzBQdjQrT0NERHo0d2Y1MmVubzVqeDQ1aHhJZ1JOdDl6K3ZScGZQNzU1eGJ0VkpXM1R4eG5HdUNSSzVLR2M1NG9pcUwxN0IwUFhUMjhnUUFBSUFCSlJFRlVRUkZ0eWtEUmJjcEhOWjR5ckZ1M3JzcEkxK2JObTZOcDA2WTRjK1lNamgwN2hzTENRdk9nVGxGUmtjT3Jrb3VLaXJCNDhXSzg4c29yVnVNeDFxOWZMOWtJRndBZWYveHhoSVpLSnl4Mzd0d1ovZnYzUjlPbVRkR2dRUU5zM3J4Wk1udTBaOCtlNXBwcjI3WnRra0VlUVJETWV5QU9IRGdReDQ4Zng5aXhZOUczYjk4YVJhSkVSVVhod3c4L0JPY2MrL2Z2eC9idDIrSG41NGQ1OCtaVnU3ZmtxbFdyTERibGpZaUlRT1BHalIzdUIxRVd1V0o0S3pqamFUVmU3aEtFYURSNERSd3psRFp4QjZhSU5oZXV6SzRRM2JhYU1kYlBWZjJvQ1UrT2JpdXZydzRENklGYTFsZWxwYVZVWDlXeGl4Y3ZJanc4dk5wNm8rTFAvNjc0cytuUW9ZTzVocmwxNnhaT256NHRlYjFGaXhabzNydzVnSCtlWTFXdWVRb0tDbUEwR212MW5HdjQ4T0ZZdG15WitXdWowWWd6Wjg2Z1Q1OCs1cThyYzlWenRWR2pSdUhlZSs4RjhNK3FveTVkdXRpTWN1T2NZK25TcFVoUFQ1Y2NyMjUvUkZJMVQ2NnZYRDdJTTJqUUlFTjZldnFQblBNWEFkVDZweG1LOVhBZmx5OWZ4ckpseTZ3K25PN2V2VHZHalJ0WDR3MWw3YVhYNjNIbXpCbWNQSGtTQ1FrSk5qZVZxOGhnTUZpOVVRQncrTy9VblhmZUtSbmt5Y3JLUW1abXBubHp2Y296TjUwNWc2YXF2Z3VDWU42WTd2RGh3L2pzczg5UVVsS0M1czJiWS9EZ3dSYm5sNVNVNFB2dnY3YzRQbkRnUVBqNCtNalhhUThuOC9KU0FEQXl4bjVNUzB0THIvN1Urb2NpMnBUSGR3bytMbHFOUWk3aUE4YWdtQkZrRHZpQVliYSs3Sm0weCtaaFVvMm5ERTJhTktueTlXdlhyc2tlVlZaU1VvS2xTNWZpNVpkZmxrejIyYjU5TzQ0ZE95WTV0MkhEc29WZ3UzYnRRbloyTnJLenM5RzRjV004OXRoamVQcnBwODNuZmZycHA1TDNlWHQ3MjlXWEJ4NTRBR1BHaktsMVRacWVubzROR3phWVo1c1dGeGRqelpvMWVQWFZWMjArYklpUGo3Y1k0QUdrZWZta2ZuSkdqY2M1MysxSk5kN05wUWpTcURFSFFJelM2anBYUkxUWjBuem41VE5YUjRWUE1nckNWb3B1VTRaQmd3WVowdExTL2cvQWs1Q3h2cUxvTnVjcktpckNnZ1VMRUJJU2duNzkrdUd1dSs0eTF6bVYzYmh4dy96cjZpYU1PSU5wc0FJQS92cnJMNHRCbnVqb2FJdEp3ZGI2bVp1Ymk1Q1FrQnIzbzJQSGp2RHg4WkhjTC8vNDR3L3pJRTlkcm9aV3E5VTJWd21wMVdyNCtmbkJ6ODhQT1RrNStPaWpqL0RISDMvZzdObXptRHQzcnRVNmMvLysvUllEUEY1ZVhyajc3cnVkMG45UDRPbjFsY3NIZVFDZ2NlUEd2NmVucC84ZjUveFpPZHFqV0EvNXhNZkhTMlpGT3VMUFAvKzBPc0FUSGg2Tzl1M2I0K2pSbzNhMzFhVkxGNHNabkxaa1pXVWhQajRlcDA2ZFFtSmlvczBCRzJ0VUtoV2FOV3NtV1JwYmthTVBsYXhGa2FTa3BKZ0hlWXFMaTJ2VnZyMUNRME94Y09IQ0tzOHhHbzM0NktPUEpIOHVXN2R1UmJObXpjeXpYVTNpNHVLUWxaVWxPZWJ0N1MwcEJFanR5Qm5SVnFITk5JUEJzS0Y3OSs3Vy80TFhZd3FQYUx2aENSRnQxakNBWXpJK0wxaUZYQ2dzdWcxQUE4YndubjRWR25weWRCdlZlTzZ2VTZkT2lJdUxxL1BybHBTVVlObXlaWmc1Y3laYXRteUovUHg4N042OTIrSzhqSXdNckYrL1huS3M4c01DbzlGb1VYUDYrL3ZiMVkvSzBTS08wdXYxeU1qSVFIRnhNUzVkdWlSNUxURXhFVnUzYnNYamp6OXU4YjZzckN4czJMREI0dmpBZ1FQUnNtWExXdldKdURlWkkwUk1iYVlCK055VGFqenp5bXlGMVhXdWpHaXo1ZmFkU2VjcHVrMVptalJwY3RBWjlSVkZ0em5YWDMvOUJjNDVzckt5RUJjWGg3aTRPRHoxMUZNVzU0bWlLQm5rQ1FvS3FzdHUxcGkxUVo3czdPeGFEZktvVkNxMGJ0MGE1ODc5TTQ1YmNjVzN0WmhoWnoxWGUrcXBwNnJkUytuQ2hRdFl1M1l0OHZQekFRQ1ptWmxZdTNZdHBrMmJKaGtneXNuSndZNGRPeXplUDJqUUlMdHJXQ0pGOVpXYkRQSUFnRnF0bmx0YVd0b2RRQmM1MnFOWUQzbnMyYk5Ia244cGg2U2tKSWZibkRwMXFzMUJIbEVVY2ZueVpTUWtKT0RVcVZOSVRrNTJ1RSt0V3JWQzc5NjkwYU5IRHdRRUJDQXZMOC9xZVk0V1BNSEJ3UmJIVEcwYmpVYUxHNUpXcTNXb2ZUbFptKzBnaWlKV3JseUphZE9tbVplTW5qaHhBbnYzN3JVNGQ5aXdZUWdNVkV5aWtsdVRPNkt0WERHQVJjMmJON2ZNVHZRQVNvNW9NekwwOFl2Qm42N3VpaXRSZEp1eVVZM24zbHExYWdVL1A3OHFJdzBFUVlDUGp3OThmWDNoNCtPRHZMeTgvMmZ2enVPakt1LzI4Vi8zbVQzN0Jna0JaRXRBQlFVWGtLVllxWlJDS3kwS1ltc1ZDOHFtQ1l0WWw3cWhWc1dsWWdGYm9QWnJwYTc0cTB0NVpITkJGSmNxaXNyaUVtUVJDR0hKUWtJbTI4eTVmMytFR1RLWnlUS1pNM1BtekZ6djErdDVQU1VoSnpjSXpEWG52ai9YOFRzRU5IejRjR1JuWjhObXM4RnF0ZnI5ZjZDeEdxNjh2Tno3TlFNR0RFQzNidDBBTk40WXlNM05SWEZ4Y1p0cmJ2N210N1MwMUs4MkxoS1pwS3FxQ24vNXkxOHdhTkFnVEpnd0FiLzV6Vy84TnN6ZWVlY2RXSzFXVEpvMHlWdk5VbDFkamNXTEYvdjlubWRrWkdEeTVNbWFySzI2dWhvMm00MDM2NkpNR0NwRWdGTVpMemMzOTFzdEx4cXRXTkVXSHF4dU14NnQ4eFdyMjhKdjc5NjlmaDhMTkZIOTQ0OC8raHc4OWh3U2puYUJOcU5LUzB0RHJoOXJmbCt0NmYyNlFEZjA5Ynl2bHBpWTZMZW1YYnQyWWVYS2xaZytmVHBNSmhQcTYrdXhiTmt5djUrWGxKVFU2aU1UcUdYTVY0MmlKdlZuWldVZE9uejQ4SFFBTHdFSS9vbW5BVFI5a1dLdFIyeXByS3pFOXUzYnNYMzdkdXpZc2FQRjUrdTBwbE9uVGhnNmRDaUdEUnZtMTN2ZWZNSUc2RmdQNnY3OSsvMCs1dG5ZOGV6c054WHUrcnBBbkU0bnFxcXFrSjJkalNsVHBtRDM3dDBvS3l2emZ0N1RuVDkzN2x4WUxCYXNYTG5TNzBaSzU4NmRNWGJzMkVndlBTWkpLVkZWVmRXaFA5T3RVQUU4MHFWTGw3OXJlVkVqTUhKRm13RDJxZ0x6a3d0UXBQZGFvb0dudWcwU2owT0Rhb3BJWVhVYk0xNjBFMEpnM0xoeDNwT1dxYW1wU0VsSlFVcEtpcmQyb25rVjY4c3Z2K3gzNE9PblAvMnAzd1J6WFYwZHpHYXo5eURKL1BuejhkQkRENkcydGhaRGh3N0Y5ZGRmNzNQSVpNQ0FBZTNhNUdsK01LVnBOYTVIZXlmQU82cXlzaEtQUGZZWURoMDY1TDFCTTM3OGVIejc3YmY0OWx2Zjk0THIxcTFEUlVVRnBrMmJCcWZUaWNXTEYvdjlPb1VRdU9HR0d6UzVNZkhWVjEvaFgvLzZGKzY0NDQ0V2EyQW84cGp4UXNlS3R2QmlkWnV4Tk1sWHJ3QTRRNHRyZXZKVmFtb3FOM3JDb1BrbWoyZEtwVnUzYnQ3ZjcrenNiSHozM1hjK1A4L3o3SnZodzRkNzd5ZTE5SndYclhpK1R6QTVPOUFoNTZOSGozci9kMmxwYWRENXpPVnkrVDJyc2VsaDZSTW5Udmg5VGFUdnE3bmRibFJVVk1CdXQ2Tjc5KzZZT0hFaVhuNzVaWitmOCttbm44TGxjbUhtekpsWXVYSWw5dXpaNDNlZFNaTW1oVHhoSG8rWXIwNkxtazBlQU9qU3BjdW5odzhmdmhYQUNnQWRuK2Ryd3VWeXNkWWp4anp6ekRQNDRJTVBPdlMxU1VsSkdEeDRNSVlORzlicWFZSkFtenp0ZlhHcnJLeEVZV0VoYkRhYnoyYUpoK2RrYWFDYkdPRTZkVnBmWDQ4dFc3WjR1K3liL2w5dGJTMjZkT21DQng5OEVBa0pDWmcrZlRvZWUrd3hxT3JwOXg1MWRYVll2SGd4ckZhclg1V2RvaWlZTVdNR1E2QUdQS2NQTkg1eGNnTjR4V3ExL2tVSUVWZFRCR1dMa0dwTHhHMUM0allEM2dnNHJnQUZDWjJ4UVFEQlBkVThSbm1xMjV6TDBBQ0paVWFzYnF0ZWh1VEVBdnhaNzhYb2dSa3Z1djN5bDcvMCtmRkhIMzJFL2Z2MzQ3TExMdXZ3TlQzUDNhbXZyOGZNbVRPUm5aMk5idDI2b2FDZ0FOdTJiY1BWVjEvdDk5RGhBUU1HNEoxMzNrSG56cDJSbFpXRnpNeE1wS2VuSXlVbEJjbkp5VWhJU0VCQ1FvTGZEWUp2dnZuRzcvdTM5YXdoanoxNzltRFRwazBZTTJhTTl5WktXMXd1Rng1OTlGRnZsdk1jNmhGQ1lNYU1HWGp3d1FmOWFtMC8vdmhqbEplWGU1L1AyTnlWVjE3cDgzeWlqbkE2blhqcHBaZXdaY3NXQUkwM1ByakpFeDA4RlNKaHlIalB4bFBHWTBWYitMRzZ6VmhPNWF0N0FEd0JqZk1WcTl1MDE3elJwbGV2WHJCWUxKZzFhNWJQeCsrNzd6N3YvMDVQVDBkcWFpcU9IajBhc1A0MUhQYnYzNDhWSzFaZyt2VHA2TldyL2VlekF0V3lOWDNtek9MRmkyRXltVEJ5NUVnTUdUSUVLU2twTFY3cnhSZGZ4TTZkTytGME92MmVyZDMwdmxtZysycmhxcmZiczJjUG5FNm4zejIxRXlkT1FFcUpXYk5tWWNpUUlSZ3paZ3gyN3R5SkhUdDIrSHo5RjE5OGdkdHZ2OTFucXQxajRNQ0J1UGppaThPeTdsakdmT1VyNnY3RnpzbkplYjI0dURoYkNQRm5JWVFtZnpOWjY5RnhWcXUxd3lka1ZWWDFld2lhb2lnZENncE51eXVEUGJGZ3RWb3hhTkFnREJzMkRBTUdER2pYUTlnQ2pmaTE5OCtPNStScjB4TUxIb3FpZUUrNU5uOXdIUURrNW5iOHVlTEhqaDNENnRXclVWbFo2ZmRDVjFWVkZiRDMzYVBwcjYxZnYzNllPbldxWC85OVEwTkR3R2NWWFg3NTVlamR1M2VIMTAyTndsVFJCaUhFbXZyNitydTZkT2tTdUlNd2hwMmE0REhjQmcrQTR5WUZGOWx2aFAveEhrSkNBVlpYTDBHcUVhdmJGT0JXNTFKVXhXdDFHek9lTWJ6eHhodDQ0NDAzQURTZXVMejIybXRiZk1oc1Mxd3VGNVl0VzRidnYyOXNtcnozM25zeFpjb1VEQjgrSEdlZmZUYk9QdnZzZ0YvWHYzOS9yRml4SXFqdjUzSzU4UG5ubi90OExETXpzOTJuT0NzcUt2RGhoeC9pd3c4LzlOYjNYbnJwcGExK1RVTkRnMC9XS2lrcFFWVlZGWktUazVHV2xvWmJiNzBWRHovOHNGK2xYZk1KSDQ4UkkwYUVQQkg5NVpkZjRyMzMzdlA1bm9GdUlsRGtoYWxDQkVLSU5hcXEzcCtabVJuekdZOFZiWkhWNSszeUUwV1haVjVudGloUFFRaERiWmdJUlZ5MDkvSys3N3ZkN21sNS8vMUIyOTc1S0pXVGsvTkNjWEZ4a3BiNWl0VnQyanQrL0xoZkxnajBET2U5ZS9mNk5NS2NjODQ1ZVAzMTE3Rm16UnJNbXpjUDU1d1QzaUc3dDk1NkM2dFhyNGJiN1VaWldWbFFtenlCRHBZMG5jSXBMeTlIVFUwTlhuamhCYno0NG91NC9mYmJBLzRlQUVEdjNyMWJQTnpkcjE4L0FNREpreWY5bm9kb01wbENPdUN5ZnYxNjdOcTFLK0Q5dlBmZWU2L1ZyL1g4WFJGQ1lQYnMyVmkwYUJFT0hEamc4M01DWmJPTWpBeE1uVHExdzJ1T1Y4eFgvcUp1azBjSTRkcTBhZE9Ldm4zN2xnTDRteERDZjk2dkExanIwVEczM0hKTGg3OTIwNlpOK1BlLy8rM3pzUXN2dk5EdmxFS3dCZzhlakpkZWVxblZuNk1vQ3ZyMzc0K2hRNGZpdlBQT0M3cjZJdEEvdk1HRW16NTkrZ1I4VWJqa2trdVFscFlHVlZYOWJrZ0FDT2tFcDlQcERIak45bWorYXhzeFlnUXFLaXJ3bi8vOHA5V3ZHelpzR0g3MXExOTE2SHZTYVdFYUx3V0FseFJGbVgvR0dXZVV0UDFUWTRmUks5cUV3Rnh1OExUT3dOVnR5ZkZjM2NhTUY5MWNMaGVlZWVZWmZQenh4OTZQYmQ2OEdSVVZGWmc5ZTNaUXY3ZkxseS8zT2IxWVgxK1BwNTkrR3Q5Kyt5MnV1ZWFhRnE4bGhQQ2I3dkdvcXFyeW5wZ3NMUzNGb0VHRGtKV1ZoYzJiTi9zZGtQQzgrVytQcHIzdWUvZnV4ZEdqUjl2YzVBbmt3SUVEM3MyclRwMDZlVGQ2QXRYek5uWCsrZWRyOHNhKytiT0FBUGhORTFIa2hUdmo1ZVRreEh6R1kwV2JQdkwvYi9jWGU4ZjNuQXFUOVFVbzRqeTkxeE1VSVVhYXpLWi9IdmhONzRMdWIreUorZWVSQ2lFYVBQbEtDTEVjR2gyQ1luV2J0Z0k5bDdwdjM3NStIM3ZsbFZkOGZ2emxsMTk2czhyeTVjdHg3NzMzK214aURCa3lCRDE3OWdRUStnUkxjWEV4WG56eFJlK1AyOG9STlRVMUtDa3A4VTdyREJzMkRNbkp5VDdaNTlDaFE2aXZyNGZiN2ZaNUJvMlVFc25KeVMxZXU2V0R4SGE3M1hzdzVvc3Z2dkI3bEVDZlBuMUNta0Q3N3J2di9DWncycXZwM3hPSHc0SDU4K2NIbk81dXltYXpZZTdjdWExT05aRS81cXZBb202VEJ3QkdqUnJsa2xLdUxpNHVUaFJDUEFrZ3FjMHZhZ2ZQMkdsNmVucTdwamtvT3FXbnB5TS9QeDlGUmY2UHFjakx5OFBRb1VNeGVQRGdWbDh3MnJKdDJ6YS9qd1Z6Y3lNN085dm54eWFUQ1pkZWVpa21UWm9FQU43cXRLYk1abk5JRDZRTDVZVXNVR2pyMGFNSDdIYTczMmhzVTNhN0haV1ZsWHhCQ2tHWUt0cFVBQnZkYm5kQmx5NWQ0dW9PVHl4VXROazZZVVBiUHp1K2VhcmJUaTZEV1FFZUI1Q2w5NXFDMEVrSVBPQmNBblBDSFB4Rjc4VkVHak5lZERweDRnU1dMMS91MXdFUEFOdTNiOGV1WGJzd2FOQ2dkbDl2eElnUjJMVnJsMStHMkxKbEMvYnYzNCtDZ2dLL2h3anYyYk1IaHc4ZlJtVmxKVTZjT0lHS2lncFVWRlNndkx3YzVlWGxmdFBoUFh2MmhCQUNyNzc2cXQvM0QyYXR6US8yQk9xS0QxVGoyOVNFQ1JQOHBwTnFhMnVSbTVzYjhQZTArYy9idVhNbkJnd1kwT0lHVjBjZFAzNWMwK3RSY01KVUlhSktLZitycW1yY1pEeFd0T21uMTVwOTN4YU55N2pFWk05Nlh3Z3hVTy8xQkVkYzNLQ1luamw2U2FkTE9yOTNUTnVxaENqa3lWZUhEeC91TElSNEVCcm5xN1MwTk9hckVMVjAvNnFwelpzMyswejlKaVltK3R5SHFxbXB3ZEtsUzNIWFhYZkJack1CQUVhUEhoMm1GVGUyeGRUWDF3ZXNtVjJ6WmcxZWUrMDE3NC9QT2VjY0RCczJETjI3ZDhldVhidThIM2U3M2Rpelo0L2YvVFJGVWZ5eVlGTlpXVmt3bVV4d3U5M2VqK1htNW1MYXRHbm8xS2tUM0c0MzNuenpUYit2YTJsYXZMMjB2Szltc1ZqUXAwK2ZWamQ1a3BLU2NQejQ4WFpYQmhQelZXdWljcE1IQUlRUXFwVHkyZUxpWXJ2V3RSNFZGUlVjTzQyQXR0NFFoMkxJa0NIZUY4bnUzYnZqb29zdXdrVVhYZFN1aDdnZFBud1lodzhmaHNQaGdNMW1nODFtZzhWaWdSQUNUcWNUbjN6eUNUNzc3RE8vcjB0S2FuOU95cy9QeDlDaFE1R1dsb2J1M2J0andJQUIzazJuNnVycWdLY3R6ei8vL0pCZVVOb2J1cXhXS3pJek01R1ZsZVh0dTI4NmdsdFVWSVExYTlhMDYvVENwazJiOE9HSEgrTFNTeS9GMkxGalE5cFlpMGRockdqN2IzMTkvUzFubkhHR1lWK2NPb29WYmZFbHFRRFBWaStCVlZId3VBUU1zOXNzZ1dTaDRGN25VcmdjcFhoS0xJU3I3YStLSGN4NDBlV3p6ejdEcWxXckFsWWRXSzFXM0hqampUajMzSE9EdXVaNTU1Mkh1KysrRzB1WEx2WHBZZ2NhSjE3dXYvOSt6Snc1RXdNR25IN2N3OGFORy9IcHA1KzIrM3RVVjFmam1XZWU4VGtWQ2pUbXRiWTJlZHh1TjZTVUVFTGc0TUdEUHA5clh2SGhkcnRiZkhPdUtBcW1UcDJLRVNOR0FHamNzTm02ZFNzKytPQ0RnRGR6QXRtMWF4ZDI3ZHFGakl3TVhIamhoYmpnZ2d2UXUzZnZWbk5kVzlOQkFEQjA2RkJjY2NVVjdWb0RhUytNRlNML2xWTE82OWF0Vzh4blBDTlBaZ1BZYndMbVdRMVUwZGFTL0hWbGxYc25wUHdCc1AwTkFzUDBYazh3aEZBdXFNNUlmL2VIeTVPdjZmUGFudS8xWGsrNG5jcFhmeTh1TG5aclhkM0dmQlc2NXM4UHpNM045YW1XM2J0M0w1NS8vbm1mbnpONjlHajA2OWNQano3NnFQZGpodzRkd2pQUFBOTnFRMDZnbXYxQTJycG50Mm5USnJ6enpqc0JQOWY4OEkzbnowWmVYcDdQSmc4QTdOaXh3Ky81MHprNU9hMW1IU0VFUm80Y0NTa2xPbmZ1alB6OGZKOU5zUTBiTmdUY2ZMcnd3Z3RiL1RXMXBiMzM1RkpUVTMzdXFXVmxaYUZidDI0QUdqZmozbjMzWGF4ZnY3N05IRkJhV29xbFM1ZWlaOCtldVB6eXk4TmV4MmQwekZldGk5cE5Ib0MxSGtZbXBRejR6Qm10VGlnT0hqd1lsWldWdU9paWk0SitqazE1ZVRtV0xWc1c5UGNNNXZ1Y2RkWlpPT3Vzcy93K0xxWEV5cFVyL2JwWUFZUmNlK1o1TWJKWUxGQlYxZWZFUTBwS0N1Yk9uWXVzckt5QUd6SDE5ZlhZc21VTE5tL2U3TmRwMnBiNitucXNXN2NPR3pkdXhMbm5ub3RodzRaaDRNQ0JESUJ0WUVXYnRzb1hJODFxd1FJajNnaGdSVnRvRXViZ2FlZFNxRUxnenpCZ2RWdGRKOVFDV0tIM2VpS05HVTkvMWRYVmVPNjU1L0MvLy8wdjRPZFRVbEl3Yjk0OGJ3VklVNEVxYVp2cjBxVUw3cjc3YnF4Y3VkSXZFMVpYVjJQeDRzV1lQSGt5ZnZHTFh3QkEwQWRGbm5ycUtiOGJEQUF3YnR3NHZ6Zm96Zk9uMiszR0N5KzhBTHZkamkrLzlMMEgyNk5IRDU4ZmYvenh4ejZaeXNOaXNlQ21tMjVDVGs0T05tL2VqRzNidG1IWHJsMEIxOVFlWldWbDJMaHhJelp1M0FpcjFZcStmZnVpUjQ4ZXlNL1A5OXRrQy9TUVlZL0V4RVJjZDkxMUlkL2tvSTVqaFVqb3loY2p6V2JHUFlEeEpuZ2tVS29BMTF1ejhaNG9ORlpGVzB0NnZiN3Z5NzNqZTA0elpIVWJ4R0FCOHo4UC9LYjNqYXh1NnpoV3Q0WG14SWtUZm9kZW1sYTE3ZHUzRDMvNXkxOThNb1RENGNEbzBhT1JtSmlJVWFOR1lkT21UZDdQZmZycHAralhyeDlHalJybFBiVFNWUE5ObGtCYU84VGlvYXJ0L3lmTWs3MENWZEM5OWRaYmZybThQYy82bVRKbFNzQ1BmLy85OXdFbnVTKzQ0SUtRbm5NTm5QNTFCR3ExK2VVdmY0bVJJMGNpTXpNejRHYlF3WU1IOGZycnIrT2pqejd5TzRUVWxuMzc5bUh4NHNYbzFLa1RoZzRkaW1IRGhpRW54ekJ2YlNPQythcHRVYjNKQTdEV0k5cHQyclFKeGNYRnNGcXRNSnZOTUpsTXFLdXJ3emZmZklOOSsvYjUvWHlIdzZISjkwMUpTY0hsbDEvZW9hL055OHVEMld3TytrMzQ0TUdETy9UOVBLU1VXTFZxRmJadjk4K1dGMXh3UWNqam1lbnA2Vmk4ZURGU1UxTngzMzMzK1R5c3oyS3hCSHdSUFhEZ0FQN3YvLzRQWDMzMUZlcnJXMzhHdU5WcVJVNU9Ebjc4OGNlQW4zZTczZGkyYlJ1MmJkdUd2THc4L09sUGZ3cnAxeFBMV05HbXJiSkZTTFdaY1k4UnF6eFkwUlk2QVVoWmltZXFzK0F5WW5XYmxIalV1UVJKckc1anhvdWttcG9hM0h2dnZYN1ZzUjQ1T1RtWVAzOCs5dS9manpmZmZOTTcrU3lseE5HalI5dDE4d0JvekgxejVzekJxNisrNmxlcElhWEV5eSsvaklTRUJJd2NPVExvNnRkQU9hNUhqeDRZTTJaTXdIVTAxOUxKMU9ZM0o3cDE2d1pGVVh4dWREZ2NEbHgzM1hWWXRXcFZpNytIZ2ZUcjF3KzF0YlUrR1MyUSt2cDY3Tml4QXp0MjdNQ2tTWk44Tm5sKy9QSEhGaXZnempyckxFeWZQajNrVG43cU9GYUlhTU5iMFFaajVUcFBSWnVqd0xnVmJTMHhjbldiRU9JbnJHNExIYXZiT3E1cEJadEhmbjQrZ01aYTNPWExsL3R0Q2t5ZVBOazc2WFBsbFZmaTY2Ky85dG1VZWZIRkY5RzdkMis4Kys2NzJMNTlPNUtUazJHejJYRHk1RW0vRGFWQUczTXRIV0lCR2x0bWR1elkwZVk5b2tENjl1MExoOFBoOCt0cGFHandteTd5L1BxRDllT1BQK0twcDU3eTI0QVNRbUQ4K1BFZHVtWlRreWRQeHBRcFU3QnIxeTc4OWErK2oxRE55Y254ZXpRREFMejU1cHY0NUpOUGNPalFvVGF2MzZOSER4dytmTGpGMzl0ang0NWh6Wm8xV0xObURSWXNXSUQrL2Z0MzdCY1NZNWl2MmlmcU4za0ExbnBFczVxYW1oYmZKQWNTRFQyVFZxc1Z2WHIxYW5lTkJ0RFlMM3JtbVdlRzlIMWZmdmxsYk42ODJlL2pxYW1wTFo1UUNJYkpaUEliZ1cxTFZsWVc5dXpaMCthTGQxNWVIbTY0NFFaMDZ0UUpIM3p3QVY1NTVaVld4eVBIalJzWDFEcmlDU3ZhdEdkTHdpMkFBVzhFc0tKTk0ySWhWTUN3MVcwcHJHNWp4b3MwaDhPQnl5NjdES3RXcmZMNzNPREJnL0dIUC93QkRvY0RSNDhleGVlZmY5NnVhN2IwK3l5RXdNU0pFNUdkblkxbm4zM1c1NGJDK2VlZmorSERod1B3bmVTeDIrM28xS2tUc3JLeWtKR1JnWXlNREtTbnAwTlZWYXhhdFNwZ2JuRTRISmc1YzJiQUcwK0JwcEVDU1U5UDkrdkg3OW16Snk2NzdETDg5Ny8vQmRBNEtiTmd3UUwwN05rVEJ3NGNDTmdIMzF4YVdocXV1dW9xWEhUUlJaQlM0cU9QUHNLcnI3N3E5enlnNW5KeWNyeVRUazAvbHB1YjZ6UE5JNFRBaEFrVGNObGxsMm4rWEI5cVAxYUloSTRWYmRHTjFXM0d3ZXEyNkJLb0NyOXYzNzU0Ly8zMzhleXp6MEpLNmZPNWZ2MzY0ZUtMTC9iKzJHNjNZK3JVcVhqODhjZTlIM081WEhqampUY3dlUEJnZlBEQkJ3SGJZand5TWpMOFBoYW8rbFVJZ1VtVEptSGN1SEY0K09HSDI3eG5scGlZaU56Y1hIVHAwc1Y3SU1Wc051T0NDeTdBbGkxYld2M2FZS3VBZ2NhcDUwY2ZmVFRnamY0SkV5YmdqRFBPQ1BxYXpYWGtFUVFXaTZYTkRSNkx4WUtKRXlmaTV6Ly9PVXBMUy9IODg4OEhiRC95Nk5HalI4alBGNG9WekZmdFo0aE5Ib0MxSHRFcVVDVlpTNnhXYTlSVVIvVHAwNmZkbXp3REJnekE3Tm16US82ZVk4YU13VGZmZklNREJ3NTRQeWFFd015Wk0zVjdsbzNENGNDTUdUT3dhTkVpdjJBQk5HNUFUWnc0RVNOR2pQRGVOTGo0NG90eC92bm40NVZYWHNFSEgzemc5elY1ZVhrNDd6eURUZkZIQ0N2YXRNV0tObXFPMVczR3hJeW5qMHN1dVFUSGp4L0gyclZyQVRTK0tiLzY2cXR4eVNXWGVIOU9uejU5Mm5VdGs4a1U4R1JqVXovNXlVK1FsWldGWmN1V3dlbDA0cHh6enNHc1diTzhtekxubm5zdTdyampEbVJuWjdjNjFaT1dsb1lubjN6U1o1TEhiRFpqenB3NUxkWmE5Ty9mSDkyN2QvZkpZSUZNbmp3NTRDYkorUEhqOGRWWFgrSFlzV080OWRaYnZZZVdKa3lZZ0IwN2RyUTRtWk9WbFlWeDQ4Wmg1TWlSM2xvUElRUkdqQmlCb1VPSDRwTlBQc0g2OWV0YnZERncxVlZYK1cxYWVaNlRkUC85OTZPK3ZoNEpDUW1ZUFhzMlQzcnFqQlVpb1dORm16R3d1czA0V04wV1BYYnUzT256NDR5TURHUm1acUovLy81SVRrNUdaV1dsOTNOcGFXbVlQWHUyWHg0NSsreXo4ZE9mL3RSN2NQaTg4ODdEOU9uVC9TckZBZ20wb1RKMjdGaDgvZlhYM3VsZ2g4T0IyYk5uZTUrWDJQUmdkSEp5TW5KemM5RzFhMWZrNXVaNi8zZEw5N0hHamgyTER6LzhNT0E5SmdBWU9IQmdoNmFPTXpJeU1HSENCTHo0NG9zKzF6N3JyTE53MldXWEJYMDlyZno4NXovSDl1M2IvZjQ3ZTF4NDRZVzQ2cXFydk04UXo4ckt3dHk1YzdGdDJ6YTg4TUlMQVd2ekprMmF4SU03WUw0S2xtRTJlUURXZWtTakhqMTYrSTFpQnVKNU1LMWVteG5ONWVYbHdXS3hRRkVVS0lvQ3M5a01pOFVDcTlXS2hJUUVKQ1VsSVNjbkIrZWVlNjVtdStjWkdSbTQ0NDQ3c0d6Wk11emF0UXVLb21ENjlPa2hUd2lGS2o4L0gyUEhqc1c2ZGV1OEgwdEpTY0V2ZnZFTGpCbzFDbmE3M2U5cmtwS1NNSFhxVlB6aUY3L0ErdlhyOGNrbm4zaHZ0a3ljT0RGaWF6Y1NWclJwaXhWdEZBaXIyNHlMR1U4ZkV5ZE94S0ZEaDNEMDZGSE1uajNiKzhCWUQ3dmRqb3lNakRZcnlVYVBIdDJ1U3Q0enp6d1RkOTExRjk1ODgwMWNlKzIxUG4zbW5vbWR0cHg5OXRrb0tDakFraVZMb0tvcVVsSlNVRmhZMk9xR2xLSW9XTEJnQVY1NDRRVjgrZVdYUHBOQWlxS2dWNjllK05XdmZvVkJnd1lGL0hxVHlZUWJicmdCZFhWMVBsUHBKcE1KVjExMWxjOERrVTBtRXdZT0hJZ1JJMFpnNE1DQlVKVEFMMUVta3dralJvekFpQkVqc0dmUEhuejQ0WWY0N0xQUHZKTyt2WHYzeHNDQmdSdVJjbk56TVdYS0ZMejY2cXRZc0dBQnVuVHAwdkp2R0lVZEswUzB3WW8yNDJCMW0zR3d1azEvaHc0ZDhwdXk4VlNWWldabW9xQ2dBSXNXTFlLcXFyQmFyU2dvS0dqeHNNdFZWMTJGSFR0MllQanc0Wmd3WVFLRUVMRGI3VWhLU21xeEtlUzg4ODdET2VlYzQvZHhJUVNtVDUrT2UrKzlGMWFyRlRmZmZETzZkdTNxL2Z5b1VhTXdhTkNnVmpkeldwS2JtNHNycjd3U3ExZXY5dnRjUWtJQ2Z2ZTczd1YxdmFaR2p4Nk5qSXo3dEhUY0FBQWdBRWxFUVZRTUxGKytIQzZYQzNsNWVTZ29LTkIxUTBRSWdldXZ2eDUzM25tbno3M1JnUU1IWXZ6NDhlamR1M2ZBci9QOHQvbm9vNCt3Y2VORzc1UjJ2Mzc5ZUhnSHpGY2RZYWhOSHFCeDdIVHIxcTJydW5idG1nSGdMbWhVeWVKeXVieW5QUU05UUlzQ1V4UUZmZnYyRFRobTZLa1A2OXUzTDhhTUdkUHVxb3hJT1AvODg3RmlSZVFQUzl2dGRzeWJOdzhyVnF6QTBLRkRjY0VGRjBSOERZRk1tREFCbjMvK09SSVRFM0hKSlpkZzZOQ2g3VHFWazV1YmkyblRwbUhpeElsNCsrMjNjZlRvVWZUcjF5OENLellXS1NXY1RxZm00NlVBM2xKVk5hYkdTOXZMd0JWdFIwMEtobkdDSjN3ODFXM09wVWdCOEFnRXRIa1lYQVNjcW02N3AvWXBuTFM5aDZmRkt3aGNsQjJqbVBFaXp6TlJyQ2hLaTlOT09UazVBVGQ1ckZZcmNuTno4Wk9mL0FTalJvMXE5L2ZNeWNuQjlkZGYzK0UxQTQwblVxZE5tNFp2di8wV1YxNTVaYnR1UHFTa3BHRFdyRm1RVXFLdXJnNnFxbnB2anJUbnhrRFRHeDlOblhubW1iam9vb3RnTnBzeFlNQUFEQmd3d051aDMxNjllL2RHNzk2OWNjMDExMkR2M3IzWXNXTkhtNGVNaGc4ZmpuUFBQUmRKU1pyY3I2TU9DbWZHTTVsTUMzSnpjMk0rNDdHaXpaaFkzV1ljUWdoMTU4NmR5ek15TW16UU1GODFuWmhtdm1wWjE2NWQ4Y0FERCtDcnI3N0NaNTk5aHYzNzkvczgveTh2THc5WFhIRUZYbi85ZGN5Wk02ZkZEUUdnOFg3U3dvVUwvWExHR1dlY2dlKysrODU3Z05uaGNDQXpNeE9EQnc5dU5hTmxaR1JnNXN5WnlNbkpRVmFXNzltNDdPenNOcWUwV3pOMjdGaDA2ZElGNjlldjl6NnZ1Mi9mdnZqdGIzK0x6cDA3ZC9pNlFPUDl2SG56NW1IRGhnMllQWHQyd0lQSmtlYXA1bjNwcFpjd2JOZ3dqQm8xeXUvd1ZDQm1zeGtYWDN3eFJvNGNpYSsvL2hycjE2L253V2t3WDNXVVlXZS9ObTNhWk83YnQrOGtJWVJtdFI1QTQxOHcxbm9FUjBycEhaVnMraWFabzRYR1VsZFhCNXZOcHZjeVlrNDR4MHROSnRQOHpwMDd4OVI0YVZ1TVh0SG1CbVltRmVBdHZkY1NEeVFnbkVzeHpXalZiYWNjVXdUdXR0OFVmOVZ0QUROZXRLbXRyVVZEUTROMyt0bGtNbm4vanlpZU1lT0Z6bHZSSm94M2NPZFVSZHRWOXM1NFQweU9yME1aVGUwZDMvTk1hYkwrV3lnaU9uclpneUNsM0dKUlhYRlIzUWFjemxlS29taFczUVkwNWl0V3Q3WGZrU05INEhBNGZLWjFwSlRZdjM5L1ZCMk1wdUJKS2RIUTBNRDNHaUZpdnVvNFE5K0ZsMUlxeGNYRlV4VkYwYXpXQTJoOGtXS3RCeEdGeWxQUjF0TG9kQWQ1S3RxdWliY0puckpGU0xVbjRsNFlzNnY5dUFtNHpyWVpHK0p0T2tOUGNpR1U2aXhjcXdCUEF0RGtnYk9SSW9CS3FlTCtlS3h1QTVqeGlDaTZlU3BFTkQ1aDZxa1F1U0ZlTWw3MU1qeGd4SU03a0NpVEFqOVBqS09LdHRiSUsySGE2K3I3dWRHcTJ3QkFTdlh6cFBLS3VLaHVBeHJ6MWVIRGh3dTByRzRER2g4cXorbzJJZ29WODFWb2pCV21taEZDcUljUEgxNEY0SDRBbFczOS9QYnkxSG8wZmFBckVWRXdXTkdtUFZzU2JvRXczZ1lQR2l2YUxySVhZQzAzZUNKTExJU2FWSUJuVlJXTElOSDZ3K09paktlNnJXWVpycFZYSXU3ZU1UUGpFVkcwQ25lRlNEeGt2TEpGU0RYc0JrOWpSZHYxQ1hGWTBkWVM4UXJjUXRiL0FSSWY2NzJXWUoydWJ1dmR0KzJmYlh4Q0NMVzh2SHc1Tk01WG51bzI1aXNpNmlqbXE5QVplcExIWSt2V3JaWXVYYnBNRVVJOExvVFE3S1N1eFdKQlNrb0t4MDZKS0NoaE9uMEFJY1JycXFyT3k4M04vVkhUQzBjNVZyUlJxQ1FnVGk1Qm9VbmdMZ2gwMG5zOVFTb1d3TzJPQXZ4Yjc0WG9nUm1QaUtJSk0xN295aFloMVphSTJ3UndtOUZ5SFlCU0tUQTE0UmpXaVlYZzNleG05azdvT1VnSzY3K01PZEVqMzFFZ0MzdStWdlNOM211SkJFKytVaFRsQ1dqMGpCNkErWXFJT29iNVNoc3hzY2tEaEsvV2cyT25SQlFNVnJScGl4VnRwQlZXdHhrWE14NFJSUU5XaUdqRHNCTThFbVV1Z1dFcEJmaGU3NlZFTTFhM0dVZTRxdHVzVml0U1UxT1pyNGlvWFppdnRHT3NZTldLY05WNmNPeVVpTnFMRlczYWN5U2hFRUNCMFc0RVNPQzRXY0dsdGdLczR3WlBkR0IxbTNFeDR4R1IzbGdoRXJyeXhVZ3o2Z2FQQVBaS2dXbkpCU2pTZXkzUkxoYXEyL1pkbm4rVzNtdUpoSEJWdDlYWDF6TmZFVkc3TUY5cEsyWW1lVHhZNjBGRWV1QjRxYlpZMFViaDRxMXVVM0FQZ0V5OTF4TWtWcmN4NHhGUmhESGpoUzRtSnJNN1k0T1l6SU03N1dYazZqWWg1UlpBem1CMVcyZ3NGZ3RTVTFOaE5wdTF1aVFSeFJEbUsrM0YzQ1lQd0ZvUElvb3NWclJwNjhRVHlMQlljQmVNZkNPQUZXMVJUUzZFNHN6QVRLSGdJUml3dWsxSTNHRXZ4Ti8wWG9zZW1QR0lLSkpZSWFLTjZtVjRRQUIvZ3ZHYVJJNHJDaTZ5MzRnOWVpL0VpRmpkWmh5c2JpT2lTR0srQ2cramhheDJZYTBIRVVVS0s5cTBaN0hnajJCRkc0V1JXQWcxWVE2V0c3VzZ6UTA4d09vMlpqd2lDaTlXaUlUT3A2TE5ZUGNlQkxCWEVaakdEWjZPWTNXYmNiQzZqWWdpaGZrcWZBd1Z0SUp4NFlVWE5odzZkT2hKVlZWdmxsSldhSFZkdmtnUmtZZm45RUZWVlJXa2xKcGRWd2p4bXBSeVJ0ZXVYYi9UN0tJRzRMa1JBT0JXQ0JpcU4wa0FleVZ3dGUxR2ZDMEE3ZjR3VU5nSVFDYk93YU51aWRzQkdDb0lDb0VNQ1N5cS9TbXUxbnN0ZWdoM3htdG9hTkRxa2tSa1VFMHpucFk4R1M4N096dm1OdzdLRmlIVlpzWTlScXplbGNCeEFSVFlPbUd0M21zeHVsNnY3L3NTc3U1R0tlVlhlcThsZUdJd0lGYkd5MFpQLy83OTZ6MzVDdHpvSWFJd1lMNEtyNWlzYTJ0S1NxbVVsSlRNQlBBRUFMdFcxK1hZS1ZGODg1dyswUHJGQ2NCbUtlV2szTnpjNDFwZk9KcXhvbzMwSWxmRFZITUVjNFRBdlJKSTFYczl3WkFTWllyQUh4MEYrSDk2cjBVUDRjcDRyRzRqaW05aHF1RUZnUFZTeW12akplT3hvbzJhWW5XYmNaektWd3ZRT05YRGUyaEVwQW5tcS9Beld1QUttaEJDUFhUbzBOTUE3Z0ZQSXhDUkJqd2JQR0Y0Y2RxZ3F1ck1lSHh4WWtVYjZVVk1odHRSaUNmZEtoNDJXbldiRU1oUUpSNkw1K3EyY0dROFZyY1J4YTl3Wmp4RlVXNktoNHpIaWpZS2hOVnR4aUdFVU12S3l2NEsza01qSW8wd1gwV0dvVUpYUjdHNmpZaTB3b28yYlJtNW9nM0E5NnhvaXcyc2JqTXVWcmNSa1ZaWUlSSTZWclJSYTFqZFpoeXNiaU1pclRCZlJVN00xN1UxeGVvMklnb0ZLOXEwWmZTS05nbGNuYmdaNzNLQ0ozYXd1czI0V04xR1JLRmdoWWcyV05GRzdTR3ZoR2x2UTk5UGhDSXUxSHN0d1dKMW16WjRENDBvUGpCZlJaYlJ3bGRJV04xR1JCM0ZpamJ0V2EyWUR3Tlh0Q1VWNEMxdThNU1dwdFZ0QWdhdWJvdXpRendBcTl1SXFPTllJUkk2VnJSUk1NUXJjQXQzL2JXc2JvdCtyRzRqb281aXZvcTh1THNKQUFCYnQyNjFkT25TWllvUTRuRWhSSnBXMTdWWUxFaE5UWVhaYk5icWtrUVVCVHpqcGRYVjFacGVWd2p4bXFxcTgzSnpjMy9VOU1KUnJtd1JVaDFKbUNzYjN5d1k3ZmpXOXlwUWtGU0F0L1JlQ0lXUEJFVE5NdHdDNERZQW1YcXZKMGpGa0ppWFVJaFg5RjZJSHNLWjhWSlNVbUN4R0sxVmtvaGF3NHdYT3FOUFpwdUE2Mnlkc1VGTTVzR2RTTnM3b2VjZ0thei9Fa0lNMUhzdHdSSlNiZ0hrako2dkZYMmo5MW9pd1pPdkZFVjVBa0NLVnRmbFBUU2kyTVI4cFkrNDNPUUJXTjFHUk8zRGlqWnR5Y1ZJcXpIalRnak1oOEUyZUZqUkZsL2tRbGhyTW5HVFFhdmJTaFdCVzFuZHh1bzJJbW9aSzBTMDRWeUtod0VzTU5xekZUMlQyZFlic1ozUFZ0UlAwYmlNRkxNdDZ6MG80ank5MXhJY3FRcUpqK3pWSjhibWJEeWk3VjNNS01YcU5pSnFEK1lyL1JqcXBJMldUbzJkL2hQQUlpbWxaaS9LOWZYMXFLeXM1TmdwVVF5UVVxS21waVljTDA3dlc2M1dHK1B4eGFuV2pKc0J6SUVCTjNoWTBSWmZ4RUxVT3dyeHBDcXhXQUFOZXE4bkdFSWdVNVY0MUxrVVYrcTlGajJFSytNMU5EUXc0eEhGQ0UvRzAvcUVLWUQzM1c3MzNIakllSjZLTmdDM0dtMkRSd0I3SlhDMTdVWjh6UTBlZmVXdks2dUV1LzVxNDFXM0NVVUs4Wk9hcE5STjhWVGRscE9UODFmd0hob1J0WUQ1U2w5eHU4a0RBUDM3OTY4L2RPalFRMUxLdVZMS0NxMnVXMWRYeDM1UklvUHpqSmRXVmxaQ1N1M2Urd2toWHBOU1hwdVptYmxMczRzYXdOR25rT1JjZ2dWUzRFOFFzT3E5bnFCSTdEVUIxMWx2eEhhOWwwS1JKUUNaVUlqN0pYQW5nRks5MXhNTUlaQUpnU2ZqZGFPSEdZK0lXaEx1ak5ldFc3ZnZOYnRvbERyeEJESnNadHdqSlA1a3hJbzJBUlFrYnNhN2VxK0ZHdlZhcys5YnlMb2JwWlJmNmIyVzRJbkJnRmk1ZDBMK0lMMVhFZ2xDQ0crK2dvYlA2R0crSWpJKzVpdjl4VzFkVzFPc2JpT2lwc0k0WHNxS05xTk44RWdjVVlDcjdlOWpNeWQ0NHBlbnVnM0FBeEJJMUhzOXdXQjFHek1lRVozR0NoRnRzS0tOd3NISTFXMVNZbXRDOVltZnNib3ROTXhYUk1iRWZCVWRESFhxSmx4WTNVWkVIdUVjTDQzSGlqYTVFR2JEVnJSSkhERTM0RkpISVovQkUrODgxVzBBbmpKcWRWdjFFdnhLNzdYb2dSbVBpRHhZSVJJNlZyUlJPQm01dWswSU1ZVFZiYUZqdmlJeUh1YXI2TUZObmxQNjkrOWZYMVpXOWpDQVB3RTRvZFYxNitycStDSkZaQkNlMHdkYWo1Y0NXR3N5bWE2UHg0cTIya3pjWnRDS3RoOU13SFcybTdGVDc2VlFkQkNBZEJUaWRxTld0d2tGZjQvbjZqWm1QS0w0RnU2TUZ3OFZJcXhvbzBoZ2RadHhDQ0dhNXFzcXJhN0xmRVZrSE14WDBZVjFiYzJ3MW9Nb1ByR2lUVnN4VWRGV2l2ZkVRcWg2cjRlaUM2dmJqSXNaanlnK3NVSkVHNnhvbzBoaWRadHhzTHFOS0Q0eFgwVWZRNTNBaVFUV2VoREZIMWEwYVN0bUt0cTR3VU1Cc0xyTnVKanhpT0lQSzBSQ3g0bzIwZ09yMjR5RDFXMUU4WWY1S2pweGt5Y0Exbm9ReFE5V3RHbUxGVzBVRHdRZ0hRVzRYWlY0VUVwVTZMMmVZSnlxYmxzV3J4czl6SGhFOFlNVklxR1RpNUZtcytBdVZyU1JIbGpkWmh5c2JpT0tIOHhYMFl0MWJhMWdyUWRSYkdORm03YU1YTkVHaWNNQ3VJWVZiUlFNVnJjWkZ6TWVVV3hqaFlnMmFwYmlmZ25jWnJTRE82eG9peTJzYmpNT1ZyY1J4VGJtcStobXFOTTRrY1phRDZMWXhZbzJiUm05b2swSURHTkZHd1dMMVczR3hZeEhGTHRZSVJLNnNrVklyVm1HZXd3NW1RMTh6NHEyMkhLNnVrMTlUKysxQklmVmJWcGRsL21LU0gvTVY5R1Btenh0WUswSFVleGhSWnUyWXFHaXpWR0EvWG92aFl5cGFYV2IwREFuUkFLcjI1anhpR0lOSzBSQ0p4Y2p6WjZJdXlSd0Q0eDJjQWM0cnJLaUxTYjFXclB2VzhVbEMxamRGdjFZM1VZVWU1aXZqSUdiUE8zUXYzLy8rdUxpNHI5TEtlOERVS3ZWZGV2cjYxRlZWUVZWNWNGeG9raVJVc0xwZElaanZIU0wyKzJlMmJsejU5MWFYemlheWNWSVMxSnhyeFM0RHdhN0VYQ3FvbTJHclJSdjZiMFVNalloSUJOSzhiQXE4UmdrakZiSDBSTUN6OVlzeGRWNkwwUVB6SGhFc1NOY0dVOEk4WGE4WkR4RFQyYWZxbWhMS3NCYjRoVzQ5VjRQYWEvSG10MDczYlhITDRZcXQrbTlsbUJKZ2VGU2lCVWxZN0lOVmUvYlVVM3kxYU5ndmlJeU5PWXI0K0F6ZVlLd2MrZE9hMFpHeGgxU3lqOEtJVFI3Y2JiWmJFaE9Ub2JaYk5icWtrUVVnR2U4dEtxcVN0UFRCMUxLRDkxdTk0M2R1M2YvV3JPTEdvQmNDSE50SnU0eFpGZTd4QkZGNENKTzhKQ1dKQ0JxbG1LUkVKZ3ZBWXZlNndsU2lWUnhRK0ljdktuM1F2VEFqRWRrYk9ITWVGYXI5WWFzckt4dk5idG9sRHI2RkpLU1ZjdzE0c0VkQWV3VlFJR3RBT3RZMFJiNzlvL1A2NithVGYrQXdEQzkxeEkwcVg0c1hQVy83N2xtLzE2OWx4SUpVa3ByU1VrSjh4V1JRVEZmR1FzbmVZTFFyTmFEWTZkRUJoS3U4VkloeEVZcDVmWHh0c0hEaWpZaWYwYXViZ09RdytvMlZyY1JHVkc0TTE0ODNJQXc4bVMybERqaUJtYmFObU1ETjNqaVE0ODF1M2NxTHZkMFExYTNDV1VZekxaVnJHNExEZk1WVWZneFh4a1BOM21DeExGVEl1TUpZMFhiSnhhTDVZYXVYYnQrcC9XRm81bGNncFJFRmJjYThrWUFjRlFSbUdON0gyL3J2UmFLVFVKQUhpM0ZJNnJFRWdCT3ZkY1RwSjVDd2RQT3BaaW85MEwwd09vMkl1TUpZOFo3TDE0eW5xRXIyaVNPbUJ0WTBSYVBZcUc2YmZlWVBwMzFYa3NrOEI0YWtmRXdYeGtUNjlvNnFLaW95SmFVbEhTL2xMSlFDT0hRNnJvMm13MHBLU2t3bVF5VnI0bWlscFFTdGJXMTRYaEEzT2VxcXM3bzJyWHJGMXBlTk5xeG9vMm9mVmpkWmx5bnF0c2VZTVlqaW03aHpIaENpRC9rNU9UczBQS2kwY2pJRlcyUStFRUJicklYWW9QZVN5SDlHTHU2VFg0cVhIVy9qWmZxTnQ1REl6SUc1aXZqNGlSUEIrWG41OWVWbFpYZERlQjJhRHgyZXVMRUNZNmRFbW5BTTE1NjRzUUp6Y2RMVlZYOWZieHQ4Qng3Qk1tc2FDTnFuMWlvYnF0WmlwL3B2UkE5bktwdTgyUThUYXZibVBHSXRCSHVqQmNQTnlDTVh0RW1nQm0yVXJ5bDkxcElYOGF1YmhORDRxbTZqZmZRaUtJZjg1V3hjWk1uQkJ3N0pZcGVyR2pUbGx5Q2xFUUg3amJralFCV3RKRk9qRjdkSmdYK3plbzJWcmNSUlJ0V2lJUXVGaXJhSElWNFZ5d0UvekVsVnJjWkNPK2hFVVV2NWl2alkxMmJCamgyU2hSZFdOR21MVzlGbThEdE1GanRGQ3ZhS0JwNHF0c0EzQXdCczk3ckNSS3IyMWpkUmhRMVdDRVNPbGEwVWF4aWRadHg4QjRhVVhSaHZvb05uT1RSQU1kT2lhSUhLOXEwNVZQUlpyQU5IbGEwVWJUd1ZMZEpnY2RZM1dZc3JHNGppaDZzRUFrZEs5b29sckc2elRoNEQ0MG9lakJmeFE1TzhtaG82OWF0bHR6YzNOdUVFSGNDc0d0MVhadk5odFRVVkNnSzkrU0lXdU1aTDYycTBpd25lbnhpdFZvbloyWm1IdEQ2d3RGTUxrRktEWEFYRk53TW85MElBSTZhZ0ttMnpkZ2dYb0ZiNy9WRUV5bWx1YVNrSkYxS21RbWdrOGxreWdUZ2RMbGN4NnhXNnhHMzIzMGlKeWVuV3U5MXhpTDVHQktkZHR3bUJCWUFTTkI3UFVFcWhzU2NoRUw4UisrRjZPRlV4aXNRUWp3RVpqeWlpQXRqeG52UGFyVk9pWWVNNTUzTUJtNHoyck1WUFJWdHRwdXhVKysxUkRObXZFWkY0ekpTekxhczk2Q0k4L1JlUzNDa0tpVzJxdFh1OFhrYmZ6aXE5Mm9pZ2ZmUWlQVEZmQlZidU1tak1ZNmRFdW1ERlczYVlrVmI3SkZTMmt0S1NrWUpJY1pLS1VjTElmcEtLWnRXaDBrQXg0UVFIMG9wMzNXNVhLOTE3OTc5a0Y3cmpWVlNRdFFzdzE4aFVLajNXanFnV0VoYzZ5akV1M292UkErc2JpUFNCeXRFUXNlS3R0akdqT2Z2ZEhXYnZBZ1F4cnJUeitvMlRUQmZFYldPK1NyMmNKTW5ESXFLaW15SmlZazNDeUgrQkNCSnErdmFiRFlrSnlmRGJEWmFuVDlSZURWOVFKekdMMDZiaFJDRk9UazUyN1c4YUxRNzlnaVNreEl3aHpjQ1lzZXhZOGR5M1c3M0kxTEtNUURhODJEWFdnQmZTeWtmemMzTmpjdkpqWENTRXNMNUZCNVVnQnNsa0tyM2VvSzBUMGhjSDY4YlBjeDRSSkhGakJjNnVRUXBUb0ZiUkdQMXJxRnlIU2V6MjhhTTE3TEdqUjdsYVFneFZPKzFCRXRJdVVWS1dkanI5YUl2OVY1TEpEQmZFVVVXODFWczRpWlBtSERzbENneU9GNnFMVmEweFJZcHBmbllzV05EWFM3WGY0VVE2UjI1aGhEaUh4YUw1WmJNek14S3JkY1h6K1JqU0t5MTQ0OFN1QjBDTnIzWEV5Uld0ekhqRVlVZE0xN29qRjdSeHNuc2xqSGp0Yyszdjg1S3Rpa1ptMW5kRnYyWXI0Z2lnL2txZG5HVEo0dzRka29VWGh3djFaYVJLOW9BRkF0Z09HOEVuQ2FsdEI0NWNtU21sUEp1QUoxQ3VKUUx3R3YxOWZXMzkralJZNDlHeXlNQUVoQzF5L0IzQ2N6VWV5MGRVQUkzSmliTXhVZDZMMFFQekhoRTRjV01GenBPWnNjdVpyemdzTHJOT0ppdmlNS0wrU3EyY1pNbnpEaDJTaFFlSEMvVmx0RnZCRmdrcGxybTRBTzlseEpORGg4K2ZCT0Fod0NrYUhBNUY0RFAzRzczK0c3ZHVwVnFjRDA2UlFMQ3VRejNDNkFBUUpyZTZ3blNYaFdZbVZTQXQvUmVpQjZZOFlqQ2d4a3ZkSnpNam0zTWVNSGJkMFhlK2FvVUs0VlFMdEI3TFVHVDhsM0ZwYzdwc1diM1RyMlhFZ25NVjBUaHdYd1YrNHgxaXNHQTh2UHo2NHFMaXgrWFVqNkN4djViVGRUVjFhR3FxZ3FxcW1wMVNTTERhRHBlcXZHTDAzdFdxL1hhZUh0eGtrdVFrdWpBM1ViYzRKSEFVVVZnanJrTUgrcTlsbWdocGJTZWV2Ty9ETnE4K1FjQU00QmhpcUpzUEg3OGVGZU5ya2tBQkNBVExIaFlTRHdKaVRxOTF4T2tYZ3F3eXJrTWsvVmVpQjZZOFlpMHg0d1hPcmtRNWxxQlc2QmdIb3lXNnlTT0tNQVFld0hXY29QSEh6TmV4L1Y4ZGZjWDllN3lVVkRsTnIzWEVqU0JTOXhtNWYvdEh0T25QYzljTWp6bUt5THRNVi9GQjA3eVJBakhUb20wd2ZGU2JjblZNTlVld2UxUzRDNW8ySDBjSVNVbVlMUzFBTHNFb09rZkJxT1NVbHBMU2tybUEvZ1R0SHZ6MzVRS1lJT2lLQVhaMmRreFcrdWhCMWEzR1JjekhwRTJtUEZDWi9USmJGYTB0WXdaVHh0R3IyNHp1OTIvNy83ZkgzYnJ2WlJJWUw0aTBnYnpWZnd3MW91YWdlWG41OWVkUEhueUhnQVBBRGlwMVhYcjZ1cFFXVmtKbDh1bDFTV0pvcGJuOUVFWVhwdzJDeUdteHR1TDA3RkhrSHhxZytjK0dHMkRSK0lIaTRySnRnTHM1QWJQYVNVbEpkTVJ2amYvUUdOdUdLT3E2bk1IRHg3TUROUDNpRXNDa1BZQ3pBYndGd0NhUHdVenpISmd3clBPdjJLNDNndlJBek1lVWVpWThVSVhDNVBadHZmeHR0NXJpVmJNZU5yb3NXYjNUaUhjQlZJYWNhSkhESEdiVGYvYVB6NnZ2OTVMaVFUbUs2TFFNVi9GRjI3eVJGQitmbjVkZFhYMUUxTEt2MG9wTmF0a3FhdXJ3OG1USnpsMlNqRXRqUDJoVzB3bTAvUjRHeSt0K0J2U2pYNGpnQlZ0cDRXcHZxTWxKc1JCclljZUJDQWRGdHdqSlA1aXdPcTJQSmp3bjNpdWJtUEdJK29ZWnJ6UXNhSXRkakhqYWMvSTFXMVNZbmk4VmJjeFh4RjFEUE5WL0dGZG13NDRka29VSEk2WGFrdXVoc2w1QkE4SWdma3cyZ1FQSzlyOFJLQytveVZ4VWV1aEIxYTNHUmN6SGxGd21QRkN4NHEyMk1XTUYxNnNiak1PNWl1aTREQmZ4U2RqdlpERkNJNmRFclVmeDB1MTVhbG9Fd0szd21nYlBLeG9DeWdDOVIwdGlZdGFEejAwclc0VEd1YUVDR0YxR3pNZVVic3c0NFdPRlcyeGpSa3Z2SXhmM2Fhc1luVmJhSml2S0JZeFg4VXZidkxvaEdPblJHM2plS20yakZ6UkJvbkRyR2p6RmVINmpwYkVSYTJISGp6VmJSSjR5cWpWYmRWTDhXdTlGNklIWmp5aXRqSGpoWTRWYmJHTEdTOXlERjNkQmpFTTZlcjY4a2ZUQnVtOWxraGd2aUpxRy9OVmZHTmRtODcyN3QxcnQxcXRqd3NoYmhCQzJMUzZydDF1UjBwS0NoU0YrM2hrVEZKSzFOWFY0Y1NKRTFxL09PMTB1OTNYZE92VzdVc3RMeHJ0akZ6UkppV0t6Y0NsMWtKOHh3bWVSanJXZDdRa0xtbzk5R0R3NnJZRGNPTzM4VnJkeG94SEZCZ3pYdWhZMFJhN21QSDBZZVRxTmt0NlhYbGk3c25MMHg4NHZsbnZ0VVFDOHhWUllNeFh4RTJlS0ZCVVZHUkxURXk4V1FqeEp3QkpXbDNYWnJNaE9Ua1pack5acTBzU1JVUVlUeDlzRmtJVXh0dnBBNFBmQ0NnQ01EV2hrQk04VFowNjNma1FvdVBOdjRjYndLZHV0M3Q4dDI3ZFN2VmVUQ3lSZ0toWmhzY0VNRk5xbUJNaW9kWnNxdHFWbXZuY3dVNUpUOWFZMUIrbmp0cFhxL2VhSW9rWmo4Z1hNMTdvS3Y2R2RLc0xkMERCelRCWXJwUEFVUk13MWJZWkd6akJFeGd6bm43MlhaRjN2aXJGU2lHVUMvUmVTN0JzbldwUHlHcjhyT3R6KzcvUWV5MlJ3SHhGNUl2NWlnQnU4a1NOVXk5U2R3TzRoYWNSS0o2RmVieDBXdWZPbll1MHZHaTBNL0tOQUVnY1ZsVk1TeXpIUnJFUW5KOUg0K25PSTBlT3pKUlNMdEY3TGEzNHdtcTEvaVl6TS9PZzNndUpKY2NlUVhKaUFoNkF3Q3dBbXVXRVNLZ3htL0ZGVm5iOTBZVEVENFNRcjhBbC9uUDErTytQNjcydVNHSEdJMnJFakJjNkkwOW1BeWd4QWFPdEJkakZ5V3gvekhqUjRkdGZaeVhiVE9rYklKUmhlcThsT0JLV3pMcVRtUmVXalhQTXJOcWk5Mm9pZ2ZtS3FCSHpGWGx3a3llS05CazduUzZFc0dwMVhiNUlrVkZ3dkZSYlJyNFJ3SW8yZjBWRlJiYms1T1Q1VXNvN29PSHBUclBaRExmYnJlWGZPUlhBZWtWUkNtTzUxa01QUnE1dXF6R2I4Vm5uWEpRN0hFNUFQbWVxK3I1dzhtVFU2NzJ1U0dIR28zakhqQmM2ZzA5bS8yQ1JtR3FaZ3cvMFhrbzBZc2FMTHZ2RzkrZ0ZzMjJWRkJodXVPcTJ0UG9xZTYvS0s3THVMbjFiNzdWRUF2TVZ4VHZtSzJxSy8ySkZrVjY5ZXRVNm5jNEZBQjRBVUszVmRXdHJhM0hpeEFtNFhDNnRMa21rT2MvcGd6QzhPRzBXUXZ3dTNsNmNqajJDNU5vanVGMEkzQXFEYmZBSVlKY0FKdHNLOFMwM2VFNUxTa3E2QVlEbWIvNVRVMU9SbEtScEE1Z2loQmlqcXVwekJ3OGV6TlR5d3ZGT0FOSmVnTm1RV0NhQWszcXZKeGdPbHd2bkh6dU0xTnFhQkFreG95RTUvOWtsYS9NTU5aRVVDbVk4aW1mTWVLR3IrQnZTRXgyNDI0Z2JQQkk0cWdqTU1aZXhlcmNsekhqUnBlZWEvWHVsbElWU1lxdmVhd2xXUTRVMXVlN0g1UDhVWDl2OVFyM1hFZ25NVnhUUG1LK29PVzd5UkpuOC9QeTZ1cnE2eDZXVVM2V1VtcDF3cmF1cnc4bVRKNkdxYkR5aTZCUG04ZExwOGRZZmF1UWJBWkE0RElsQ1J5aysxbnNwMFVKS2FUM1Z6NzVNU3FucG0vLzA5SFJZTEJZa0ppWWlPVGxacTB0RFNta0dNRXhSbEkzSGp4L3ZxdG1GQ1FLUTlTZHhqNVQ0SjRBNnZkY1RqS1NHQmx4NDlEQTZPYXNob1B3MlN5alAvSHQ5ank1NnJ5dFNtUEVvSGpIamhVNnVoc25peGgraG9CQUd5M1duSnJOL1ppdkFPbGJ2K21QR2kxNjlYaS82VXExMmo0ZVVuK3E5bG1EVmwxbFRwRU41cC9JcHgzQzkxeElKekZjVWo1aXZLQkRXdFVXcEF3Y09PTXhtOHhOU3lta2NPNlZZeHZGU2JiR2lMYlpJS2EwbEpTWHpBZndKR3A3dXRGcXRTRWxKOFhtb2FKaUNvZ3BnZzZJb0JiRmM2NkdIV0todUszTTQ2aVRVRjB1bG5EWG5sN3NOdFdFVkNtWThpaGZNZUtFemVFVmJFWUNwQ1lXYzRBbUVHYzhZREYzZGxsNS8wdDZ6OHZKNHFXNWp2cUo0d1h4RkxlRy9VbEdxZS9mdU5TNlg2MllBVDBncGE3UzZibTF0TFNvcksrRjJ1N1c2SkZHSFNTbFJVMU9qK1l1VEVPSVRLZVVmNHUzRlNUNEJSODBSekRGaVJSc2tmbEFrcm1aRm02K1NrcExwMFBqTnY5bHNSa3BLQ2t3bTMzdEZRZ2drSkNSb1h1c0JJT1pyUGZRUUM5VnRhYlUxTmdIbEQ1bEMvQ3VlcXR1WThTZ2VNT09GenVpVDJhcUtPWnpNYmhrem5qRVl1cnF0M0pvVVQ5VnR6RmNVRDVpdnFEWGM1SWxpM2J0M3I2bXJxN3NQd0YrMUhEdXRyYTFGVlZVVngwNUpWNTRUWlZWVlZacVBseXFLTWlVM045ZHdRVHdVRlg5RGVvMFo5MEhnTVJqd1JvQUFadGpMK0RCZWo2YjFIZEQ0elg5NmVqck1aak9FOEIvbUZVSm9YdXVCeGorUE1WL3JvWWRZcW03TEZNcnlWYS8yNmF6M3VpS0ZHWTlpR1ROZTZJeGUwV1lDZnBZNEZ4dFkwZWFQR2M5NFdOMW1ITXhYRk11WXI2Z3RyR3N6QUk2ZFVxemhlS20yV05FV1d5SlozOUhLR2xqcllTQnlDV3hPZ2I4TGdhbDZyeVZZSnkwV2JPM2NCU2ZzampvcDVVdkhvYzVrZFZ2b21QRklMOHg0b1dORlcreGl4ak0yVnJjWkIvTVZ4UnJtSzJvUGJ2SVl4SUVEQnh3bWsra2VBSE9GRUE2dHJtdTMyNUdjbk93MzBrMFVMcDd4VXExUEh3Z2hQbEZWdFREZVRoL0lKK0Nvc1dDV1Fkdzl4VXNBQUNBQVNVUkJWQ2Q0ZmhBUzF6dm1ZTFBlUzRrbXAwNTNQZ1NOVDNlbXBhWEJaRElGUE4wWlNOT1RRaHB5QS9qVTdYYVA3OWF0VzZtV0Y0NTNFaEExUzdGRUNQeEJBcHIyc1lTYlo2T253dTZBbFBMbFVxalh4ZHRHRHpNZXhRSm12TkJWL0EzcFZoZnVnSUtiWWJ4Y2QxaFZNUzJ4SEJzNXdSTVlNNTd4N1oyUVAwZ0tzVUlJTVVUdnRRVExtbGxYNlhLcXYrengvSTl4c1FuTGZFV3hndm1LMm92Ynp3YlJ2WHYzR2tWUi9xd295bktPblpKUmhmUEZDY0NNZUh0eFlrVmJiTkdydnFNbHJQVXdsbWJWYlM2OTF4TU1uK28ySWE3S2dySWkzcXJibVBISTZKanhRc2VLdHRqRmpCYzdqRjdkWm5ZbzYrS3B1bzM1aW95TytZcUN3VWtlZytIWUtSa1Z4MHUxZGFxZTZWNVd0TVdHYUtqdmFHVnRyUFV3RUxrRXRocUJaeUZ3bGQ1ckNkWkppd1gveSs2S2t6WWJxOXVZOGNoQW1QRkNaK1NLTmdIc2toSXpXTkVXR0ROZWJESjBkVnRhZlpXajE0bkptWGVYcmRkN0xaSEFmRVZHeFh4RndlSW1qd0Z4N0pTTWh1T2wyanJ3QkJ4WlpzeVhDdTZId1c0RXNLSXRzR2lwNzJnSmF6Mk14Y2pWYlZVV0t6N3ZuT090YnJPY05FK1pQSG1YWnFjdm94MHpIaGtOTTE3b2pGN1JKb0JyN0tWNGp4TThnVEhqeFc3R00zaDFXNVhMcVk1amRWdG9tSzhvWEppdk9rWnVRVEpNNktiV20zOEpremhQU09RQXNsd0FlOXhTN0RZcERlL0RqaEpjZ0NvaFlpKzNjSlBIb0VwS1NoSUJQS0NxNmswOGpVRFJMTnpqcFRrNU9kczF1NmdCeUJWSWRUYmdOZ0hjQ3Q0SU1MeFRwenVubzdHK1F6T2UrZzZ0MzNCVVYxZHJmUk1BVXNvdnJGYnJyN095c2c1cGV1RTRWL0V3MHExSnVCY0NOd0hvK0RGZkhaeTBXUEJWVmphT0pTUkNTaXgzMTdydW5YTEZEMGYxWGxla01PT1JVVERqaFk2VDJiR0xHUzgrTXQ3dU1YMDZteEpOYTJDMGpSNGhZVTJ2cjdLZmQyUnM1azAxSCttOW5FaGd2aUtqWUw0S250eUVKRmdzRXdFeFdVS09CRVFMZmFUU0NZbFBKZVRiaW5CdEVEOUJURzEyY1pQSHdEaDJTdEdPNDZYYUtsb0NXNjdBblVMZ0ZnQ2FuVUNLQk40SThCZk45UjB0WWEySHNjUkNkVnVsemVhRXhDckxTZFBjZUp2b1ljYWphTWFNRjdxaUpiQjFFN2pGQ0JWdFVnTE5Ca1oyQ3hVM2NESTdNR1k4cjdqSWVQdkc5K2dsemJhbklYQUpxOXVpRy9NVlJUdm1xK0RKdGJBaDJYeTNGS0lRRU8xOHpaWDFnRGdpcGR5aW9PRXVNUkl4OFJyRlRSNkQ0OWdwUlN1T2wycXJhQWxzWFJYTWdjUkRFTkY5S3IvWmpRQUo0QWZlQ1BBWDdmVWRMV0d0aDdGSVFEaVg0aCtLd05YeTFPYXc1MS9rYUF5QlRmLzlxTFJhOFZsMkxxcXN0bFBWYmQ5UG1Ud1pjYlhSdzR4SDBZZ1pMM1J5SWN3bk9pbTNXYVg2WjczWDBoNCsyVTdpc0ZEeGUzczVObk15T3pCbVBCOXhrZkgyajgvcjd6WXIvNC9WYmRHUCtZcWlGZk5WOEdRUmJDZ3h6NU5DV2RUNGdWT2ZFSTIvbjU2WHk4WWM0L09EcGxmWjRWYmxMTFBiOVQ4eENxNklMVDRNb3ZIOVBRV0pZNmNVYlRoZXFpMjVFT2FhRE15RmdrVXdRTzFTczlmTXZjS042M2tqNERTajFYZTBoTFVleGxHK0dHbDJLeDZXRWpjQU1CdGxrd2RvM09qNVgzWlhWRnV0a0ZKZGJvRzhaL0l2ZHgvVGI0V1J4WXhIMFlZWkx6UlByTzdteUU2Mlg5eXJxdXJXczBxUGo3SzUzZEg0VDNHTE9KbmRPbWE4bHNWRHhqTjZkVnZ5ZVVmR3ByQzZMU1RNVjlSUnpGZkJrLzlESmhyTWQwb284MDkvVUFJUXJiL1JiZnI3ZTNyanAwSUl1UlFOcmlmRUtGU0VaY0VSd0g5NVlrQk9UazYxcXFwM0NTRmVBclRiZGF5dHJVVlZWUlZVbGZkbHFmMmtsS2l2cjlmOHhRbkFIbFZWQzJQeHhhazFJeDU1SS9uRHRQT3ZyNEh0WGhoZ2d3ZG8ranFKWXFVT1krMXorUXdlanliMUhROXBlVjJyMWVvOTNSa3BDUWtKU0U1TzF2UTBxUkJpVUVORHd6K09IRG5TVzdPTEV0TG5vNkxrR09aRDRqOUFZK2FOMXJ1S3pmODRwZFRYSTcraURDWlZCWVF5cFFHbSsxZXZQbHV6TitQUmpobVBvZ2t6WG1oV2JJVWxKeVhoUnJNYnozVnlPbjltdEEwZVNQeWdTRnh0SzhTMzNPRHh4NHpYdW5qSWVIa2JmemdxWEhXL2haVHZBdEk0TDdCU29MN01sbHo1ZWM3NjBnY3l4dXE5bkVoZ3ZxSm93bndWUEZrRVcrTUdqN2l4eVVmYjkwYlg1L09uZnIrRlNKTVF0OEppdmtkdVFwSzJxNDBjYnZMRWlOemNYS2ZMNVpvbHBYeGNTbG1qMVhWcmFtcFFXVmtKdDl1dDFTVXBobmxPSDFSVVZHaCsra0JLZVZVc2pwZTI1SktGcTVNdWVlVC9ya3RIelN0TzJKYzVsTG9XSGh3WGxhVG5Sb0I5QWI3bmpZRFRUcDN1MUxTZjNXdzJJeVVsSmVMVkFFSUlKQ1FrSUNsSjB3eWtBQmlqcXVwekJ3OGV6TlR5d3ZHdTEwTFVKaFRpdDFMaUh3QnFnY2EvbUZIN2w3UEo0bktkSjVGV1Z3c0JKQWlCV1ExSnJsWHh0TkhEakVmUmdCa3ZkTWxIK2w0SEtSNTN1RnhablozVmVpOG5PQktIQlRERFhvWVA5RjVLdEdMR2ExTmNaTHllYS9idlZWenFIQ21OOXpEdmhncHJjdTJQS1Mvdi8vMFpJL1JlU3lRd1gxRTBZTDRLbnJlaURjcDhRTmg4MzlXMjUzQ0NhRHhaZU9vZ2c1VHkxTys5c0VrbzgyRzIzaTAzd1I2bTVZY1ZOM2xpU1BmdTNXc1VSZm16b2lqTHBaU2FkZGJ6TkFLMVI3akhTMlB4eGFrbGVZVkxiSERZYnhkU0xra1Q1Yjg0eDdUREVCTThIaEk0S0ZYTTRZMkEwNlNVMWxQOTdNdWc4WnYvOVBSMG1NM21zUFd6dDBZSWdjVEVSQ1FuYTdvSGFRSXdURkdVamNlUEgrK3E1WVVKU0hEaFZnazhBOERsT2VnVXRSczlwMWpkYnVSV242Nk5FVUpjMVpEay91dXFWL3QwMW5GWkVjV01SM3BpeGd2TlU2czdKYjJ3dnQ4OEtPSWZBSkJkNDRURlFIL25wRVN4Q2ZpWnZSQ2JPSm50anhrdktIR1I4WHFzMmIxVHJYYVBoNVNmNnIyV1lOV1hXVlBNQ1dKOTVWT080WHF2SlJLWXIwaFB6RmZCazI4akV5WG1CNzNQNFBIUmtkZkt4cThSQXQ0YU55bHdLOHptUlhJTGpIVFFHZ0EzZVdJT3gwNUpEeHd2MWM2NEpXdHQzYnIxbmljZzdvUkF5Z1dtYlVnUjJuWmloNU9VS0RiVllYVENYS3pqallCR3NWVGYwUkxXZWhpSG1JK0tCUFYwZFZ2VWFqWUNtTlA4MUx2QUZKUGRmRjlFMTZRelpqelNBek5lYUZhdlB0dWFucFIrTXlUKzdQbFlvcXZKZmNSbzMyVm5SVnVybVBFNkpoNHlYdDdHSDQ2YTNlN2ZDNmdmRytxdmpoU29MN1VuVlgyUnZhN3FzYlJMOUY1T0pEQmZrUjZZcjRJbmkyQ0QzWHluaENobzhsR0VXa1llNlBWTkNqRVRNTStTVzJIcDhJVjF3RTJlR01TeFU0b2tqcGRxNTlLSFhzMnNkYW9QQzBqdnFZUmM1UkNFNTQxQmRMOC9ZRVZiQzJLcHZxTWxyUFV3RmpFSGRZNUMvRTRJL0JOQWJiUStGS0pwM25hNFhCQk5YbU04MVcwdnJPMzNUeDJXcGh0bVBJb2tacnpRdVJKZFV5REVmUUFTUFI5TGJHalFjVVZCWUVWYm01anhPaXd1TWw3My8vNndXelRJNlVxaWE1L2Vhd2xXZmJrdHBmTDd0RGRZM1JZYTVpc0toUGtxZUhJdGJEaWl6SkVRY3lHRTdmUm50SG9uSzN6ZmZFTFlKY1R0Y0pxSGFQUU5Jb0tiUERHS1k2Y1VDUnd2MWM2NEpXdHRxbUs5RTBMZTJQVGpPY29SdlpZVUZGYTArWXZWK282V3NOYkRXQVFnN1JLM0NlQWxBRkgvemxPUkVnNTNnTU9WQXRPZVg5dnY3Nnh1Q3gwekhqWEZqQmVhcDFaM1NucCtmZjVjVDBWYlUwclQzOC9vZVJuM3dZcTIxakhqYVNJdU1sNlBOYnQzMm5OT2pyYWsxWlhxdlpaZ2VhcmJLaDVML1puZWE0a0U1aXVLQk9hcjRNbTNrWWxrODRNU3BrV0FDUDgraHZlL2k4aVFpdmliL0FpR2VZM2lKazhNNDlncGhSUEhTN1V6YnNsYVcwMk5PZzlDemdkZ0EwNC9PczZDSnFjOW8rZTluZzlXdFBtTGgvcU9sckRXd3poRUFVcExqbU0ySlA0L3ZkZlNvaVl2TDRyYXdtc05xOXVZOFVoVHpIaWhXYmdhMXZTVWpCc2h4ZjJCUG4vQ2V2b0FxcmEvdlIzVGJBMFN3RzVXdExXTUdZOFpMMWpaangzOXdkcWwrZ3BiZGsyMW9mNUtuYXB1Ty9sTnh1dmxyRzRMQ2ZNVkFjeFhIU0hYd2dhYitRNEpjVk5FTm5qOGlITlZ0K1h4eUgvZmp1RW1UNHpMemMxMVNpbG5BL2k3bExKV3ErdHk3RFMrU1NsUlcxdXIrWGdwZ0cyS29sd2JpNmNQV2pMa29WY3phMnJjRHphdGFBTk90NHJ1VVUrLzM0bm1Hd0dzYVBNVkQvVWRMV0d0aDdIMFdvaGFSeUYrQitEZkF2RFdVMFROWCtaVDk1SGNFRGhwdFRiNWhQVCtnK1NwYm50K1hkK25JNzlBL1REalVUZ3c0NFd1WDFMZU5WS1ZEd3VJZ0JtZzNHNC8vUU9kRC9BRStFKzhYMHBPWnJlR0dZOFpyeU02UDNqc2ZjV3RYbXJKcXRQczlUcFNHaXFzeWM0NHEyNWp2aUt0TVY4RlQ2NkZEU25LSENuRWZBaGhiL3NyTkNJRVRoKzdCb1RBR0xuRk1qUmkzejhFM09TSkE3bTV1VTRoeEIyS292eWRZNmNVS3M5NGFXVmxwZWJqcFVLSTY3S3pzei9TN0tKUmJ0eVN0YlpFeFhxbkFBcGEram5mdS9OUC80QTNBcUpldk5WM3RJUzFIc1lpQU9rdzRSWUF6NHNtcHhiMTN1aHArdjJyYkxabW4yM2Vtd3dJaU92anJicU5HWSsweEl3WG1xZFdkMHA2L3MzOHVWSW9LNFZvK2JScHFkV0IyaVkzOC9YK3Q5YnpUNm1VS0ZiY0dKTlFpUFdjelBiSGpOZUlHYS9qY2xZZS9GL2E0T08vdG1UV1Z1dTlsbUI1cXR0S24wejl1ZDVyaVFUbUs5SVM4MVh3SWw3UjFybzBGWmdzTnlGeUcwMGRwUGR2RkVVSXgwNUpDeHd2MVU3ZWtyVTJaN1Y3RHFET3hhbUt0a0MrZGZkRHVVenovcGczQXFKWFBOZDN0SVMxSHNZaFp1T29VOFVDQ2F3QmROOVQ5blBjN21qNWsxS2Uvc2RSWUlySnJyQzZUUVBNZVBHRkdTODBDMWZEbXBhVU5rc280ajVBdFBxQzdUS1pVSGJxM3pRQlFKdytMQnB4cDE2ZUpTUitVQ1N1dHM5RkVTZXovVEhqK1dQRzY1aWs2ZFZ2Slo5Wk9kblN1Y1lwbE5OLzFTUmtsUDdOazQydkNhZXEyMnEyWjd4YStVVHlTTDFYRlFuTVY2UUY1cXZnNlYvUkJweCtOeXdCQ0VVQW81Q0lUdnFzcGYyNHlSTkhPSFpLb2VCNHFYYUdQUFJxWnJkcTk0T0trSXZReWtsUEFEaUpKT3h5blEyQU53S2lYVHpYZDdTRXRSN0dramtIbFk0Q1RJVEVjd0JxOWQ3bzhYeC9seEFvU1d6bHo1QVEzcC9jV04ybXpIcGhiYjkvaG4yQlVZUVpqMExCakJlNi9NUzhxeURFQTJoSEJuQXBBc2NjQ1hCSHlkU0dCQTVLbFpQWnJXSEc4OGVNMTNHcEM4clhtcUNPc25hdU05eEVUME81TmFscWQ4WWJSMi9zbHFmM1dpS0IrWXBDd1h3VlBGa0VHNUxNYzA5WHRPbDRBd3crZDd2T2dkdmNUNmVGdEJzM2VlSk1ibTZ1OCtUSmszY0JlQWFBcG1PbkowK2U1R21FR09WNWNkTDY5SUdVOG5NcDVZeFlIQzl0U2Q2U3RiWUVZYmtEQWplMXRjRURBTFhTanEvVWMxRW5yVzM5MUlqZ2pRQi9yTzlvSFdzOWpFVUFVbFh3UndHOHBQZGFQRTdZN0RocHRnVDNSUUxUbmwvYjcrOVByKytXRVo1VlJSOW1QT29JWnJ6UWVDcmFoS0k4SXlEc2ZqMlNnUWlCdzRsSnFQSThaOHp6SUVZZFNJbGlVeDFHSjh6Rk9rNW0rMlBHYXgwelhzZDFXWDd3MCtRTGovemFtbFhyQkFBQkVYMWoxQUFBNGZkbnRPR29MVjNwNUhxbjduWHIyVG90S3FLWXI2Z2ptSytDSjk5R0pvNllINWFLOGtnVVZMUTFJMHlxUzB6U2V4VnRpYkxmTklxRS9QejhTZ0Mzb1BFR2ptWmpwelUxTlJ3N2pVR2U4ZExLeWtxdC85dnVBVEFyRms4ZnRDUnZ5VnBiMTJyM0hDSGtmQ0hhMStjcGhZSlAzRU54VUhaci9JQ09Od0lBN09PTkFGK3M3MmcvMW5vWVI5Sk5LTEdybUNzbE51aTlGaW1BdzRsSnFER2JnLzlpZ1NrT05mRWU3VmNWdlpqeEtCak1lS0VKcHFLdHVWcXpCVDhtcCtvNURpMEI3RllrcnJZdndQZWN6UGJIak5kK3pIZ2Rrenl0OXQya3ZwV1RMSjFybkkxMURaN2F0bWo4NjNocVhWSkNxZ0xPUFlsbnVPc3MvNWFiY0tiZUs0c0U1aXNLQnZOVjhPUmEyRlNiK1ZZSk1kdi9zenJ1Z0F1Zi96bEl2NFcwRHpkNTRoVEhUcWs5T0Y2cW5XQXEycG9ybFpsNHEyRTBWS25iUDlrU3dQY1NtTWdiQWI1WTM5RityUFV3RmpFSGxRbUZHT2VwYnROckhVNnpCVDhtcDNUb3hsRmpkUnZtc3JwTkc4eDRzWVVaTDNUQlZMUUZzajg1RlVjU0VqVmVWZnUvdlNKUndNbnNsakhqdFI4elhzZWwzbEsrVHFycXoydzV0ZFdBWjZKSE5PN3pSTlU3TGs5dmR5TjN0UmwxK3hMT2x4YkxDdmtSV25sd1l1eGd2cUwyWUw0S25sd0xHMUtVMlFKaUFTQ2FIWWFPcWhISGZsSkcxNEthNHlaUEhPUFlLYldHNDZYYUNiYWlMWkNOcmpIWTZyNUE2NlcxMTM1VllrN0NUZGltMXdLaURlczdPb2ExSHNhaWQzV2JTd2g4bmRrWjlhWU9UUEUwMVZqZDl1U0sxYjFUdFZsWjlHUEdvOVl3NDRWbTllcHVqcGZXNWM4UWltbFZ1eXZhQW5BckNyN082b3dxUzJRcmVTVndRRkV4MmxhSWpaek05c2VNMXpITWVCM1hmZVhCL3lVTU91cXRib3RhemY3Y1ZoY2xBaEFYUzlXeVZuNkV1SGxHRC9NVnRZVDVLbmp5QTZRajFYeWZsS2JISVlLYmlvNk1wcU04SWcwZlF0UFRERnJqSmsrYzQ5Z3BCY0x4VXUyTVc3TFcxdFhaTU5kVDBkYlJRMWwxc0dGNS9Rd2NWQ1ArL21hZm9tSjBZaUUyQ2hGZDU4bjB3dnFPMExIV3d6ajByRzdiblphaDNTbDNnZWxKU1piN3RMbVlNVERqVVNETWVLRlpzUUlXVjJMQ2JCWGlNUzJ1NXpSYjhFMUdGdW9pODlvdkFYeXZ1bkNOZlE1KzRHUzJQMmE4MERIamRVemE5TnAzay9wVlhtazlWZDBtOUszb2JsSFRKYmxPV0FCVkFoQ1hTTGZsR1ZhM2hZYjV5dGlZcjRJbjE4SUd4WHlibEdKT2RHN3dBTDVSU2RaakJLcDFXMG83Y0pPSE9IWktQamhlcXAwaEQ3MmFXZXRVSDFhRThraEhKM2lhT3FKbTQ5LzExNkJDVGROaWVXMXByR2lUdUpJM0FueXh2aU4wclBVd0ZtOTFHL0FmU08xT0xiYW0zRzdIL3VUVWpoNlE5OFBxTm1ZOFlzYlRRa3JQUGxkQTRNOEF0QmxYRUFLSEU1UHdYVVltMUNiLzNJV3BxV20vS2pFbnFRSmJ0TDkwYkdER0N4MHpYc2VsTGloZksycmxXR3RXWGZSTzlBamhmV2FRZEN0d08wMmVqLytFMVcyaFk3NHlKdWFyNEhrcTJxUXFiZ0dFVWY3ZEtCSWl1aWVnby9Cc1FGU3dkRHI3YkZ1QzJ6eEVLSEtnaENrZlVIdEFva1pJOFlNYjdsZmNWV1c3aW91TGF4QkROejZMaW9wU0VoTVRGd2tocmdlZ1dXK0F3K0ZBY25JeUZJVjdpdEd1NlhpcGxxY1BwSlNmSTBaUEg3UWtyL0QvWisvTzQ2TXE3ejJPZjM5bmx1d0pRWVN3Q1VnQUY4U2xyUXZpZ3ExVlVNQ2xVcFhXNnJXb2RjR3FDQWlLNElyYjFlcTFiclcyQ3FobzNRM2loaUl1MWRZZEZVUlpEYUpJeUo3TWNuNzNqNUNRQUlITTVHVE9lYzU4MzYrNzZBZ25UNlhKL0dhZTgzeW1KS05uei9nMWxtQUNnS2F1cUtKOVAzZ0RpR0ZFYUFIT0NUMkFnTVNicm9sMlhuYzdWdHFLODNJdTVBbWVScHZ2N2h5UGhueUhZeHJ6SGVueTRuOXIxZFhWcUt5c2RQU2FxdnBoT0J3ZTNhVkxsKzhjdlhDYXE3b2JSUUhGalFxYzJaRmZweVlVd245M0xjSlBXZGtkY24xVi9LV3FLbnIxdVdPL0xlK1FMK0JCblBHSU0xNzdQTFN3YjJaR1RlZzBpSFUvQk8xc1NHNUxWTkdub2h6N2JWZ1B3SUhaYnVzTEtGWmJpcU15SnVCYjNyaXpMYzU0SFlNelhuSXEvNTU1Vk1WNzNaNk5iTWowWmhaSXRla21uSjVucjBhd29QbUdoTDRoVm5TOERNVnlkeGFYV3B5dmlQTlY0dlF0Rk1JS1RsWmJKbnIzQkUrakxlL2dLZXpwZ1dHeGE5MWR6NDV4azZlWnpzWEYrWGxXMWpCWTFyRUNqQktSdnEzODBxaXFmZ2pWUjJNcVQ2NWQ5b2x2Qm96UzB0SnNBQStMeUlsdzhLUlhWbFlXOHZPVCsrQmtTZzFWUlRRYVJWbFptYU4zSDRoSUtZQ1Rpb3FLL3UzWVJUMnUrS0tTakY2OTdEOEo3RnNCNTUrMGdockZ5YUduY1ViR0l3Q2NmeU5BRmF0Vk1UcG5BajdsR3dFTm11VTdITDI3TXh3T0l6OC9IOEdnNCs4WEdVTlZVVk5UZzZxcUtpZC85dGdBRmxpV2RXRzNidDIrZGVxaUJPaE55S3ZKd1J3QlJqVTlodVIvL216OTg2dmVDdUR0bnIxUkVRbzdkb3BuTzErekJvb0h4bzFjK3VjTytRSWV4Umt2ZlhIR2E1K0ZDeEVzclMwZUx3aGNCMEhuRHZ0Q3F1aGZzUW1ETm01QXVOa2JSWW5PZWMzZWYyMzg3VitMNE95c0MzaUNaM3M0NDNVY3puakpxN2l0MCtpS3IvTWZpMjNJek5MTngveTIrdDUyblFSdDdEWmgxYmIvUVBVMTBlZ0VPUnhmcEg1VnFjZjVLbjF4dmtxY2xpQ2o0VE40WklKQkozZ0E2STlpUjM4bGgrTlR0MWV5SS94cEFhQlhyMTVaZ1p6Q2t5d3JjQ1pVOTRYSXJtMzl2YXI2VkR3V243Um0rZWZmZE9RYVU2bTB0RFJiUkdhcDZuZ1J5ZHo1NzJpYnpNeE01T1hscGUyZFRGN1dlUGRCUlVWRlJ4d3Z2ZENQSHhEWG1tRTN2bEFZdE96SkFrenNpQTJlUmhaaU9ENVVndE5EanlKUHFwb2VkK0tOZ0NCd1d2aENmT2pZWW4xZzh3ZnczZ0NIOHgyTmZmWjBIOTRiM3dSdytHN1BPSUQzNC9INHFGNjlldjNrNUlYVG5RSlMrMytZSjhCb2JieHJNZEdkbnUzOCtxcHdHUC9kdFFobG1TbWE5eFYvUDMzazByTlQ4OFc4Z1ROZSt1R00xMzZQTHVqL1c0MEhIb0lnczZQZllyWFVScStLU2d3cy93bTUwU2lBWm5mYnRPVU5YdDM4NDNYTHIxdGhLZjZVOFJOZWtSbmVUb3k0aFROZXgrS01sN3oxNC9zTWpRWDBsY2dQRFVlYkczK0V1L3BmcVdZdkhqT0s2bEIwK3JyV2Z1RjdZa1dQa3FHb1RkM2kzTVA1S3Yxd3ZrcWNsaUFEdWNFSmFsazNOM3QwOC8vMzFuTmx5MVdwcllwN3Jhem81Zkp6ZURlbkNhLzlXM1JCang0OXNrTUZ1OTVsUWM0QXRoeTlENGZES094VWdKL3R2eCtHN0RNWWZYcjN3b3BWcTdENG5mZnc4U2Vmb2JhdWJzczNzdXJiRWRTUCtlNnJyM3d6WVBEWWFmcmc4VkxuTkp6Z2ljMEVNRUZTY0ZkQ0NCRWNHWGdUWThOUG9JZlZNR0R6alFCbk1kK1JXc3g2bUVQdlFkZTZHRzVUd2U4YUhrRERWTm5Xelo2dGZ0Mkd6Q3g4dmt0WGJNcklTTzI3RjdiT3FxeU96V0s2cmYwNDQza1BaN3oyNmVoRVc2dFVrUnVOWUw4TlA2QkxiVTN6aDF2K21OM2VqOHFXUDF0WEJTeU1EcCtQejNneWUxdWM4VktMTTE1eUtoL01IRjd4NzI3UE5hYmJYRC9OMDJ3QkJRZHRSS2REZHpRK01kM21CTTVYM3NQNUtuRm1KZHEyb3ZxRkJLSmpUUGhabHM2YlBGYnZBZnNNQ3dTdG13VnlVT09EblFzTGNjUmhRL0hMNFVkZzZFRUhvbE9uZ20xKzQ5S3ZsK01mRDg5RnlZSlhVRm0xK1E1NjFiZmpGczVkL2NVblMxTDJuNkNEOGRpcC8vRjRxWE02T3RIV0dsRWJQYXhTWEpCeEwvWU5mTkwwT044SWFEL21PMUtQV1Erei9IUW44ck1zekViemRGc3JkNW0yOXJndHdOcmNBbnkreTY2SXVQS0dtRmJBeGw5UFAyN1pGUzU4Y2Rkd3h2TS96bmp0azdKRTJ3NkU3RGdHYnZ3SnZhc3JrUkdQUWRyK3g2Z0NmRzVIY1diT0pUeVp2VDJjOFZLUE0xN3lLbTdyTkxweWVmNWprUjh5czZBdVByODJHK1lrYUtQYjJGSmtGRVYzOW51WWJuTUE1eXZ2NEh5Vk9DMUJocDBYdkVGRXpnY2FUN3ExOTlPcU84YTI1NHEwTW83b2NhRmhlTXVkRlNYR2UvOUdVME4yR3pENFYxWXcrQmNCOW14ODhKQ0Rmb0h6L25nV2ZyYi9mc2pPM3ZGTitGWFYxWGpyN1hjeGRmcTFLSytvMlB5b3ZxVngrNXlWeXo3N3FpTVhuMHJmZi85OWpxcmVxYXJqUkNURHFldG1aV1VoTnplWGR6aTVTRlZSWDErUDh2SnlwNCtYZmdIZ3d1N2R1eTkwOHFKZWxxcEUyNDdrb0JxL0RUMk9JMEp2b1ZBMklZQllXMzhyM3dob0JmTWQ3bURXd3p3MWQrRVJFZnhHZ1czeUZLMk43N1lJYW9JaGZOMnBFR3Z5Q21DNy9mMlFodWsyem5qK3hSbXYvV2FYOVArdEpjRy9BWnJqNm4zenFpaXNyMGRSZFNXNjF0V2dzSzV1aDc4OFpsbDFvdmJUZ1RqdXpKNkE5MUswU3VOd3huTUhaN3prbFo3Wit6RE5zRjZLL0ppWjdkb2ltcjM3bWJsYkRicU0vQkdCN0xhY1lraXZkQnZuSy8vaWZKVTRMVUVHOHEwL3FRWnVOZXNFanlwVTFvc2RHU2RINEhXM1Y5TldhVGw5OUN3ZWNuQW9KQ1VDS1FTQTdPd3NqRC9yRDdqNGduTVR2dGFDVjEvREZkT3Z4YVpObTQrcE10M1daangyNmg0ZUwzVk9xaE50TzZTS0FZSGxPQ1R3SHZZTGZJSkJnYVU3L09WeERmeGtJZjZpS083aEd3RmJNTi9oRGN4Nm1FUHZRNWZhZWt4VUMyY0owSFdIdnhiQXBzeE1sR2Jsb2pRM0Q5Vmh4OGFLOW1PNmpUT2VEM0RHYXgvWEVtMDdZZG1LY0R5R3ZHZ0V2YW9xMEtXMkZqbXhLQlJBSkJCQVRUQ0U5ZG5aNVpEWW4vWmZVL0dDVElhelQ2QSt3Um5QR3pqakphZnk3NWxIVmZ5NzJ6T1JIelB6M0Z5SGhHd1VIdjRUOG9aVUpyQUh6blNiRXpoZnVZZnpWZUxNVHJUaGUwSDhIS3lMbDhoWXhOMWVUbHVsMnlhUDlCNnd6MkhCZ1BVa1JIWUZnS0t1WFhINXBSTnczTEcvUmpnY1N2aUMwV2dVenp4ZmdodHZ2YjNGUms5TTlMdzFYMzc2dWFPcmR4R1BuZm9IajVjNnAvaWlrb3lldmFJVExEVC80RGozQlRXS0FxbEFMMnN0amd5K2dTR0J6MUJrclVkY0E2alVQS3kzdTJLNXZmczdRNElmWHpLdzl2c3YrVWJBRnN4M2VBZXpIbWJSR1FqWDdJSXVBZUNVaUNVVGdxcTdOLy9uVWN2Q3VweGNmRnZRQ2RYQk1LSmlBWmJYbnZ1WmJnTm5QS054eG11ZisrNURLTGZQd0hORlpTYmdUcUt0clJyL2ZKdSt2MVJyVmV5THhvMVkvbmN3dTd0ZG5QRzhnek5lOHFydXpUbTY0cE5kbnE3L0lUTW5wZW0yWnAvRmsxRlVoNjVqMXNQS1NmQ05icWJiSE1INUt2VTRYeVZPUzVDQmd1Qk1WWmtBdDIrR1RwaFdTRHg2SXRialRaTTJlSUEwMitUcFU3enYvaExFMzBUa0FBRFlhODlCdU9hcUs3RHZQdnNnRUVqK1oyNDBHc1BDTnhkaHlsWFhZRk41NDgyZnVoangySVVybGkzNVpJZS8yU0E4ZG1vK0hpOTFqaGNTYmNteVZiOFExVEZ2WERFbUxlNmtTZ1R6SGQ3Q3JJZTVYbm1xeDdBNksvUjRBT2hoQTZnTVowQk4rZTgvMDIyYzhRekVHYS85NXN6Zi9TUm84Q0VSY1d3RzZDZ3RObmxVYXlIeFB5Mzc5emR6WnN4b2U2ODMzWERHOHhiT2VNa3IvWi9kaG1sSUZyaVJick5DTnJvY3Z4NVovWGFjanR3K3RhRllKSUhveVRJVUd4MWZuQWR4dmpJZjU2dkVNZEhtbnJTWlJQcjI3WnVKckU1UENUQUNBSHIyNkk2Ny92Y203RGRrSDhlK3hodUxGdU9peXlhanVyb0dBS0RROTJLVlB4MjFkdTFhMzdSSGVlelVYRHhlNnB6aU8wc3lldFpFYjdCZ25RL1o5ak1vUEdXclR6dFgxVXExN2VQZW5IcUNFUjhjbHlyTWQzZ2JzeDVtZXF5ay93Z2J3YjlBTU1EdHRTU002VGJPZUFiaGpOYys4K1loSE1udGY2SWx3VWNBSko1MmNGYzE3UGoweW03TDd6cjM1OWpKSjZDbko4NTQzc1laTHptVkQyVWVXZkZldCtkU25XNHJQUHduNVArc3ZIMGZWYWI2dGdTaVp6TGQxajZjcnpvZTU2dkVNZEhtcm5UNWFXQWhuRDhacXNjQ1FFRitQcVpQbllSOTl4bnM2QmNaTnZSZ1RMOWlFanAxS2dBQUNPVGdZTzR1ci9iZWM0aXpYOGhGQXdZTXFBQXdVVldmUjhPUmFFZlUxdGFpc3JMUzZaMXgycXp4ZUdsRlJZV2pUMDRpVW1wWjFnVitmSEpxVGZGRkpSbTlhdTAvV1NJWGUzNkRCMmdZd0VXZ0RkczkzOXVLRTdqQjAxS3pmTWNOVGw0M0hBNDMzZDFKN1pPZG5ZMjh2RHhINzVJVmtmMmkwZWdENjlldjMzM252NXFTY2VySWIrWkRvdjhqVVBOZXhGczRQeThuT01YdFphUVNaend6Y2Nacm54a0xFWXpseXJWQnVBQUFJQUJKUkVGVUR4aG5TZUF1bUxiQm8xb0x4SzhQVnRmZHd3MmU3ZU9NNTMyYzhaS1RkMWJkR3dYN2J6ZzVvMXR0TlNRRno2K2l5Tnl0QmpsN1ZyVnZnd2NBUkE3VmVPaGVYWVM5bkZtY3QzRytNaFBucThScENUSmdCU2VyeWdUak5uaWdGV0pIeHBtOHdRT2t5U1pQbjBGRGpvUmxUWmJOazhPa1N5ZmdxQ01PYy94SWRUQVl4QW1qanNPc2E2YWpvS0RoRkxpSURBMUM3dWszY085OUhmMWlMdXJSbzBlTlpWbC9BUEFQVmExMzZycTF0YldvcUtoQVBHN3M5NU1uTlI0djNiUnBrK1BIUzFYMWQzN3NoN1ptMkkwdkZQYnFGWnNwc0c4MUxkRUdZTDBxemxuMFlkMmJiaS9FYXpiZjNlbG9uejBZRENJL1A1OHYvaDBpSXNqT3prWnVicTZUbDdVQS9OcTI3ZGxyMTY3ZHhja0wweGFuai9oMmNWenQzNnRpbGR0clNZemt3NUxMNXBZTXVzbnRsYVFTWnp5emNNWnJ2d0YxdTQrR3l1MEF1cmk5bG9RMEpkcVczekoyckgrcUVVN2pqT2Q5blBHU2wzdGU5U3VveDdIaEx2VTFIZjIxUXJ0RVVIQm9HUUtKZmc1UGF3VERWVUozNnp2ZS92d3pwM0MrTWd2bnE4UTFKZHBzbVdqV1ovQ29Rdkc5eEtNbnloRjQzZVFOSGlBdGNtMTdoZnNNQ2oxdVdYSUNBSXcrN2xqY2NjdU5IZjVWMzFpMEdCZGZmZ1VxSzZzQU5LVGJvbHAvL0hkZmZlV2JObXhaV1ZtbnVycTYyd0Q4SGc3ZStkWTQ1UEhZYWZzMVBqazVmZmVCcW40QzRNSWVQWG9zZHV5aUhsZDhVVWxHcjE2eG1RQW1pRkZQV2dBVUZYSFZFeGQ5V1BjbW5oaHI5Sk9XazVqdk1CT3pIbWFhODBMeE1SSUkzQWVnajl0clNWQVV0dDZXYnVrMnpuamV4eG12Zlpobzh6Zk9lR2JpakplY24rNHUrSFg5SjUyZXJOL1FrRzdicXRhZEdHMzZQMDBYc0xKaTZQYWJkUWgzaWJiL0ZNODJYeSs5MG0yY3I3eVA4MVhpbUdqekR0Ly9CTmh0WVBBd0VUa0lBSXE2ZGNYdlQvOXRTcjd1c0tFSDQ2ckpFNUdmMTVCSUZjakJZV1E4MjZ2LzNzVXBXVUFLRkJZV2JsTFZpMVQxT1RoNDdMVHhBeGg1N0xSOUdvK1hscGVYZDhUeDBuUDkrT1RVbW9ZTkh2dFBBa3cwYVlPbk1kRVdWejF4MFJXalgrY0d6eGJNZDVpTFdROHpqVHQrK1FLTng4NHlNTjBXU3NkMEcyYzhiK09NMXo1TXRQa2Jaenh6Y2NaTHppNFhsTCtjZjhDR2s4UGRhcXZGMHNaYTkyWnRmNzVWYU1OdDRJMFhzQlFaWGVzYk5uaDJqVG0vd1FPa1hicU44NVczY2I1S0hCTnQzdUwzVFo2Z0pYSTBvRVVpZ2lNUEg0YTk5OXdqTlY4NEdNUUpvNC9EemRmUGFFcTNRZVRRVURqNEVOTnRPOGRqcCszRDQ2WE9ZYUxObjVqdk1CZXpIdVlhZC93M0M1bHVNd2RuUEcvaWpOZCtBMnVMUjBEbEpoaVlhRlBZbHdVcmw5L0dSRnZyT09PWml6TmU4bkxQcTM0Rk1mbDFhTmU2YmROdGloM3Y5YWh1T2Y3VFRGYnZXblQrOVk4Tkd6d2RpZWsyUjNDK2FoL09WNGxqb3MxN2ZKMXI2OVp0U0U1bW9ieG5pUXpPek1qQUEvZmNpVU1QUGpEbDYyQzZMWGs4ZHBvNEhpOTFEaE50L3NOOGg3OHc2MkVtcHR2TXdoblBPempqdFE4VGJmN0dHYzlmT09NbHAveXYrU01xUCtuMFJQVEhySnltQjdmWGIxUGR2Tzhqa0szeWJMQnM1TzFiZ1lKZmxDT1E2OXh6emM3cFFwSG9XWEtvYVRjREpZZnpsWGR3dmtvY0UyM2U1T3Z2K21CK2JJQWxNaGdBT25jdXhQNURCcnV5am1GREQ4YVZreWVpYytkQ0FKdlRiWnJ4dE4vU2JTSXlRVlZmZGZLNk5UVTFxS3FxY3ZLU3ZoZUx4VHJpeWFrc0VBaGM0TWNucDlZdzBlWS96SGY0RDdNZVptSzZ6U3ljOGJ5RE0xN3ltR2p6Tjg1NC9zTVpMemtGNTFmTXo5My9wekhoN3JWVnNKcHQzb2hzUHRDakRhY1VSQ0FpRGZzNm0vKzVCRzJFdTlTank0Z2YwZm1JalNuZTRBRUFHYTRhbXAxTzZUYk9WOTdBK1NveFRMUjVsNjgzZVVKVzhKREd2ejc0d0Y4Z096dmJsWFVFZzBHY01Hb2taa3lialB6OGhzL29nU1dIaFVLaGUzWXIzdHMzVDJCRlJVWFZsbVdkQXVEdlRoNDdyYW1wUVhsNU9ZK2Q3b1Nxb3E2dURtVmxaWTQrT1FINFFrUk83dGF0Mjl0T1h0VExtR2p6SitZNy9JZFpEM00xcHRzQU5leHUydlJNdDNIR2N4ZG52UFpqb3MzZk9PUDVEMmU4NUhVNnIvbzFEY1VQeXk2dStzbksyUEw4S21nNHQ3UDF4cGtFYkdUMnFrV25ZUnZSOVlUMXlCbFVBMWd1Ulg4RVE5TXAzY2I1eWwyY3J4Sm5kS0lOS0JWRVQvQmJvcTA1WDIveXFHVWQwUGpYKzdsMGlxZFJLQlRDOFNPT3dSMDMzNEM4dk0yRGl1QlhWaWo0WU04OTl2RE5nRkZVVkZTZG1abDVtWWpNQVp5NzA2eTJ0aGJWMWRWTy8rRDFqWTQ4WHFxcTUzYnYzbjJoWXhmMXVPS0xTaktDbGowWndBVGpObmdVRmJhdDQ5NzhiMjBKVC9Cc29hcmhkZXZXWFlDR2ZJZWpMLzRMQ3dzUkRBWWR2Y3VRRWlNaXlNbkpRVjVlbnBPWERRQTR4TEtzbHpkczJORFR5UXZURnI4YnVmdzloWDBKZ0ZLMzE1S2dFQVNYekhseDRJeDU3L1F5Nk1WTiszREdjd2RudlBhWnNSREJ1U1hGbzFRQy93SmsxNDc1NVBDT29kQTZpSDF0cUdyNWcyUEhJdUwyZXJ5SU01Ni9jY1pMWHE4N3Z2czQ5eGMvanVneTV2c3Y4MzlXaG1EZXRrL2JnZXdZOGdaWG9PdUozNlBMeUIrUXYzOEZBdmt1djRSVXNTQnlwTnFoSi9WdDQ3SytTZUY4NVE3T1Y0blR0MUNJZ3VCTTFjQ3Q1cDNna1hXQytIaVVZcEhiSytsSXZwNVkrdTZ4MzVzaU9Cd0FIbm53WGh4NnlFRnVMd214V0F6UFBQY2ladjN2WDdCeFkxbkRnNnB2US9Yc0ZVcy9YZXJ1NnB6ei9mZmY1OWkyL1lTSWpIRHl1dG5aMmNqUGQyeCs5NDFvTk9yNDNRZWJqNWVPOHVQZEI2M1prbWd6NndTUE5ueVU1bnJiMW5HTHJoajl1dHZyOFpKbStRNUg3KzRNaDhQSXo4OUhNQmgwNnBMVVRxcmFsQ2R3OE1NeWJRQUxMTXU2c0Z1M2J0ODZkVkZxYWM0TC9ZZGJnY0Q5Q2pFc1k2c1ZhdVAyY2NjdG0rSDJTbEtKTTE1cWNjWkwzb3lGQ0E2c0gvRDdoaE04c3F2YjYwbUlhaTNFdmpaWVdYY0hUL0JzSDJlODlNRVpMM21SdDBQN0JXMzhBeUw3Mm5XQ1dGVUFpQWtrckFoMWlycDNZcWROZExIWTBYUGxjSHpoOWtwU2dmTlZhbkcrU295V0lLTmhnMGNtbUhXQ0J3QjBrMGgwREw3RDIzNDl3ZFBJMXlkNW9OalUrSmNWRG45b1g3S0N3U0RHYkoxdUV6a1VsdnlONmJhZDQ3SFRsbmk4MURsTXRQa1Q4eDNwZzFrUGM1bWNiaE5McGpMZDVnek9lQzF4eG1zL1V4TnRDdFF3MGJaem5QSFNCMmU4NUlVUGpYNHNvZWpoZ0g1a1pTckNYV0lJRjBVUjZoenorQVlQbUc1ekNPZXJsamhmSmM3NFJKdEV4OGloV09UM0RSN0E1NXM4Q3J2cFpNdzc3LzdiemFXMEVBcUZNUEtZb3pIcm11bkl6YzBCQUtoaXFCVU0zdDJyMTk2K2VRTGpzZE9PeGVPbHptR2l6WCtZNzBoUHpIcVlpK2syczNERzYxaWM4ZHJINUVRYlZHdEY3WmxWYTViL2pZbTI3ZU9NbDU0NDR5VlBEa2FGaEtPL0IvUy9icThsSVV5M2NiNXlHT2VyeFBraTBmWWRmTGZ4MWhwZmIvSklIRTloOHc3NDgvTmZ4dW8xYTkxZVVoUExzdkNybzQ3RTlDbVhvM1BuUW9pSUpTSkhobktEei9VYk5HU1EyK3R6U21GaDRTWVJtYUNxcnpwNTNacWFHbFJYVnp0NVNlUEVZckdPZUhJcUN3UUNGL1RvMFdPeFl4ZjF1QzJKTmt3VWcrNUthRWkwYWFrZGx4TVdYVEg2ZFc3d2JORXMzM0dEazljTmg4UG8xS2tUNys0MFFIWjJOdkx5OGh4OWswWkU5b3RHb3crc1g3OStkOGN1U2kyTUc3SDhDWTNIZmlmUTVXNnZKVUVoc1hCSnRDeDdzdHNMU1NYT2VCMkhNMTd5NXMxRFlHRGRnRk1BNndFQlFtNnZKeUdxdFFCdUNWYlYzblh1dWM2OXVlY25uUEdJTTE1eTVFQXNpUW4rQ05WUDNGNUw0bVM0YW1oMjVFM3M3L1pLVW9IelZjZmhmSlVZTFVFR3JPQmtWWmxnM2dhUGJoS0puSWJTK0lKME9NSFR5TmViUEpHYURaL2FnZzhBb0txcUN2Zi8vWitvckt4eWUxbE5tcWZiQ2dvMjM0UzBPZDNXcDNoZjN6eUJGUlVWVlFlRHdiRUFIbGRWeCs1SXE2NnVSbVZsWmRyZGpkQjQ5MEVISEMvOUJzQnBmanhlMmhxVEUyMENYUmNYR2YvbXh6VysvdUM0WkREZlFjeDZtSXZwTnJOd3huTVdaN3oyaStVV2p3VGtMeEIwZFhzdGlWQ2dSb0NMSzljc3U0Nkp0dFp4eGlQT2VNbHJubTV6ZXkwSkV3d05wbG02amZPVmN6aGZKWTZKTmpQNWVwT250TFMwVm16Nzc2cW90VzBiVHovN0FrcGVkblF6dk4wYTAyMTMzSHhEaTNTYkJPWC8vSlJ1NjlxMWExVm1adVo1SWpJYkRoNDdyYTZ1UmxWVlZkbzhTVFUrT1pXWGwzZkU4ZEl6ZS9Ub3NjQ3hpM3FjMFlrMjZLYTQ2bW1MUHFoZHdCTThXekRmUWMweDYyRXVwdHZNd2huUEdaengyc2NQaWJhS05jdit3Uk04MjhjWmo1cmpqSmU4WnVtMmQ5MWVTMEpVTEZoeVNEcWwyemhmT1lQelZlS1lhRE9YcnpkNUFHaEZ2UFpmZ0QwUEFHcnI2akR6K2xsNDh1bm5VRi92Mk9lWXRadGxXUmcyOU9DdDBtMFl5blJiMjZUVHNWTWVMM1dHNlltMnVPcVlSVlBHTE9JR3p4Yk1kMUJybVBVd1UyTzZUYUVyM0Y1TGdwaHVjeEJudlBaSmx4bVBpVFovNDR4SHJlR01seHc1RUVza2dBc0JYZUwyV2hJbnc5VU9QVmkvRUlQZFhra3FjTDVxUDg1WGlXR2l6V3grMytUQnh1WExLK3k0WGdQVnp3R2dycTRlTTYrL0NYTWZmeEoxZGQ3WjZBa0VBaGd6YWlTdW5qb0pCZmt0MDIwOUIreTNuN3VyY3c2UG5TYUh4MHVkNDRkRTI2TC8xcWZObjFkYk1kOUJyV0hXdzF6amp2OW1vU0kybnVrMk0zREdTdzVudlBhcnorbC9OQ0MzbXBab2cycXRaZWtWRzJEZndFUmI2empqVVdzNDR5VlBEb2wrS01Ib1VDUFRiUmFHaHdLaCs1bHVheC9PVjBuejdYekZSSnY1MHVaTWNwZmVnM3JrWm1lOUtoYjJCSUNjN0d4Y1BXMHlmblBpYUxlWDFvSnQyM2hqMFdMOGVkSlVWRlZWUTFWdFFONkwyVHAyN2JKUERIdVRvM1ZsWldXZDZ1cnFiZ1B3ZXpoNHgxM2prR2RaL3RtL2JIeHk2b0M3RHo0QmNLRWY3ejVvVGNNSm50aE1BQk5NT3NIVFFEZkZWY2NzK20vOTJ6ekJzOFhtdXp2SG95SGY0WmpHZkFkZi9QdEw0NHNaSjZucWgrRndlSFNYTGwxODh4enROWFBtRjU4aUNOd0JvSWZiYTBsUVZCVlhoVHBWM3psMmFQcThnY3NaciswNDQ3WFBqSVVJRHF3dEhxRVMrSmVaSjNoMFJ1V2FyMi9uQ1o3dDQ0eEhpZUNNbHh4OUgzdHJKUFFBSUllNHZaYkU2VUtSNkZseUtGYTV2WkpVNEh6VmRweXZFcWR2b1JCV2NMTGFNdEc4RXp3b0ZjVEhwL01KbmtiKytTN2VpUTFybHBiR05IS20ydm94QUZUWDFPRHFhMi9FY3kvT1J5VGkyR1o0dTFtV2hjT0hEY1dWa3ljaVB6OXZTN290Z01mNjdibW5iOXFqUEhiYWRqeGU2Z3dtMnZ5SCtRNUtGTE1lWmhvM1l2a1RJdlk1SWxqdDlsb1NGSUxnOHVpbW5BbHVMeVNWT09PMUhXZTg1REhSNW0rYzhTaFJuUEdTdzNTYk9UaGZ0UjNucThRdzBlWWZhYlBKQXdCcmwzM3h2c2IxYkxYeEpkRHdHVDJUcHMzQW5NZWY4TlJuOUFTRFFadzQrampNdkhJSzh2SWFqeDdMTUNBOHUwL3h2dnU3dWpnSDhkanBqdkY0cVhPWWFQTW41anNvVWN4Nm1PdTBZNzkrTWE3Ui96RXQzU2JBTGlLNGx1azJaM0RHMjZtMG1mR1lhUE0zem5pVUtNNTR5V082elJ5Y3IzYU04MVhpbUdqemw3VEp0VFZuZUxydDN6RmJUL0ZUdW0zdDJyVzdXSmIxRjh1eXhxcXFZM2ZpNWVUa0lDY254OGhqcDQxUFRwV1ZsWWpISGYxWnRjUzI3VC8zN05uVDBicy92SXlKTnY5aHZvT2N3S3lIbVpodU13dG52RzF4eG11ZkdUTmdGUiswKzNEUjBId1IwMDd3SUtLd3I2dnErdldzYzMvT0V6emJ3eG1Qbk1BWkx6bE42VGJCUVZBeDdBazJ2ZEp0bksrMnhma3FjVXkwK1U5YWJ2SUFRSytCZXgwWWxOQjlZc2wrQUpDVm1Za2JyNTJPWTQ3K0pUTENZYmVYMXlRV2krR3BaMS9BemY5N0p6YVdsVzErVkJjRGtkK3QrUEpMM3p5QmZmLzk5em0yYlQ4aElpT2N2RzVPVGc3eTh2S2N2R1JLUktOUngrOCsySHk4ZEpRZjd6NW96WlpFbTFrbmVCUlFnYTZMcTU2MmFNcVlSVzZ2eDB1YTVUc2N2YnN6SEE0alB6OGZ3V0RRcVV1U3g2a3FhbXBxVUZWVkJWVjE2ckkyZ0FXV1pWM1lyVnUzYjUyNktMWDA2RXNEamdPc3Y2cGlON2ZYa2dnRmZvTGlsbkVqbDZiVnFSN09lQzF4eGt2ZXZIa0l4UElHaklYSzdSRHA1dlo2RXRLVWFLdVp4Uk04MjhjWmo1ekNHUzk1K203b0FJM2pma0IrNXZaYUVxYjZXalFXL1hQR2NIenU5bEpTZ2ZOVlM1eXZFcU1seUVCQmNLYXFURERyQkEvUWtHaUxqc0YzZUpzYlBDMlp0ejNya0xYTHZuaGZZL0VMVkhVcDBKQnVtM3psVER6NitKT285OUJuOUFTRFFad3dhaVN1dVB6UHlNM0oyZnlvREFQQ0QvYmVjNGh2MnFNOGR0cUF4MHVkdzBTYlB6SGZRVTVoMXNOY1RMZVpoVE5lQTg1NDdjZEVtNzl4eGlPbmNNWkwzdVowMjNHQWZ1cjJXaEltT0RJVUROMnBpOURkN2FXa0F1ZXJCcHl2RXNkRW0zK2w3VW1lUm9XRnV4Y1VkTTEvdHpIZGxwV1ZpWmxYWHNGMG0wdlMrZGdwajVjNmg0azIvMkcrZ3pvU3N4NW1tak8vK0JRZ2NJOEFwcjNad25RYlp6eW5wTVdNeDBTYnYzSEdvNDdFR1M4NVJxZmJWQmVMRmYwZDAyM3R3L25Lbi9NVkUyMys1dDN2MWhRcEsvdTJQS2FSTTlYV2p3R2d0cllPVjE5N0k1NTdjYjZuVHZSWWxvWERodzNGbFpNbm9uTmhJVVRFRXNFaG9RQWUyMjNBUHJ1N3ZUNm45T3JWNjZkNFBEN0J0dTAzbkx4dWRYVTFhbXBxbkx5azQrTHhPQ29xS2h4OWNsTFZUU0p5Y1k4ZVBWNXo3S0lldHlYUmhva21iZkJvdy8rVXhsWEhMSm95WmhFM2VMWm9sdSs0d2NucmhzTmhkT3JVaVMvK0NkbloyY2pMeTRPSWMvZStpTWgrMFdqMGdmWHIxL3ZtT2RwcnhvMVkvb1JvN0k4aVdPMzJXaElVZ3VEeTZLYWNDVzR2SkpVNDQzSEdTOGE4ZVFnTStQbUFFeXlFSGpadWd3ZGFCK2hkVmZIcTI3akJzMzJjOGFpamNjWkxqaHlJSlJMQWhWQjg1UFphRWlZeVRPM1FnL1VMNFp2eXpZNXd2dUo4MVZaYWdneFl3Y21xTXNHOERSN2RKQkk1alJzOE81YjJtenpBanROdGRYWDFiaSt2U1d2cHRrREFldGhQNmJiZXZYdHZEQWFESjhIaFk2ZFZWVldlUEhiYWVQZkJ4bzBiTytKNDZhbEZSVVd2aVloak1XSXZZNkxObjVqdm9JN0dySWU1VGgvNXpUUHh1SDJCQXV2Y1hrc2lCTmpGRWt5ZisrTEFLVzZ2SlpVNDR6a21iV2E4K3B6K1IwdEE3Z0xVclB5T2FxMGxPbVVEN0dubmppcjE5cnRrTHVLTVJ4Mk5NMTd5bXFYYkROem9TYTkwRytjcngvaDJ2bUtpTFQya2ZhNnR1ZDY5Qi9VSTVHUzlJb0s5QUNBdkx4ZFhUUHd6VGozbFpMZVgxa0k4SHNkTEw3K0dLZE5ub3JxNlpuTzZEVytxUk1hdCt2SkxvOTdrMkpGME9IYks0NlhPWWFMTmY1anZJRGN3NjJFbVU5TnRBdFRZaW11WWJuTUdaenovWUtMTjN6amprUnM0NHlWSDM4V2VHZy9kRDhGUXB0dThqZk5WdS9oMnZtS2lMWDI0L3gzcUlXdldMQzJOUmVLbk5xYmJLaXVyY00wTnQzZ3UzUllJQkhETTBVZmhxaW1YTjB1M3lYQUw0WGxNdCsyY2w0NmQ4bmlwTTVobzh4L21POGd0ekhxWXlkUjBtd0xaVExjNWh6T2VQekRSNW0rYzhjZ3RuUEdTSTRmZ1N4RmNCQnYvY1hzdENXTzZ6Ukdjcjh6RlJGdDY0U2JQVnRaKys5bG56ZE50ZGZYMW5rKzM1VFVkUFc1SXQvVXAzbmQvVnhmbklMOGVPK1h4VXVjdzBlWlB6SGVRVzVqMU1OZnBJNzk1eHRib242QnExTjIwVExkeHhtdWp0Sm54WXJuOWp4Qkxiak10MGFiUU9sVmNHNnlxdVlxSnR0Wnh4aU8zY01aTG5od2EvYmphaW82QzZ2dHVyeVZoVExjNWd2T1ZlWmhvU3ovTXRiV2l0WFRiMkpOUDlNUVJ4VWJ4ZUJ4dkxuNEhGMCtjMHBSdUUrQmRXeUtuTU4yMmMyNGNPK1h4VXVjdzBlWS96SGVRbHpEcllhWTU4d2VjSkpCN0FkblY3YlVrZ3VrMnpuZzdrRFl6M3R6NXhZZEFBMjlBRUhaN0xRbFJqY09TV2NHS3BkZU1IUXZ2SkNBOGhETWVlUWxudk9Ub095aldlT2hSQ0g0R09IZ2tLaFZVRjRwR3g4bmhabjJPWTdJNFg3V0piK2NySnRyU2szZDJLenltV2JydGZXQkx1dTNKcDUvMVhMcnRpR0ZEVzZUYklISW8wMjF0NDhheFV4NHZkUVlUYmY3RGZBZDVEYk1lWmhvMzR1dW5vUGJaZ0s1MGV5MkpZTHFOTTk3MnBNdU1OMjhlQW5OZUdIQVNFSGpTdUEwZWFCMkFPeXFqbFRkd2cyZjdPT09SMTNER1M0NE14WEt4TUI2S0Q5eGVTOEpFaHF1RW5tQzZyWDA0WDNrZkUyM3BpNXM4TzdEMjI4OCtpMGRicHR1dXZuYVc1OUp0Z1VBZ2JkSnQxZFhWdndId0F1QmM0enBWeDA1VkZaRklwQ09PbDY1VjFULzQ4WGhwYTVobzh5Zm1POGhybVBVdzEra2psejl2Vy9IeklicmU3YlVrSXAzVGJaenh0aXR0Wmp3bTJ2eU5NeDU1RFdlODVCbWVianNrM2RKdG5LKzJ5N2Z6RlJOdDZjMnM0NVV1TVMzZGRzbmxVMUZaVmRXVWJvdkg3VE5XZi8zWnQyNnZ6eWttSGp2bDhWTG5NTkhtUDh4M2tBbVk5VERUM0pjR25BWEkvMEtsazl0clNZUXFhcUNZV3JWMjZWL1BQVGQ5UHJ5ZE0xNExhVFBqTWRIbVg1enh5QVNjOFpMRGRKczVPRisxNE52NXl1aEVtMkN0YVB4Y251QnBIKy9zVUhqWW1qVkxTelVXK1owcVBsRlZyYXlzd3JVMzNvcVNsMTVCTk9xZDE5Mk42YmJwVXk5SFFYNStVN290RUxUKzJXZlBQWDF6cDRLSngwNTV2TlFaVExUNUQvTWRaQXBtUGN4MCtyRmZQd1RiUHNPMGRKc0lzbUhocXR4ZWc4NTNleTJweEJtdlFick1lRE5td0pvemYvZVJVR3VlZ1JzOEVZVStFSk5OTjNLRFovczQ0NUVwT09NbGgrazJjM0MrYXVEbitjcndSTnRHaVVkTzVRWlArM0dUcDQxV0xmL2lvM2drOWtlb2ZBSUF0WFYxdUh6cWRNeDU3QW5QcGR0R0h6Y0NWMDY1ckVXNnpkTHdFMHkzN1p6VHgwNTV2TlE1VExUNUUvTWRaQXBtUGN4bGNyb05naHVZYm5NR1p6enZHWGhnL3lORmczZEQwTlB0dFNSQ29YVUt6QXhWMVY1NnhqSHJxOTFlajFkeHhpTlRjTVpMSHROdDV1Qjg1ZC81eXVoRW0yS3QyTkhSY2pqZTVnWlArNWwxcE5JRHV2VFpzM3R1VnNhclRMZDV3L2ZmZjk5VlZlOEdjQUtBb0ZQWHpjM05SWFoyZHJ2K1RCdWZuSnkrK3dEQVVnQ1hkZS9lL1VVbkwrcGxUTFQ1RC9NZFpESm1QY3pFZEp0Wk9PUDVHeE50L3NVWmowekdHUzg1VExlWmcvT1Z2eGlkYUZPc2pjTWVIeHdXZTFrRUhmc0JUMm5DTzdzU2h0aXc2c3QxcHFYYk9oY1dOcVhicklEMVlOKytleFc1dlQ2bkZCVVYvUkNMeGM1VjFZVk9YcmVxcXFyZHgwN2o4VGpLeThzNzRuanBCVVZGUlNXT1hkVGptR2p6SCtZN3lIVE1lcGlKNlRhemNNYnpKOE1UYmZVcTlyMU10TFdPTXg2WmpqTmVjbVFvbGd0d0lZQ1AzVjVMd2hyU2JYUFNKZDNHK2NvL2pFKzBhZVJVYnZBNGk1czhTVmkxL0l1UGJEdHlJU0JmQUEzcHRrblRyc2FqODU1RWZiMjMwbTJqUmg2TFNaZE9RRTVPTmdCQVJJNUVadmpoM1lyMzNzdmw1VG5HYThkT2VielVPVCtiTmEvQTNFUWJ2bU9pYmZ1WTd5RFRNZXRoTHFiYnpNSVp6My82SDl6dlVOSFE3YVlsMnFCYUMrQ21VRUhkNVV5MHRZNHpIcG1PTTE3eTVMRG92NnNsZXF5aDZiWWpRc0hRdlV5M3RRL25xOVR4VGFLTkd6eU9NdXNZcGNkc25XN0x5YzdHdE1tWEdwRnVnOGhpS1A2dzhxdVBqYnFiZFVlOGNPeVV4MHVkVTN4UlNVYnZuckhKS3BoaTBnbWV6VGJHNHZib3R6NnFmNDhuZUxaZ3ZvUDhpRmtQTXhtZGJoUDdrcXJWWHovRWRGdjdjY1pMTFdNVGJVQU1xamRVZGwxMjNiay9UNS92dTBSd3hpTS80b3lYSEgwSHhXcUgvZ0ZnS05OdDNzYjV5a3hNdEZGcnZMTVRZYUN0MDIzVk5UWEdwTnNFT0J6UWgzb1BHdFREN2ZVNXhRdkhUbm04MUJtTmlUWUlwcHUwd2FNTk04cmFXTndlL2RiVU1md01ubWFZN3lDL1l0YkRUS2NmKy9WRHF2Z1RvS1Z1cnlVUklzZ1dXRE55ZHh0d2x0dHJTU1hPZUdZelBkRW1HciszTWw1MUV6ZDR0bzh6SHZrVlo3emt5RkFzRndzWGdlazJ6K044WlI0bTJtaEh1TW5UVGp0S3Q5WFYxYm05dkNhdHBkc0NWdVpqVExmdDNNNk9uZko0cVhOTVRyUkI4UjNVSHY5VzVLTjMzVjZLMXpEZlFYN0ZySWU1eG8xWTloaEVKNWlXYmdQUUhXcmR6blNiTXpqamRUelRFMjJCVG5XVHpoMVYycjRQR3ZBeHpuamtWNXp4a2lkRG94OHgzV1lHemxmbVlLS05kc2FzbzVNZTFydDRjUDlBTVBpc0NQWUdnUHo4UEV5OCtFS2MvdHZmZUNyZEZvdkZzT0NWMTNIRjlHdFFWVjNka0c0RFhvMUVvdU5Mdi8xaXRkdnJjMG9xajUzeWVLbHpmSkZvaTN6MExtYk00SlBXWnN4M1VEcGgxc05NVExlWmhUT2VXZVk4Mys5QUNZUVdRRkJnV0xZbnBtcmZGcXFxblRsMjdOcGF0eGZqUlp6eEtKMXd4a3NPMDIzbTRIemxiVXkwVVZ1WTlVUFc0M3IwM1dlUGNHYmdNVUNIaUloa1ptVGc1dXRuNHBpamowSW9GSEo3ZVUzaThUaWVlZjVGM0hqTEhkaFlWZ1lBVU5VMzRsbzNiczNTcFVabFMzWms1Y3FWM1RNeU11WUFHTzdrZFhOemMxdmN6Uk9MeFZCV1Z1YjBrMU01Z0hGRlJVWHpSU1F0ZmdnMkp0cE1POEdqZ0VMeFhkeTJUMzFyNnBpMzNWNlBseXhac2lUY3VYUG5pd0ZjQ1FmdjdneUh3OGpQejBjdzZOanNTZVFJVlVWTlRRMnFHajcvenFuTDJnQVdXSloxWWJkdTNiNTE2cUxVMHB6NUEwOFY0RFpBVE12WXJsUFlNOGFOK1BwK3R4ZVNTcHp4dkcvR0RGZ0REdHI5V05IZ2ZSRHA1Zlo2RXFKYUw3QWZxSWpYVE9ZSm51M2pqRWZwaGpOZTh2U2QwUDVxNDBGQTluZDdMUWxUWFJpTlJTZGtETWZuYmk4bEZUaGZlWk9XSUFNRndabXFNc0dzRXp3QW9CdkZqbzdHWVhpWEd6d2R6enRIVEh5Z2RPVm5YOWwyNUVLQmZBWUFkZlgxbmsrMzVlYm1BTmlTYnVzMWFQQVFsNWZubUw1OSs2NnJxcW82QVIxNDdMVHhlS25EVDA1cmJkcytvM3YzN2kvNjdjbXBOVXkwK1ZOaFllR1pJaklOekhkUW1tRFd3MXhNdDVtRk01NzNNZEhtYjV6eEtOMXd4a3VlTDlKdGI4RzNuNkhVSE9jcjcyR2lqUkxCa3p3ZG9FK2ZRZjBrSytNWkVXc0lzQ1hkZHVvcEozbnFycVJZTElaRmk5L0JueStmMml6ZEptOUZJcEV6ZkpodSt5dUFNWER3MkdsbVppYWkwYWpUSHhDM3pMYnR5M3IxNnZXQ1l4ZjFPQ2JhL0dmSmtpWGh6Uy8rNzNQeXVzeDNrRW1ZOVRBVDAyMW00WXpuVFV5MCtSZG5QQ0xPZU1scWxtNDdCQkN6YmpoWFhTd2FIWnRtNlRiT1Z5NWpvbzBTWmRMUWJaU2V1Kzh4TUJUTytDZUFneHJUYlRPdm1vSVRSaDNucVhTYmJkdDQrcmtYZko5dVc3MTZkWTlRS0RRYkRoODdkVmk1YmR1Lzc5R2poKy91UG1nTkUyMytzem5mY1pHSVhLV3FCVTVkbC9rT01nMnpIdVppdXMwc25QRzhZOFlNV0FNUDdIK2tJdmlRQ0haemV6MEpVWTJvNnR4NHNPTENNNDVaWCszMmNyeUlNeDVSQTg1NHlkdWNicnNia0VQY1hrdkMwaXpkeHZuS1hVeTBVVExNMmowM3lIZmZmclVzSG9sZmhHYnB0dW5YenZKY3VzMnlyTFJJdCsyMjIyNmxHUmtaSjhMaFk2Y09XcXVxWi9iczJmTjV2ejA1dFlhSk5uL2FmSGVub3kvK21lOGdFekhyWVM3VDAyMXpYaHgwc2RzTFNTWE9lTjdSLytCK2h3TEJlMFMwdDl0clNVaERvbTFXcUxEMmZHN3d0STR6SGxFRHpuakprNkhSaitvMWVpcFVQM1I3TFFrVEhCNEtodTdRdDlISDdhV2tBdWNyOXpEUlJzbmlTWjRPWmxxNjdaTEowMUJaV2RXVWJvdEN6L251cTArV3ViMkFnNFdqQUFBZ0FFbEVRVlErcDJ3K2RubzNnQlBnNExIVGRsb0s0TEx1M2J1LzZQWkNVb1dKTnY5aHZvT29kY3g2bUdudVN3UE9nc3J0Z0RqMmhtWnFhTGxDSjZWcHVvMHpua3VZYVBNdnpuaEVyZU9NbHh5bTI4ekIrU3ExbUdpajlqQnBBRGRXbndHRDl4UXJNQmVDSVNKaVpXWm00SmJyWitLWW8zL3BxWTBlMjdieGZNbEx1UHE2V2Fpb2FCaFVWUFVOdThZK2FmWHF6OHBjWHA1alZxNWMyVDBqSTJNT3ZISHN0QnpBdUtLaW92bCt1L3VnTlV5MCtRL3pIVVE3MXBGWkR3RG5kKy9lZmFWVEY2V1c1aTRZK0FmWXVJSHBOak53eGtzOUp0cjhqVE1lMFk1eHhrc2UwMjNtNEh5VkdreTBVWHVadFdOdXFGVmZmLzVsUEJvZkQ4Vi9BS0N1cmg0VHAxNk51WTgvNGJsMDI4aGpqc2JVeXk5dGtXNnpjcXhuL1pSdTY5dTM3N3FhbXBvVEFTd0VFSE54S1Q4QytHUDM3dDE5MXc5dERSTnQvc1I4QjlHT2RXVFdBOERESzFhczZPVGtoV21MWmU4dWU4U0dQUm5RSDkxZVM0SzZDK1RtdVM4T09OZnRoYVFTWjd6VUt6NncrRUFnK0JmVEVtMEtyVlBSTzduQnMyT2M4WWgyakROZThwaHVNd2ZucTQ3SFJCczVnU2Q1VXFoN3Z6MzdaR1NFbm1PNnpSdGNQbmJxMitPbHJXR2l6WCtZN3lCS1hFZGtQUUM4WDE5ZmYwTGZ2bjNUSWh2aEJxYmJ6TUlaTHpXWWFQTXZ6bmhFaWVPTWx4emowMjJCNktreUZMNU42elhIK2Fwak1ORkdUakZwR1BjRjA5SnQxOXh3QzhvMmJRTEFkSnVEZkh1OHREVk10UGtQOHgxRXllbWdyRWNjd0h3QUYvazU2K0UycHR2TXdobXY0ekRSNW0rYzhZaVN3eGt2ZVVhbjIyeDlOeHFQbnNOMFc0Znk3WHpGUkJzNXlheGRjaDlZOWZYblgyb3NmZ0VVbndJTjZiYkxwMTJOZVU4OWkvcEl4TzNsTmJFc0N5TitmVFF1ditRaTVHUm5BMmhJdHdWeUF2UDZEQmk4cDh2TGM0d0x4MDU5ZTd5ME5VeTArUlB6SFVUSjZhQ3NSd0RBc2ZCNTFzTnRUTGVaaFROZXgyR2l6ZDg0NHhFbGh6TmU4cHFsMjk1M2V5MEpDK0FncHRzNmxHL25LeWJheUdrOHllT1NyZE50dWJtNW1ETHh6eGg3MGhoUDNkMFVpOFd4YVBIYnZrKzNiYjRiNFg0MERGQWQ5UWZ3cmFwTzZ0R2p4Nzg2NlBxZXcwU2IvekRmUWVRY1pqM01aSHE2TFZUNTlZTmp4eUx1OW1wU2hUT2VzeDU1cWZnQXl3NjhJS0pGUmlYYVZPT0EzbFViTFp0KzlwZ05qdi9nOVFQT2VFVE80WXlYbk5xM3NGdW1oUDZsd0FIR3BkdWdDOFdLL2thR1lxUGJLMGtGemxmdHcwUWJkUVJ6Qm5NZjJqcmRscFdWaFZ0dnZBWkhIM1drcHpaNldrdTN4UUt4azljdVdlS2JKN0FPUG5icTIrT2xyV0dpelgrWTd5QnlGck1lNWpJNjNhWTZaZHpJWlErN3ZaQlU0b3pYZmt5MCtSdG5QQ0puY2NaTG5yNkZmUldoLzRQSU1MZlhrakNtMjV6azIvbUtpVGJxS0lidGpQdkwxdW0yMnRwYVRMeGlla082cmI3ZTdlVTFhUzNkRnJLRHp6TGQxaWErUFY3YUdpYmEvSW41RGlKbk1ldGhyaTNwTnBqMk9ZWGRSZVFPcHRzY2t6WXpIaE50L3NZWmo4aFpuUEdTSjRmaEV3bEVUd1hVdkJzdW1XNXppbS9uS3liYXFDUHhKSThIOUJrd2VFOEpXSTgxcHRzS0N2SngyWVFMY05yWWt6MDFGRWVqTVN4NDVUVk1uWEV0cXFvYVhpT3A2c3Z4V1B6OE5jcy8vOGJsNVRubWh4OStLSXJGWW44VmtlTUJoTnB4S1FXd3pMS3NLN3AxNi9hMFE4dnpQQ2JhL0lmNURxS094NnlIbWViT0gzZ3BJTmNBeUhGN0xRa3FVOVUvZi8zK3N0a3pacVRQaXpUT2VNbGhvczIvT09NUmRUek9lTW5SZDlCVDQ2R25JUGc1MDIzZXh2bXFiWmhvbzQ1bXpwRHVjOTM3N2Rrbkl4eCtwakhkbHBtWmlkdG1YY3QwbTB0V3JWcFZtSkdSY1pPcWprLzJHcXE2R3NCSjNidDMvOGh2ZHgrMGhvazIvMkcrZ3lnMW1QVXcxNXlTNG5FUWE1WkFlcm05bGdTbFpicU5NMTdicVVJZWU3bi9JYllkbUMyUWZtNnZKMEZSVlgwbVZGWDJQMlBIL2xqbDltSzhpRE1lVVdwd3hrdWV2b2NoR2czZHpYU2I5M0crMmpFbTJpZ1Z1TW5qSVgzNkR4NHF3Y0RkWXNsK0FKQ1ZsWVZwa3kvRHlXT09SMFpHaHR2TGF4S0pSUEhVczgvaitwdHZRM1YxemVaSGRYRlU3ZlBYZnZYWlo2NHV6bUhmZi8vOUZBQVhxbW9SR281SDc0d0NxQUR3U1NnVU9yMUxseTdmZGVnQ1BlUm5zK1lWNUVubUZRSk1OR21EQndCVXNSWnFqMytqL3FPWGVZS25wZExTMG5Nc3k3clo2WHhIcDA2ZEVBZ0VJQWJkRUV6VTBScmZCSEQ0YnM4WWdIZnI2dXBHOSt2WGI1T1RGNllHcXBDNUx3MzhyVUR1QnREWjdmVWtxQXkyZmNYcHgzM3Q2RjM4SnVDTXQzTnpYdWovTTdFQ0QwQ3duMUVuZUtEMXF2cjN1bWpaWko3Z2FSMW5QS0xVNFl5WFBIMEhQZFVPUFE3SW9XNnZKU0dpTm13c0ZDdDZ0aHlLVlc0dkoxVTRYMjJyS2RHbWdWdk5Pc0dqQ3NnYXNTS255VkM4NC9acWFPY01PL0xvYjZ1Kytmd2R0ZU9ucTlwTm45Rnp5KzEzNG9tbm5rVTBHblY3ZVUzQzRSQk9QbUUwYnIvNWhxYlA2QUZrV0JDQnUzb1hEKzd2NnVJY3RtalJvbHRFNUJRQWR3RDRGQTEzekxUbVJ3QlBxZW9GR1JrWm8vMzQ1TlNhNG90S012S1JlVEdBQ2FadDhBRFlHTGZ0VTduQjA5S1NKVXZDcGFXbDU0aklmVTYvK0M4c0xFUXdHT1NMZjZLdGlBaHljbktRbDVmbjVHV0RBQTdMek14Y3NITGx5dTVPWHBnYWlFREhqVmoybUszMkRBQ21mZVpISVN6cnhqa2xBOCtZTVNPOVhoZHd4dHV4UjE0cVBnQlc4SG5qTm5oVTQxQzloeHM4cmVPTVI1UjZuUEdTSjBQeG5WalIzMEoxTWFEbXZGNVhzU0R5UzlYUVEvcU9jVGNCSlkzelZVdjZGZ29iVHZDWXRzRURBTEltRHZ1UGVCbnZ1YjBTYWh0T1h4NjBPZDAyRDRLZk42YmJycnQ2S2tZZk44Snp4OTZmZXZaNVhEZnJWbXdxcndEZ3ozUWJBSHo5OWRjWk9UazVSWlpsSFdMYjlpOHR5K3BtMjNabkVha0RzQUhBZitQeCtNdnhlSHgxbno1OVRQc1E1blpob3MxL21POGdjaGV6SHVaaXVzMDhuUEZhWXFMTjN6ampFYm1MTTE3eU5xZmJIb0RJZ1c2dkpXR3FiNGhHTDVERDhZWGJTMGtWemxmR0o5cCtGSTJPd212NFFOTG84enROeDAwZWorcTkrK0NmQjBLQkI3YWsyekl4YmZKRUQ2YmJJbmp5NmVkd3d5My9pNXFhMnMyUCtqUGRSdHRpb3MyZm1POGdjaCt6SG1aaXVvMU1aMnFpVGFGMUF2eTlOckp4Q2svd3RJNHpIcEg3T09NbHoraDBtK0lka2VqdjBpbmRsczZNVDdScFpLd2Nobis3dlJwS0RLY3dEK3N6WVBDZUVyQWVFN0dHQUVCQlFUNHVtM0FCZnZ1YkV4RUtoZHhlWHBOb05JclgzM3dMbDE4eEhWWFZEWlVTVmJ4cHg2TG5yMTYrSkczdVZFZzN4UmVWWlBUdUdadXNnaWxpM0YwSjJCaUwyNlBmaW56MExqZDR0bGl5WkVtNHNMRHdUQkZ4OUEyK3hueEhJR0RRYkVQa0VkWFYxVTYvQ1FBQTc5ZlgxNS9RdDIvZmRVNWZtQnJNTGhsd2tTWFdqUUJ5M0Y1TGdzbzBqbk8vL3MvU2Y4M2dYWHRwWis3OGZrT2dvYWNnMk4ya0RSNEFNVnYxbm1oOVpQcFpKNjcwN1p1YjdjRVpqOGg3T09NbFI5OUJUNDJISG9OZ0tDQ0dwV1oxb1ZqUjM4aFErS3A4UXkzcFd5aUVGWnlzdGt3MGE0TUhBTEE2RHZ1UHdWZGpyL0VFajNsTUd0N1RVcDgrZy9wSlZ0WXpnTzRqSXBLVmxZbGJiN2dXeHh4OUZDekxXODluejVlOGhLbFhYNHZxNmhvQWdBS0xZcFViamwyN2RtM3RUbjRyR2Nia1JKdW9yb25ET20zUmxPUDV3WEhOTU45QjVFM01lcGhyZHNuQThTSzRUaUJkM1Y1TGdsWnFISlBHSGIvMENiY1hRcWxoY3FKTmdhamErbVMxWGZYSGMwZVYxcmk5SGkvaWpFZmtUWnp4a3NkMEcza1ZFMjNrSm0vdEV0QTJWcTFhdWlJZWlaME5OQnlUcTYydHc4U3BWK0d4SjU5R2ZYMjl5NnRyNmRpamY0a3JKbDZDN095R24yTUNIQjdLMitYbFhudnNzNC9MU3lNSC9Xeld2SUpldldJelRkdmdBUUJSWFdPTC9uRlIzWC80d1hGYjJYeDNwNk12L29QQklQTHo4M2wzSjFFN2lBaXlzN09SbTV2cjVHVURBSTRGOFBDS0ZTczZPWGxoMm1MY2lHVi9FOUVwZ0hGM2EvYVZBTzZiKytLQWM5MWVDS1hHM0JmN0g2RHh3UDhKME5mdHRTUkNvWFdxZXE4ZExCL1BEWjdXY2NZajhpYk9lTW1UZy9HcEJLSW5BV3JlWit0YU9GeXQwSDM2TnZxNHZSUnlWbE9pelphSlptM3dxQUpZTFJvZEpZZmgzOXpnTVJkUDhoaWk1KzU3REF5RncwOHczVVp1TWpuUnBvb2ZZM1o4MU9MSXh4OHcwYllGOHgxRTVtRFd3MHhNdDVHWG1aNW9DNGRpVjQwOSt0dHl0eGZqUlp6eGlNekJHUzg1VExlUlZ6RFJSbDVnMGlDZjlreEx0MTA1ODNwVVZsWUJhRXkzUlU5Y3UzWUpuOEFNWlhxaUxXcmJZeGRQUFlFZkhOY004eDFFWm1IV3cxeE10NUVIeVp3WCtoOGdWdUJ4aVBSM2V6RUppdGxxbDlpQml0UFBPR1o5dGR1TDhTTE9lRVJtNFl5WFBLYmJ5RzFNdEpGWGVHdG5nSFpvMWFxbEt6UVdQdy9BUjBCRHV1M3lhZFB4NU5QUElSS0p1THk2bG83NTFWR1lkTWtFWkdWbUFtaEl0d1h6UWsvMzNHUGZnUzR2alpMZ2gwVGI0c2pISDdpOUZxOWh2b1BJTE14Nm1JdnBOdkthelJzOER6U2M0REdIUXV0czFYdTR3Yk5qblBHSXpNSVpMM21iMDIzam9QcSsyMnRKbU9Cd2xkQ2QrZzZLM1Y0S0pZZUpOdklTbnVReDBOYnB0dHljSEV5NmRBTFRiZFFobUdqekgrWTdpTXpIckllWm1HNGpMMkNpemI4NDR4R1pqek5lY3BxbDJ3NHg3Y1pVcUw0dGdlaG9wdHZNd2tRYmVZMUpRejAxdzNRYnBRSVRiZjdEZkFlUlB6RHJZUzZtMjhoRlRMVDVHR2M4SW4vZ2pKYzhmUTlETkJhNkM1REQzVjVMd3BodU13b1RiZVJGM3RvTm9EYmJVYnF0dnI3ZTVkVzExSmh1eTh0ck9Ick1kSnNabUdqekorWTdpUHlCV1E5ekxYOS8yWU1LZXlhQU1yZlhrcUMrRXREL216Ti80S2x1TDRTU00vdkYzUWVMRmJqYnRFUWJWT3NWK3M5dzFxWngzT0JwSFdjOEluL2dqSmM4T1JpZlNpaDZKdE50MUpHWWFDT3Y0a2tldy9VY3VQZStJU3Z3Y0dPNkxUOC9ENWRPdUFDbmpUMFpJUS9kYlJXSlJMRGcxZGN4ZGZxMXFLNnBBUUNvNm9Jb01PRzdyejVaNXZMeWFDdE10UGtQOHgxRS9zV3NoNWxtbHd5NFNNU2FKVUMyMjJ0SmpQNmdjYm1RNlRhek1OSG1YNXp4aVB5TE0xNXltRzZqanNKRUczbVpTUU0rdGFKcnYzN2Rzak1LWG01TXQyVm1adUMyRzY5anVvMlN3a1NiL3pEZlFlUnZ6SHFZcTJHalI2NWt1bzA2RUJOdFBzWVpqOGpmT09NbGorazJjaG9UYmVSMTN0b0JvS1Q4c0dMRit1YnB0cnE2ZXVQU2Jic1Y3NzJYeTBzak1OSG1WOHgzRVBrYnN4N21xbDd6OWIxTXQxRkhZcUxOM3pqakVma2JaN3prK1NEZGRrZmRhekR0NWd6ZllxS05UTUNUUEQ3U1dycnQxTitjaUhBNDdQYnltbXcvM1lZM285QnptRzV6RHhOdC9zTjhCMUg2WWRiRFRFeTNVVWVZKzFMeDNyQ3RSeUVZYkZTaVRUV3VnZ2Rqb2VxcGYvalZkeis1dlJ3djRveEhsSDQ0NHlYSDZIUWI5QTJ4b2ljejNlWXVKdHJJRk9ZTSs5UW1EZW0ydkJjQk9hQXgzWGJ0OUtrNGNmVHhUTGRScTVobzh4L21PNGpTRTdNZTVtSzZqUnpFUkp1UGNjWWpTaytjOFpKbmRMb051amdhajU2VGNRUytkSHNsNllpSk5qS0p0OTcxcDNaclNMZmhIRFJMdDAyLzlrYW0yNmhWVExUNUUvTWRST21KV1E5em1aNXVtMTFTL0J1M0YwSU5tR2p6Tjg1NFJPbUpNMTd5bXFYYjNuRjdMWW1UWWFGQW1PazJGekRSUnFiaFNSNmZNaTNkTnUzcTYxQlYzZkJhVGhWdnhoQy9hTzFYbjMzbTh2SjhqNGsyLzJHK2c0Z2FNZXRoSmxQVGJhcTYzaEw4NmJRUnk1NEI0Tmd0eHBRWUp0cjhpek1lRVRYaWpKY2MvVGQyMFVqb0pWZzRBQ3BtM2ZTdStxb0VvcU5sS0dyZFhrbzZZS0tOVEdUTzRFOEo2OUpueis2NVdlRlhSR1J2QU1qTXpNUXROOHpFY2NmKzJ1MmxiV1BCcTYvajBrblRVRnRYdC9rUlhSeXQvT25YYTlldTVSTllCMkdpelgrWTd5Q2k1cGoxTUpleDZUYlZiMjNnd3QrTlhEYmY3YVdrbzdrdkZlK3Q4Y0RUWW1HQTIydEpoS3JhQ2l3c3J5bzc0WUt4UDFhNXZSNHY0b3hIUk0xeHhrc2UwMjIwTTB5MGthbk0ycm1taEd4WTllVTZqZWtacXZhN0FGQlhWNGRKMDY3R3ZIODk0N2wwMjFGSEhJYXBreTV0U3JjQk1peVl1OHNMZlFmdXM0ZXJDL01wSnRyOGlma09JbXFPV1E5ek5hYmJGSEQ4TnQwT0piSzdpRHpJZEZ2cXpYNXg5MzFnV3crS3BjVnVyeVVocXZVUVBCVE80Z2JQam5ER0k2TG1PT01saitrMjJoRW0yc2hrUE1tVEJuWXIzbXR2S3hpY2EyYTZUViszWTVpd2V2a25TMXhlbm04dzBlWS96SGNRMGM0dzYyR21PZk1IWGczSU5BRkNicThsRVFxc1U5V3plYUluTlpobzh5L09lRVMwTTV6eGtzTjBHMjFOLzRNQzFBZXZZS0tOVEdYT2l3QnFGOVBTYlpkTnVSSTFOUTNQVjZwNDA2NkpuN2g2OVdlbWZSQ3g1ekRSNWovTWR4QlJXekRyWVM2bTIyaEhtR2p6TDg1NFJOUVduUEdTeDNRYk5XbzR3Uk9jckpBcFpwM2dBWmhvbzBabTdWWlQwamFzK25KZExCNDlXMVgvQ3pTazJ5WmZPUU5QUC9jaUlwR0kyOHRyNGFnakRzUFV5eTlGVGs3RDV3Mkw0QWpKQ2N6ck0yaElQNWVYWmpRbTJ2eUorUTRpYWd0bVBjekZkQnUxWnU2Q3ZudEFyWHZNUzdRaEFtQWVZSi9FRFo3V2NjWWpvcmJnakplOHBuUWJkSkhiYTBrYzAyMU9hVXEwcVV3M2E0T0hpVFpxaVNkNTBzelc2YmJzN0N4TXV2Uml6Nlhib3RFb1hucmxOYWJiSE1KRW0vOHczMEZFeVdMV3cweE10MUZ6VExUNUYyYzhJa29XWjd6azZEdm9yQnA2R3NBd3B0dlNpK0dKdHBWeDJPY3cwVWFOekhsQlFJNWh1aTI5bUoxb1EyblVqcC9NUkZ0THpIY1FVWHN3NjJHdTJTVURMckpFcGdQU3hlMjFKSVRwTmtjeDBlWmZuUEdJcUQwNDR5V3ZmaUVHaDRLaCt5QXkxTzIxSkU1ZkY0MytTUTdETXJkWFloTERFMjNyQmRIajhTbys1QVlQTlRKcmg1b2NzYU4wVzMyOU45TnRuUXJ5QVREZGxpalRFMjFxNjNsTXRHMkwrUTRpYWc5bVBjelZrRzdERFlCV3VMMldoRERkNWhnbTJ2eU5NeDRSdFFkbnZPUmxETWZuRW95T016VGRkcFFpZEQvVGJXMW5lS0p0cFNCNnZBekRmN2pCUTgzeEpFOGE2NzM3NEo4SHc0R0hJRElZQUhKemN6RHg0Z3R4MnRpVEVRcDVwd1FTaVVUd3d2d0Z1UHJhV2FpdXFRRUFLREEvWXR1WGxDNzlkS25MeS9Nc0p0cjhoL2tPSW5JYXN4NW1tbE15Y0txSVhBM0FPNjNkTmxCZ25ZMzQ2Yjhmc2Z3TnQ5ZGlva2ZtOXhzVTBOQS9JVGpRcUVRYk5BNWdOaUxSeWFlUFdiSGU3ZFY0RVdjOEluSWFaN3prTU4zbWY2WW4yaVJ1bjQyRnNUZTR3VU5iTStqRkFYV0V6cDJMOC9PNzVyelRtRzdMeU1qQXJUZGV3M1NiNFpobzh4L21PNGlvSXpEcllhNjVKUU12ZzhoVUFKM2RYa3RpOUlzNDdBdTQwWk9ZeDBxSys5dGl2UURJSG02dkpWR3ErblpkVkVhY1BXYXA0KzgyK2dGblBDTHFDSnp4a3NkMG0zOHgwVVorWnRhdU5EbHU0OGJsRlhFN2RwYXFmZ0FBOWZYMXhxWGJldlhmMjZ4Y1JRY3pPZEVHbFZWTXRHMGY4eDFFMUJHWTlUQlg1WnBsZDBMajF4cVhib1BzWlNFd2wrbTJ0cHU3b084ZXRsZ1BBUmprOWxvU28vV3E5cHhOVldYSGNvT25kWnp4aUtnamNNWkxIdE50L3NSRUcva2RUL0lRQUtCUDhaQURKQ1FQQ21RL1lFdTY3YmUvT1FrWkdkNHBnV3czM2FiNmVrVDFmS2JiekU2MFFiRStJdGJ4YjlkKzhDRVRiVnN3MzBGRXFjS3NoNW1ZYnZNM1l4TnRxbkZZK3M4Nlc2Zjh6OGpsUDdxOUhDL2lqRWRFcWNJWkx6bE42VGJGTUlEcE5wTXgwVWJwd0p3WEN0VGh1dmJyMXkwN00vK2w1aHM5TTYrOEFpZU9Qczd0cGJWZzJ6YWVmL0VsVEoxeEhXcHJhNkdxTm9DWFVTZW5yVno1OFNhMzErY1dreE50QU5aR1laMzA5dVRqL3VQMmVyeUUrUTRpU2lWbVBjekZkSnMvbVp4b3MxWGZ0Z1BseDV4eHpQcHF0OWZpUlp6eGlDaVZPT01scjM0aEJvZkRvYitveWxGdXJ5VnhUTGNCVExSUitqQnJKNW82MUE4clZxeVBxWDFHWTdxdHFxb2FWODY4em5QcE5zdXlNUExZb3pGdFVrTzZUVVFzRVRsV3MvQkV1cWJiekU2MDZTcFZQZmZ0Mmc4K2RIc3BYc044QnhHbEVyTWU1bUs2elgvK1VWTGNQeTdXZlRBdTBZWUlvRS9YUnplTzRBWlA2empqRVZFcWNjWkxYc1p3Zkk1QTlEeEEzM1Y3TFltVG8yQ0Y3OVMzTU5EdGxiaUZpVFpLSnp6SlE5c3dMZDAyNDdxYlVGWGQ4QnBTVlYrUGkxNjg1c3RQUDNkNWVTbkRSSnYvTU45QlJHNWoxc05NYzBvR1RvWElEQUZDYnE4bEVVeTN0Y1JFbTM5eHhpTWl0M0hHUzQ3UjZUYm9JckdpeDZaYnVvMkpOa28zNXJ4b29KUXlLZDMyMnNJMzhlZEowNXFsMjJRUjZuQmlPcVRibUdqekgrWTdpTWdMbVBVdzE2TWxBNmVxeUdWZ3VzMUlUTFQ1RjJjOEl2SUN6bmpKWTdyTkhFeTBVVG95YlBlWlVxVXgzUWJvWW1CTHV1MzVrcGNRaVhncjNUYjhpTU8yU3JmaHlIUkl0ekhSNWsvTWR4Q1JGekRyWWE1QVZjM3RnTjRDd1BIYmREdVc3R1ZwNEIrelM0cC83ZlpLM01KRW03OXh4aU1pTCtDTWx6eW0yOHlnU3hCbW9vM1NFVS95MEE3MTJtT2ZmWUppUGR4NG9pY3ZMeGVUTHBtQVUwNGFnM0NZNlRhM01OSG1QOHgzRUpGWE1ldGhKbVBUYllwVnRzVFBUTGNUUFk4ODI3ODRFTEllZ01qaFptVmdOSzZxajBjMGV0bFp4NjM4M3UzVmVCRm5QQ0x5S3M1NHlXRzZ6YnUwQlBuSUMwNVN5QlFtMmlqZGNKT0hkbXJyZEZ0ZVhpNnV1M29hUm8wODF1Mmx0ZENZYnJ0MDhwV29ycWxwU3JlcDFKKys2c3N2ZlROZ01OSG1QOHgzRUpHWE1ldGhMcWJiek1CRW0zOXh4aU1pTCtPTWx6eW0yN3hIbHlDTXN1QkVoVXdESk52dDlTU0dpVFpxUDhOMm5Na05QNnhZc1Y2amVyYXFmZ0FBbFpWVm1IYjFkVmp3NnV1SVJxTnVMNjlKWTdwdDZxUkxrWmVYMjVSdUUyVDhzMGYvd2IzZFhwOFRtR2p6SitZN2lNakxtUFV3RjlOdDNzZEVtNzl4eGlNaUwrT01sN3htNmJhMzNGNUw0dnlYYnRNbENHT2pOVjVWWnBxMXdjTkVHem1ISjNtb3piWk90MlZsWm1McXBFczltRzZMNG9YNUwva3UzY1pFbS84dzMwRkVwbUhXdzB4TXQzblR3ODhONmhjTTJuOW5vczEvT09NUmtXazQ0eVZIbjBlMkZvYmVBT1FYYnE4bGNmcTZXTkhqVFUrM05VdTBUWWFJYVVkY21XZ2p4M0NUaHhMQ2RKczc5cG94TDl3MUsvdDgwMDd3TU5IV091WTdpTWhFekhxWWkrazJiL25uSzd2dkZvd0ZueFRnNTRBWTlacE0xWDRQZHYzSWNjZXZMbk43TFY3RUdZK0lUTVFaTDNtR3A5c1dpVWJIbTVwdVk2S05hQXVEN2hnakx6QXgzVmJZcVpQUjZiYURacFRrZDgzS25tN2FCZzhBSnRwMmdQa09JaklSc3g3bTJwSnVVOFB1MXZSZnV1M2g1d2IxQzhaQ0R3andNOE0yZUNLQVBsMFhMZnMxTjNoYXh4bVBpRXpFR1M5NWhxZmJEamMxM2NaRUcxRkxKcjJvSUEvcFBYRHZYd1NzME45RU1BUUFzck96TVBYeWhuUmJLT1NkRWtoOUpJSm5ueS9CekJ0dVFtMXRIUUJBZ2ZtSXh5OWR1ZXl6cjF4ZTNrN3ROV05lZU5mTTdJa1dkQm9FQmoxcGdZbTJWakRmUWFtbXFoQ2oza01rVXpEcllhYTVKUU52UmNPSkhxTW9zRUkxZnZydlJpNS96KzIxdE1mRHp3M3FGd2pwL1ZBY0pjSkVtNTl3eGlNaXYrQ01seHltMjFLSGlUYWliZkZkSDByYXJydnVsWnZUSmZSV1k3b3RKeWNiTjh5OHlwUHB0Z1d2dkk2SlU2OUNiVzJkTWVtMnZXYk1DM2ZKekJwdkFYZUl3SmduTFNiYVdzZDhCemxsNGNLRmVQVFJSMXM4Tm1yVUtJd2FOYXJGWTlYVjFmakxYLzZDb3FJaW5IcnFxY2pPZG02ditKRkhIa0Z1Ymk2R0R4K09UcDFhdnpHdnVyb2E4K2ZQeDZCQmc3RFBQdnUwNjJ1dVhyMGFOVFUxVFg5dldSWUdEalR1cGpQZllOYkRYQ2FuMjJ5MXp6WjFvNGVKTnYvaWpHY21WY1dTSlV0UVZsYlc0bi9MeThzeGNlSkU1T1RrdUwxRWFxYTJ0aGExdGJYbzNObXdweTREY2NaTEh0TnRIWStKTnFMdE0rckZCWGxQbitJaEIwaFE3aFZwdUZNaE55Y0h0OXg0RFk0NjRqQlBuZWlKUnFONC9NbW5jZHVkZDZPOHZBSUFvTUFyOWFnZnYrN0xMMWU1dkx4dEhEU2pKRDhyeTU0RTFja21iZkFBZ0txdVZPRDhOK3MrWE1BVFBDMlZscGFlWTFuV3pVN25PenAxNm9SQUlNRFRHZ2w0L2ZYWE1XL2V2SlIremN6TVROeHh4eDJPWE91MTExN0RuRGx6V2p3MmV2Um9uSERDQ1UxL1gxWldodHR1dXcybHBhVUFnSUtDQXB4eHhobllmLy85Mi8zMXYvamlDOXg2NjYwQWdFQWdnQU1QUEJCSEgzMDArdmJ0Mi9ScmFtdHI4ZkxMTDJQQmdnV29xNnREWVdFaHJydnVPbVJsWlNYOWRXKzY2U1lzWGJxMDZlL0Q0VER1dmZmZTVQK0RiQmFQeDdGcDB5YjgrT09QK09HSEg3QisvWHFzVzdjT1AvMzBFNlpQbjg2N3AzZWc4VTBBaCsvMmpBRjR0NjZ1Ym5TL2Z2MDJPWGxoYWpCdlhxK3NXRjcyeFFDbUE1TDhONlVMTnAvb09lOTNJNWUvN1BaYUVqRzdwTGlYV05ZOW9oZ0ptSFNDQjFGVmU2SGlwMU4rTjNKamhkdUw4U3JPZU9hNjdycnI4TzIzMzI3eitKbG5ub25ERHo4ODZldEdJaEhZZHR0ZkNtVmtaT0NWVjE1QmVYbDUwbCt6dWFGRGg2Sm56NTR0SGx1elpnM2k4WGlicjVHWm1ZbWlvcUx0L3JNVksxWnNNNHQyNmRJRjU1MTNYdUtMM1Vvc0ZzUDY5ZXRSV2xxSzc3NzdEbXZYcnNXYU5Xdnc0NDgvb24vLy9wZzJiUm9BNFAzMzMwZDFkWFZDMXc0RUF1MzZjMDBublBHU3ArOWhnTVpDRHdKeW1OdHJTWlFJRnNDT1RQRHFSazlUb2cyQk84dzZ3YU1LeUNwQjVCUVpCdDRNVFIzQ29HOEk4cUpWeXovOXNQZkF2UzlvVExkVlZWZmpzaWxYWXVybGwrSTNKNDVHT0J4MmU0a0FnRkFvaEZOT0dnTXJFTUQxTjkySzJ0bzZDSEIwaG9ZZjZqdHduL085bEc3YmE4YThjR2FtZmFHb1hnTERObmlnV0IrVndDbE10TFhVUE4vaDRKMVF6SGUwUXl3V1F5UVNjWHNaSGFhNnVoclhYMzg5Tm03YzJQUlllWGs1N3Jyckxnd2ZQaHkvL2UxdmsvNzVISXZGTUh2MjdLYS9qOGZqZVBmZGQvR2YvL3dITjk5OE13b0tDbEJSVVlGcDA2YTFlT0ZkVmxhR3h4OS9IR2VlZVdieS84SGFxTGEyRmpVMU5haXJxME5OVFEycXE2dFJYVjJOcXFvcVZGVlZvYkt5RXVYbDVTZ3ZMMGRaV1JrcUtpcGF2VXZ4ODg4L3g3Nzc3dHZoYXphVmlEVGQ2ZXpnbXdCQkFJZGxabVl1V0xseXBhK3pIbTRaTzNadExZQlpjMHNHZG9IQXFIU2JBUDBnZ1h0bmx4UWJrMjU3K0xsQi9VVDBmdGc0Q3VZbDJwNW9TTFJ4ZzJkN09PT1piL2p3NGR2ZDVQbmdndy9hdFJsd3pUWFhOTjFvMHhiWFgzODlGaTFhbE5EdjJaRisvZnB0czhseisrMjNZOU9tdHIrdlhseGNqS2xUcDI3M256MzY2S1BiL0h0TDVyTmNGaTllakhYcjFtSFRwazNZdUhFak5tellnSTBiTjdZNmwzM3p6VGZZc0dFRHVuVHBnbWVlZVFiZmY1OVlQVElZREhLVHA0MDQ0eVZQRHNiWCtuejBXQlBUYmFvNEJoSzZSOS94WHJwTlM1Q1BqYVltMm1SVlE2SU4vTHhxNmpDR2ZWT1FGNjFadHVTRHJ2MEcvem83TXpCZklQdlgxTlRpMWp2dVFtWm1CazRhTTJybkYwaVJqSXdNakQxcERESXp3cmh5NWcyb3E2c0RnQ05nV2JkMzdUZjR6QjlXZkw3ZTdUVTJKdG9FT3RPa0RaNm1SSnN3MGJhMXJmSWRqbDIzTWQvQkYvKzBQVGs1T1JnM2Jod2VldWdoVkZWVnRmaG5DeGN1UkdscEtTWk5tcFRVbmNIejU4L2Y3Z3ZxRVJFMHoyRUFBQ0FBU1VSQlZDTkdvS0NnNFFibS9QeDhEQmt5Qk8rKysyNkxYN05vMFNJY2VPQ0IyR3V2dlJMK3VvbVlOV3NXMXF4WjQ4aTFQdmpnQTI3eXRFRmpDdERock1mUE1qSXk3bCszYnAydnN4NXVPbjNrc29tUGxnemNhRnE2VFlCK0l0YURzMHVLUFo5dSsrY3J1KzhXaU9uakF2emN0T01ZcXZvQjdQb0x6MktpYmJzNDQzbExQQjV2Y2RxM3JiS3pzeUVpMnp4M2ZmWFZWL2owMDA4VFN1VjE2ZElGWGJ2K1AzdDNIaEJWMWZjQi9IdnViR3dDb2dJaWlndW91WmFXUytLS0srS3VhV2t1cVZtYVcwL2xZejZXMWRQVHB0bGlQYVhWKzFocHRwbm1iaTY1SlpxYTRBNG9xSWhDQ3NyT0xQZThmOENNRERNd0E5eFpMdncrenhKejU4Nlpvem5PNzk1enp2Y0VWcm9QY25QczJERWtKU1ZaSEkrUGowZDhmRHc2ZE9oZ2QxdDc5KzdGMWF1VkM5WTRkdXdZaGc0ZFdxblhrS3FqR3E5cTJERGtGKzNYUFNYUDZEYldqNHVxblVVSGRjOXFldUc4cTNzRG1DTGFudU5nQ3dHNURmRHdkQWJkT095bmlEYmlXREw3WUJCM2xaRjhOajBzb3QxRUtCUnJHV09QM0wyWGpWZmZlQnZlM3Q1dUZkMm1WQ294TEhvdzh2TUxqTkZ0QW9EQlhoN0tieG8rOElCTG85dmtITkVHenE5eVlQYVJ3ajlwVmtJWkpiTTdKYzFuVnlxVmRQRmZUZTNhdGNOVFR6MVZxZGRzMkxEQmJEK1l5TWpJU3UwSDQreC9Ydzg5OUJDYU4yK09MNy84RW1mUG5qVWRyMWV2SHFaTW1WS2xlNDBKQ1FuNDlkZGZMWTdYcTFjUDBkSFJac2ZHangrUDA2ZFBvNkRBZkFMWTZ0V3I4Y29ycjhnbVQvM1VxVlBRNi9XMEg0SU5qREhUVFFBSlozc3FBQXdHOEhWeWNuS05qdlZ3SlVWdS9rcDlIUzhSc290dVkyMFlVNnovZG51NDIwYTNmYnM5UEpRWmhFOFkwRmxtZS9EY2oyaUxvUlU4NWFFYXo3MFVGUldab21TbFlEQVlLaDJ6TzJUSUVJd2JOMDZ5UHJpamdvSUMvUGpqaitVK3YzYnQybXJIODlvU0d4dExnenhPUkRWZTFXbjY0aXlQMVQwRFdVYTNzVjRxcHZxVUg5STk3ZXJvdHZzUmJldzFlYTNnTVVhMDZTaWlqVGlGakQ0Y3hOMWRUVHg3b1hSMFcxNSt2Z3lpMjFhZ29LREFGTjBXMnJyOS9OU0xaODQ0dTA4VTBWYnpVSHlIZXdzSkNVRklTRWlsWHJOeDQwYXpRWjd3OEhCRVJrWldxeC9aMmRuR1ZZV1ZZdTBDS3k4dkR4a1pHUmJISjA2Y2lOOSsrdzM3OXUyRHY3OC9aczZjQ1VFUXpNNE5DQWl3T1lpUmxaV0ZUei85MUdxVysrT1BQMjd4ZDd5dnJ5OUdqeDV0a2RlZW5aMk5qejc2Q0MrLy9MTGJmQytVeDh2TEM4SEJ3VWhQVDdlSVBDR1dIQjNya1pHUk1TSXdNTEJ5dVN6RUpvcHVjNHp2ZHJWb3pFVzJpb3VJbG1GRTI2OGNmQUh0d1dNZDFYaWtwdkR3OERCOWIzUE96V0orQVVBUUxQL3ErdnJycnkzT0t5MHJLd3RmZi8wMVpzMmFKVWtmdmIyOUVSQVFnTURBUURSbzBBQ0JnWUVJREF5MHVxSkVvVkJZZkg0TUJrT2w5aUVpMWxHTlYzV2xvdHQyQTZ5SHEvdFRLWXoxNW5CdGRCdEZ0QkZpUDVsOVFJaTdxeWk2YmVTd29WWUxSVmN3UnJmVjlmZkRQLzY1MUJUZHBvVHdZV0N6ZG84N003cU5JdHBxbnYzNzl5c0RBZ0ttQTNoTHluWXB2a01hYytiTXFkTEZYdGs5Zkw3OTlsdXNYNysrMHUzRXhNUWdKaVlHQVBEamp6L2l5SkVqbFc3RG1yMTc5Mkx2M3IwVm5uUDM3bDI4L2ZiYkZzZGZlZVVWTkczYXROelg2ZlY2ZlBMSko4ak90cnpmRnhrWmlVNmRPbGw5WGI5Ky9SQVhGMmUya2dnQXJsMjdodFdyVjJQT25Ea1ZyaWpLeWNreDI3UllyOWRibkZONmcyS05SZ01QRDQ5eTJ5dk53OE1EdnI2KzhQZjNOLzB2SUNBQUFRRUJxRisvUGhvMGFHQzZtQ1dWNDZoWUQ0UEI4RWw2ZXZyc29LQWdsOGVyMWtURzZEWVJlSkV4NXUvcS90akxIYVBiMXY3V3ZJbW9WL3pFZ0llWlBDUGFaazZpaURhcnFNWWo5dXJTcFF1eXNvby9Sdm41K2Zqenp6L05ubS9WcWhXQ2c0Tk5qNjNWSEkwYU5jTGl4WXR0dmxkY1hCeldyRmxUNlQ3Mjd0MGI0OGVQQjFDOFdydHNqVmcyWHZmdzRjTTRkdXlZMmJINjlldWpiZHUyT0hEZ2dPbllzV1BIMExCaFF3d2ZQcnpTZmZMMTljWGN1WFBoNys4UFB6Ky9DaWNobFYwdEhoTVRneEVqUnBnZDI3UnBrOVZWNktScXFNYXJHallNK2Z5QWJpWlhxTmJJYnFBSHJCODNxSDR0M0t0N3hpTUtsNTM1emhUUlJramx5T3hEUXVUQUdOM0dsSXJWQUlzMFJyY3BCQVdpQnc5d3EraTJnVkY5OGZLTEMwdEh0L1YxWm5RYlJiVFZUSzFidCs0RTRGVUF2bEsxU2ZFZDBpa3NMSlRrb3NUYWdJTWpYK2Nxb2lqaWl5KytzTG9wY1lNR0RmREVFMCtVKzFyR0dLWlBuNDZsUzVkYTdBMTA2dFFwZlBmZGR4VytmdW5TcFZZSGxveTBXaTBXTGx4b2VqeG8wQ0RUellyU0ZBb0Y1cytmanpwMTZxQk9uVHJ3OWZXbCtEVUhjbUNzeHpCUkZITUFUSldxVVdKT2tadS9rdnQ0YVFEK0lrVzNWUTFGdE5Wc1ZPUEpDMlBNWWRlZW9paFdXTk9WSHVDNGNlT0d4U0JQOSs3ZDBhdFhyd3JmUXhBRTAvZHBSVFFhamMxemJEbDkrclRaWThZWWV2UzRmeS82eG8wYkZxdXpBV0R5NU1sbzNydzVUcDQ4YVZicmJkcTBDVUZCUWVqYXRXdWwrcUZTcWRDaVJRdWI1K24xZW9zYTBaN2ZCNzFlajl6Y1hQajQrRlNxWDZRWTFYaFZ4M3JqQW8vVlRlTnlqRzVqckw5YXJmclNtZEZ0TW85b3U4SzRianpyaVpPdTdnMnBYV1QwUVNGeWNqWHg3SVdtRVczbVFxRmVhNHh1ZTNuWnY1R1huKzlXMFcwS2hjSmwwVzBVMFZZejNibHp4N2VvcU9oSHhsaVFWRzFTZkFkeEZZUEJnRFZyMXVENDhlTVd6eWtVQ3N5YU5jdm15aGsvUHo5TW56NGRIMzc0b2NWemUvYnNnVTZudytUSmt4MjZIemxqRE8zYXRYTlkrOFNTZzJJOVZBQ21wS1dseFRaczJQQnp4cGgwT1VrRWdDbTY3ZFgxMjF0Nnl6VzZiZjJPVmlPZkdISXAzaFY5b0lpMm1vMXFQUGxwMkxBaC92M3ZmNXNlYzg0bHF6ZU9IajFhcGRVelZiVisvWHBjdW5USjdOaVNKVXNrdTY0dU84alR0bTFiMUt0WER3Qnc1ODRkckZpeEFrVkZSV2JuZE8zYTFWUmZqUm8xQ3Q5ODg0M1o4MnZXcklIQllNQ2pqejRxU1I5TGk0dUxzNWkwNWVkbjMvWllIM3p3QWRxM2J3OUJFRkMvZm4xMDc5NWQ4djdWWkZUalZSMUZ0OWxINWhGdFY1Z2dUa2QzaW1nanppZXpEd3VSazVURTg2ZExSN2NWRkxoL2ROc0xpMTh4THZ2dXJZVHdZY01ISHBqbWlCVTlGTkZXTXlVbkozc1VGUlV0WjR3MWthcE5pdTl3ckRwMTZtREdqQmwybmJ0bXpScXpHWW9EQmd5d2ErRGczTGx6MkwzYkxmY0VyNURCWU1Ebm4zK09FeWVzZjlTblRwMks1czJiMjlWV3g0NGRNWHIwYUd6Y3VOSGl1UU1IRGtDdjEyUGF0R2x1ODcxQXBPUGw1UVhPT2ZMeThxU005VmlTbnA1K0JJRFQ5OUNyTFo2SVRuaGgvZmFJUWc0Mmp6Rld4OVg5c1JjRG1uSGcvOWJ2YURYTjJRTTkzMjRQRHhWRjlnMEQ2eVc3aURiZ2xKYnJucHMyTktWRzdvY2dCYXJ4NUUrbjArSDExMTlIcTFhdE1HalFJRFJvME1EcWVmLzYxNy9NNmoyVlNvWDMzbnZQV2Qwc1YwWkdCcTVmdjI1MlRLby9PeGtaR2JoMXkvemozN05uOFVLRG5Kd2NyRml4QW5mdjNqVjd2bTdkdXBnNGNhTHBjWjgrZlhEOCtIR3pnU2pqYXZEOC9IejA3OS9mcnI3Y3VYTUh6enp6VExuUGYvcnBweEJGRVZ1M2JyVjR6dHIraWRaV1FsMjVjc1cwUXIxWHIxNDB5Rk5GVk9OVkRSdUdmSDVZTjUxRHRVWjJLM3FjRU4wbTc0ZzJwREZCT3c3ZGNab3gxTWlCU3VMZTVQYUJJVEtUa1h3MlBiUjEreWtxc0s4NFdPZTc5N0xac24rL2d6bytQdWpidTZmYnhPVW9sVW9NNk5jSFN4YjlBMjh2L3dDNXVia0NnTDRhYU5ZRU5tdjNwSlI3OUZCRVc4M2w1ZVUxMkdBd2pKYXFQWXJ2Y0R5MVdvMldMVnNpTlRXMTNIUHExcTJMZ0lBQWk3K3ZHalZxaFBidDJ5TTVPZGxzMzVqU3ZMeThFQm9hV203Ync0WU5RNTgrZlNyZDd4TW5UbURYcmwxbXgzcjI3R2t6OXFNOERSczJOSHRjV0ZpSTFhdFhXOHpxTkJvMmJKaFpoSWM5WW1KaWtKYVdodGhZeXkwempodzVndno4Zk15WU1RT2VuakpLaUNJMmxZNzFLQnZaVjFXQ0lEVGtuRTlOVGs1ZTBxeFpzMEpKR2lVV2xMa0ZiK3A5dkF4eWkyNWpRQ2NPYkhKbWROdTMyOE5EbVNEOGwzSDBsRk5FR3krSmFBUHVqSnMybEZid1ZJUnFQUG5ic21VTGJ0eTRnUnMzYm1ELy92M28zTGt6aGc0ZGlyQ3dNTFB6YnQrK2JiWVBvN3ZzejFmMkpqcGpUTEkvUDZkT21WL2FlWHQ3NDZHSEhrSjJkalpXcmx4cE1RQWtDQUtlZWVZWnM4Z3p4aGhtelpxRlpjdVdXY1NvclYrL0htbHBhWmd3WVlKZEs0L0s3b05aOXJtMWE5Zmk2bFh6ZVpqKy92NW8zTGl4eGZraElTRVZ2bGZaZi8vRWZsVGpWUjJMeEtYQy9icW4xQ3JWNXdEcjUrcitWSW9Ebzl0a0g5RW1hTWV4Ui9HWHEzdERhaThaZldpSVhLVmVQSE9tYVVTYm1WQ3FQZ2ZRSlRjdkR3dGVXb0lsTHozdlZ0RnRTcVVTWTBZT0F3Q3o2RFl2amVJN3FhTGJLS0t0NWpwMzdweWFjejZFTVZaUGl2WW92c041YnQ2OGlUZmZmTFBjNTRjTUdZSng0OGFWKy93Nzc3eFQ3c1ZvdTNidDBLVkxsM0pmR3hnWWlNREFRTk5qclZhTDI3ZHYyN3dnVFVsSnNUam02ZWxwVjRaNVVsSVNUcDgramJGangxcDkvdGF0VzFpMWFoWFMwdEtzUHYvb280OWk1TWlSTnQvSG1tblRwaUVySzhzaWJnUUEvdnJyTDd6MjJtdVlNMmVPNlNMOTZhZWZoazZuTTUyemV2VnFzMDEybFVvbDVzeVpZM3BjM3F4YzRscUNJSmh1QkVseEU0QnpyZ0F3UXFGUWZBbzRkd1BZMm9TaTIrd2o2NGcyNEJlRGdUMC9aUmdOOEZTRWFqejV1M1hyRm5iczJHRjZ6RG5IaVJNbmNPTEVDWFRvMEFIRGh3ODNyVTR1WFhjQTB1eDNJNFd5L1pKeXNtUmNYSnpaNCs3ZHV5TXpNeE1yVnF6QTMzLy9iWEgrcUZHakVCRVJZWEhjMzk4Znp6enpETjU3N3oyTFFhbmZmLzhkQ1FrSm1EVnJsdFhCR0h0ZHVuUUpKMDlhYm5NeGVQQmdxMUY4YmR1MlJYaDRPSktTa3F5MjE3UnAweXIzaFZDTlZ4MGVmWkhFLzlERmNGRzFIV0NWbi9YblNnNklicXNoRVczV1owZ1M0aVF5KytBUXVVcEpQSDg2cUVXTFlaNXFuNTF1SGQybVZqc3N1azNPRVcwTXVLYmpiTXlSZnc2bGplUEtFUm9hNnBPZm45OUppcllvdnNPNUdHTVZEamJiMnJDM29qMXBLclBacjA2bncwY2ZmWVNrcENROCtlU1RsVjRwRXhzYmk3Rmp4MVo0MFgvKy9IbDg5TkZIMEdxMVVLbFVHREZpaE5uenAwNmR3aGRmZklIQ1F1c1Q1eUlqSXpGdDJyUXE1OW1yVkNyTW56OGZLMWFzd09YTGx0ZHRHUmtaZU9PTk56QnAwaVQwNnRVTGJkcTBNVDJYbXBwcU5zQURGRjlZZHV6WTBlYjdHZ3dHckYyN3RrcDlCb0RnNEdBTUdqU295cThueFl5em9TV0s5V2lxVXFsYW80YmZBSEFIVDBRbnZQRGRqcFk1SXZBOEE1TnNzM2xIYzBaMG03d2oydGp4QXExMjNzd1J5Wkt0VnErcHFNYVRCOGFZYVE4Wm83cDE2d0lBOHZQejBhUkpFeVFuSjF1OExqNCtIdkh4OGVqY3VUT2VlZVlaaSsrbjhtcEVqVVpqOFg2T1hQVlRka0tSVkN1ZjgvTHlrSmlZYUhhc1NaTW1lUFBOTjYzdXQ5SzFhMWRFUjBlWDIxN3IxcTB4ZGVwVS9OLy8vWi9GYzJscGFkaThlVE9lZSs2NUt2ZTNYYnQyV0xSb0VUNysrR1BUaXFFMmJkcGd3SUFCVnM5bmpPSEZGMS9FN3QyN2taaVlpTHQzNzVyK0hUUEdLbHh4VCt4SE5WN1ZzRWRSd0Evcm51RlFmUXd3NjMrSTNaWjAwVzBVMFVhSU5PVDI0U0V5bG43NWNvYmNvdHZlVy9rUjd0M0xyblowbTV3ajJoaHd4U0RxWng5ZVBKSWkyaXFRazVQakpRaEN5K3JlNDZINERzZGJ1SENoNmVKRHJWWWpMQ3dNbjMzMldaWGIrK0NERHlwOFBpc3JDd3NYTGpROURncXkzSzlacjlkajFhcFZPSC8rUEFEZ3l5Ky9SRUpDQWlaTm1tVDNRRkYyZGphT0hUdFc3dURRWDMvOWhmLys5Ny9RNi9VQWdNMmJOOFBIeHdkUlVWRUFnUFQwZEh6eXlTZmxYcGoxN3QwYmt5ZFBydmFHeFI0ZUhuaisrZWZ4N3J2dldrUnRBTVcvRjlaV0VWbWJ0V2t2emprT0hEaFE1ZGNiOC90SjlVZ2M2NkhnblBjQXNLMjZEUkhiYnVia3Z4dms0eWtDV0F4RzBXMEFzR1p6c3lER2hBOFo1QlhSQmtBUDRIQ2hGc05uamtpV2JNZnNtb3hxUEhudzlQUzB1bmRPWm1ZbW1qUnBncVZMbCtMTW1UUDQ5ZGRmclU0MGlZaUlRSDUrdnNWeGEzdTZBRUNuVHAzUXFWUDVZMzhIRGh4QWZIengrSExaU1NvQXNIZnZYdE1LbXZEd2NBd1pNcVRjdGdDZ3FLakk3SEhwcUxUcWlJK1BONHNkYnRxMEtSbzFhbVQxZXpvaUlnTFRwMCszV1F2MjdOa1RlcjBlMzN6empkbHh4cGpOMWVBK1BqNW1lLzJVSlFnQ1dyUm9nU1ZMbHVEOTk5K0hqNDhQbm52dXVRcjdwRktwTUhUbzBBcmZsMVFQMVhoVnh5SnhpUi9XemVWUWZRR3dTRmYzcDFJWTY2L1dxRDh0T3FCZG9PbU5DMVZwZ2lMYUNKR09qRDVBcENaSXZYam1UR2hFaCtlVVN2d1h3RU81ZVhsNGZ0Ry84UEpMejJQTXlPRlFxKzJmOWU1SVNxVVNZMGJFUURRWThKLzNWcUt3c05BWTNmYS9waTNiTDB4Sk9IUFIzclprSGRFR25tWVErYmlEUlhGeHdDaWFsVkFCbFVxbEZrV3hXak9jbFVvbEFnSUMzR1psVzAzVnJsMDcwOC9mZnZzdFZxNWNXZUg1Z3djUHJ2Q0NkTUdDQmVXdWZERjY4ODAzTFdaN2xyWmh3d2FjS1pNSWVlalFJYVNrcEdEKy9Qa0lDQWlvc0gyajMzNzd6ZW9neng5Ly9JR3Z2dnJLWXUrZ2Rldld3ZGZYRjQ4ODhnaUNnb0l3WWNJRWZQZmRkMWJiUG5qd0lBNGVQR2hYUDZvaklpTENJaDZQYzQ3RGh3OWJuR3N3R0pDWW1HZzFNb1M0SnlsalBSaGpOUDNXU1o0dmptNTdZLzJPbHA0QUZydTZQNVhoaU9pMjczYTNDaEVOZkFVNFJzb3ZvbzF0RXdUOTNPa2pMdE1BajUyb3hwTXZ2VjZQNWN1WG83Q3dFTkhSMGVqVnF4ZVdMRm1DdUxnNC9Qenp6Nlk5R2NQQ3d0Qy9mMy9jdm4zYm9vM3lCbmxzdVg3OU92NzZxL3o3ZnRldlg4ZjE2OWNCd0s0L0YyVy9NNlZhTlZSMi84VVdMVnFnV2JObUdEaHdvTm4rancwYk5zUzhlZlBzbnBqWnQyOWZpS0tJOWV2WG15WVFQZnp3d3paWHptZzBHblR0MnJYYzV3MEdnMmx3TERvNkdtcTEyalJKcXJKYXRXcmxObnN1MVFSVTQxVWRpOFFsL29kdW9DeWoyNENCS29WcU5mOURON0N5MFcwVTBVYUl0R1QySVNJMVFXcGkvTEdnRmkwR0c2UGI4dkx6OGZhS0Q2RFJxTjBydWsyandlT1BqVUc5ZWdHbG85c0dRaEErdFRlNlRlNFJiUWFSanpxNGVBVE5TckNEWHE4UHJzNmZYWVZDQVg5L2Y3ZjU4MTliNkhTNkNqZDNOWjVUa2NMQ1FwdHQySW90R0Rac0dKS1RreTFpUks1ZnY0N1hYMzhkOCtiTk0yWEZWK1RhdFdzNGV2UW91bmZ2Ym5yZlgzNzVCVnUzYnJWNmZuaDRPTUxEdzAyUEJ3d1lnQnMzYmxnZHpKRWdlc0dxMXExYjQrTEY0bkZ6YjI5dlBQUE1NeGF6bk0rZVBZczdkKzVZdk5aZ01PQ3R0OTVDKy9idE1XYk1HRFJwMHNRaGZTVFM4L2IyaHNGZ3NEcTd1UkpvRXlZbmUySkl3c3ZmYm12Sm1JRFp0VFc2N2R2dDRhR2lRZnlXZ2ZXcTl0SkdKK05neC9PMTJsa1UwVlk1Vk9QSjF5Ky8vSUpidDI0QkFOYXZYNCt0VzdjaU9qb2EvZnIxUTRjT0hSQWJHNHZObXpkajZ0U3BFQVFCZVhsNUZtMjR5eUJBMmI3NStmbEowbTdaQVpKRGh3NWg4T0RCR0RWcUZFNmRPb1cvLy80YndjSEJHRDE2dE5rS2JNWVlIbmpnQWJQWHBxU2s0TjY5ZTZiSDlldlh4K3pacy9IVlYxK2hvS0JBa2xYUlJVVkZXTFZxVmJYYkFZQWxTNWJZdFo4bHFSeXE4YXBHNXRGdGtaV05icU9JTmtLa0o3Y1BFcWtoeWthMzVlVGt1bVYwbTBLaEtEZTZMZXlCQjZaY3ZYRGhabm12clFrUmJRY1hqNlJaQ1haU0tCVFoxYmtKTG9vaUNnc0xKWXRlSVBZWk5HaFFoYk1GZ2VJTFZLQjRCbVBwMlp6R2kvNEZDeFpZckpBcHk5YUZ1SitmSHhZdFdvUXZ2dmdDSjA2Y01Ic3VPenNiYjcvOU5xWlBuMjZ6cndEdy9mZmY0OEVISDRSQ29jQ2FOV3ZLalRucjM3OC94bzhmYnpHZ01uSGlSRnk1Y2dXY2M3UnExUXI3OXUyeitaN1ZzV0RCQW16Y3VCRzdkKy9HOU9uVFRmbjVwZjMyMjI4VnRuSG16Qm1jT1hNRzNidDN4NWd4WXh6VlZTSWhnOEZnYzNEVUR0WGY0WmRVSGhQZkFoZEV6dmp6REt6OFRjbmNEQU02QWZqK202MHRwajhaYy9tUHFyUkJFVzIxRTlWNDhwU1Nrb0tkTzNlYUhjdk96c2FHRFJ1d2E5Y3VEQjgrSEpHUmtlaldyWnRwdkRZcks4dWlIVjlmMTQ5bjUrVGttT0oyall6MWFYWDE3OThmbXpkdk5qM1dhclg0L3Z2dk1YdjJiRXliTmczZmZQTU5YbnJwSmJ6OTl0dElUNzgvUG15c00wdmJ0bTJiUmQyNWZQbHlMRjI2RkR0MjdMQnJ3bEpSVVJHT0hUdFc3dk9sVitRVDkwUTFYdFhWbHVnMmltZ2p4REZrOUdFaU5VMUYwVzJqUnc2RHBvS04wSjJwdk9nMmNNMzZwaTNiUDJzdHVvMGkybW9mZzhGd1R4Q0VmQUJWeW5UZ25KdVd0WHQ3ZTh0dGNyQnNhTFZhc3dHWmdJQUF1NkxRQ2dzTE1YZnVYS3ZIbXpadGF2UDFCb01CQm9QQjlGaXRWbHZNNkZXcjFYajIyV2V4Y2VOR2JOdG1Ia0d0MSt0eCtmSmx1d1o1c3JPejhjMDMzK0Rtelp0Vzk3elJhRFNZTm0wYXVuVHBZdlgxS3BVS0N4Y3VoSStQajlXSU5Da0pnZ0MxV28wSkV5YWdTNWN1VmkvK1UxSlNjUGJzV2J2YU8zcjBxTlc5RHRScXRkVzlrOTU0NHczY3ZIblQ1bmswKzFvNm5ITVlEQVprWm1iYUhCeTFoVEYyWGFKdWtVcVlGSjJVRFdESitoMHRHV1FXM1FhZ3RVS2gvSEw5amxiaks3dWloeUxhYWkrcThlU3BRWU1HR0RKa0NQYnMyV054d3prckt3dHIxNjdGZ1FNSHNIVHBVclBqWmZuNysxZnAvWlZLSmRRbDE3T2NjNHVWNFVxbDBsUmZxRzFjOTFwYnpTelZJRTlNVEF4T256NXRWak9lT0hFQ0dSa1phTjI2TlY1OTlWV28xZXBxcmVnT0RnN0d0R25UN0RvM056Y1huMy8rZWJuUGYvamhoMVh1QjNFc3F2R2tVZE9qMnlpaWpSREhrZGtIaXRRMHFZbnh4NEtidGg3dDRhbjVtWUYxeXN2UHgvSVBWa0doVUdEc3FPRnVjMk5ObzlGZy9OaFI4UEx5eE5MWC80T0Nna0lBdkJjVWl2ZERXclNibFhiNXJLa0lvWWkyMmttaFVCUUJ1TUU1cjlibUlNYWJBRjVlWG03ejU3OG1XYjU4T1pLU2tsemREYnp3d2d0bzA2YU54WEhHR01hTUdRTi9mMyt6RFBOZXZYcmg4Y2NmQjFCOEFXV01IaWxQYkd5czFlTU5HemJFbkRsekVCSVNVdUhyamF0cFBEdzhMUFlTS2l3c3RJZ01ZWXpaSEN5ejlqcU5SbVA2dWJ6Wm5iLysrbXVGN1phbVZDb3hZc1FJaTQyWFZTb1ZQRHdzRnh4WXU5Rm03VHdpRGM0NXRGb3Rzck96cTMzeFg5S2VKUHVya0txUmEzUWJnTmFWalc3N2JuZXJFRkhrWHpCZ2tMd0dlQUFPbkJJRS9kekhCMTJ1dFRmTXFvdHFQSG55OXZiRzJMRmpNWERnUUd6ZHVoWDc5KzgzbTNBREFGRlJVV2ExZ0xYQmxLb084a3lZTUFFVEprd0FBTnk0Y2NOc01Ba0FKazJhaEY2OWV0blZWdWtKS1VhMmFqbDdLUlFLakIwN0ZpdFdyREE3dm5mdlhqeisrT09tQWFpeTM5djBaNWlVUmpXZXRHcHFkQnRGdEJIaVdITDdVSkVhNkZiS3haVFFGbTNIcTFTSzd6aFk1Nnk3ZDlucmI3Mkh1djUrYmhYZHBsS3BNSHpvRUJRV2FVdEh0dzFScTVWZkJqWnI5MlJHOHRsMGltaXJ2WFE2WFk1U3FUd0pvTm83d0J0dmhGT3NSKzBWRlJVRlgxOWZyRm16QnAwN2Q4YVVLVlBBR01QcDA2ZngwMDgvSVMwdHJkSnRkdW5TQlZPblRxM1VJRWIzN3QxTisvc1k3ZGl4QXovKytLUFpzZURnWUx6NTVwc1Z0clY3OTI1czJMREI3RmpwUVI1ckVoSVNMRFlFTGsyaFVLQmV2WHJJeU1nQVVMeW5VTDE2OVN3eXdOM2xlNlMyTXhnTXlNN090cmpKVmtXM0FQd3BSVU9rR21wQmROdWF6YzJDUkFQL21BR0RBRmtOOEpSRXRMSGh0SUtuZXFqR2t6ZGZYMTg4OGNRVDZOKy9QMzc0NFFlY09uVUtBUERnZ3craVI0OGVadWRhRzB4cDBNRDFXNE5jdjI0NVJ0dTRjV1BKMm0vYnRpMmFObTJLbEpRVTA3RlRwMDZaSmhnQnNQanV0clp5MmhrOFBUM3g3cnZ2bWg3ZnVuVUxmLzc1SjRZTkcxYnVhK0xpNHJCdTNUcUxkcVFhS0NOVTR6bENxZWkyejJTM29zZEtkQnRGdEJIaWVETDZZSkdhTFBYeXVhVFMwVzM1K2ZsdUg5MzIxdktWS0Nnb2ptN3oxQ2kvYmRTMnl3c2VIdUpRaW1pcm5SbzNibHh3OCtiTmd3QkdBUENzVGxzVTYwRUE0SkZISGtGZ1lDQkNRME9Sa0pDQWpSczNJakV4c2R6ejY5YXRhelZtUktGUVlQejQ4ZWpmdjc4ay9icDc5NjdGTVh2eTZzdkdsQUFWeDVOd3ppMEdoY3BTS0JSNC9mWFg4ZjMzMytQNDhlT0lpWWtCQU9UbjU1dWQ1eTZiSnRkV1VzWjNHSnNFOEllbnAyZmxSenVKcEdwNmRCdEZ0QkdBYWp5NVNFeE10UGorTDZ0bno1NElEQXpFM3IxNzhlQ0REeUl1THM3c2VXdURLZW5wNlJZcmtTc1NGaFpXNWRVLzVTbGIvMmswR3RPcTdiQ3dNRW5lNDVGSEhqRWI1TGx6NXc3Ky92dHYweUJYMlQyQkhEbUJwcUw2VUJBRVUxVGQ0Y09IOGUyMzMwS3IxYUp4NDhaV2ExMnRWbXV4TnhNQTlPblRCNTZlMWZvNEUxQ041MmdsMFczUlhGVHRsdDBlUGVEOVZRclZSL3lRN2pIa3dFQVJiWVE0bnN3K1hLUW1xeWk2YmN6SVlTNmJMVlNXTWJxdFhrQUFYbmg1YWZGQWo4RDYxV3ZYZlFNREQ1ZlRBQTlGdEVsTHI5Zi9xbFFxcHdDd3ZYR0tIU2pXUTNwUFBQR0V6UnNBWlYyNGNNRnNqNXpBd0VCTW5qeTVXdjJ3OTRKY3E5Vml4WW9WdUhqUll1c3ZDNUdSa2JoNDhhTEZqUUF2THkrMGFOR2lTdjIweHRvc1YyTzhXMFdzRGZKVXRLb29JeVBEN0daRDJWVTdSbXExR2s4KytTU0dEUnNHVDA5UGFMVmFpMW1FZGVyVXNkay80aGhTeDNlVXlCTUVZWjIvdjcvbHFDWnhDZGxIdCswTW4vekU0S1J6cForZ2lEWlNHdFY0N20vOSt2Vlc5eUlzei8vKzl6Kzd6dnZ5eXk4cjFZOVpzMmJadFllaXZmTHk4cENjbkd4MnJLaW95TFF5WmNpUUlaTFVlUkVSbGd2VmJ0eTRZUnJrS1NvcU1udk8xajVDVlZXdlhqMkwyTjJ5REFZRDFxeFpnK1BIajV1T2JkaXdBWTBhTmNJRER6eGdkdTZtVFpzc1l2ZzBHZzBHRGh3b1hhZHJLYXJ4bktNa3VtMkcvS0xibUFDZ1B4ZVV2L0E2T01FWWU1WWkyZ2h4TExsOXdFZ05keis2VGZrL0RqeHFqRzd6OE5BZ2V0QUF0NG5jVWFsVUdEU2dIN0x1M2NON0gzMEdoRDBvK0xXTGJDMjN5WGdVMFNhdHhvMGIzMGhMUzF2R0dOc2hWWnNVNnlHdHBrMmJWdm8xdi8vK3U5bmp5TWhJcS92cFNPbml4WXZZdW5VcnpwOC9iL2RyR0dPWVBuMDZYbm5sRmJNTmhuTnljdkQyMjI5ait2VHA2TktsUzdYN2R1M2FOWXRqUVVGQk5sOVgyVUdlQmcwYVFLMVdtMzR0WGJ0MnhaMDdkeXdHZVl5TXMyYXREVUw1K2ZuWjdCOXhESW5qT3dBQW5QUFkvUHo4N1pJMVNLUlJFdDBHaHBjZ28yc01CblFDRjlaOXM3WEZiR04wMnhjN1F3TkVBMThodjRnMmJ1REFLYzdGL284UHVwenQ2dDdVSkZUakVWYzVmdnk0bERmUXkyVnR3azUyZHZGZkl3YUR3YXkyQkZ5N2g2RzF5WitpS09Mamp6L0c4ODgvai9Ed2NBREF5Wk1uc1d2WExvdHpvNk9qcVRhVUFOVjR6aVBmNkRZT2NQUm1ZTDBBT2QwdG80ZzJJayt5dVFBanRVZnE1WE5KWWVFZDV6SVZ2a1JKZE52THI3NkJ2THg4dDRwdUV3UUJ3Mk9pY1NwVHdJbE1rTW80cndBQUlBQkpSRUZVUUhDVGxVYjJvNGcyUndnSkNkbVpscGIyRm1Qc0JRQ3E2clpIc1I2T3MyREJBcnN1U3NxdS9ObStmYnZWQzBaYklpTWpNWDc4K0FyUGlZdUx3OWF0VzNINTh1VUt6NnRYcjU3VnpZRURBd014ZHV4WXJGKy8zdXk0VHFmRFo1OTlocmk0T0V5Y09CRmVYbDZWN2o5UUhHTml2T0F2clZHalJqWmZXM1lHS0ZEeERRSkJFTkNrU1JNa0pTVUJBQVlOR21UeDY3TEcyaXpld01CQW02OGowbkpBZkFkUUhPR1JvbEFvSmpWcjFxeFFxa2FKTkNaRkoyVi8vam1XK1RhT3FNdVo4S3lyKzFOSkhSUUt4YWZyZDRaUFpJSWlxeVNpN1RGNXJlRGhCZzYydFdRRkR3M3dPQURWZU1RUmJ0NjhpZGpZV0l3YU5RcWpSbzB5aTRiejhQREFMNy84WXJPTjl1M2JZL255NVdiSEtqdDRhSzErTWc3czVPUllwajY2SWdvM1B6OGZPVGs1Q0FvS3d1VEprNUdVbElUTXpFelQ4NFdGaFZpeFlnWG16NThQbFVxRjFhdFhnM1B6eTl6QXdFQU1IanpZMlYydlVhakdjdzNaUmJkeERnWU9EZ2I1ZmNGUlJCdVJKeHJrSVc3cGFsTGNYNldqMi9MekM5d3V1azFuRVBIYnhYU2N6bEZEVU1wbmpJUWkyaHhQRUlRM09lZU5BRHdPQ1c0Q0FCVHI0UWc1T1RrV0YzNzJLQ3lzMm5WSGVhL1Q2L1dJalkzRnJsMjdjT1BHalFyYmFObXlKUjU3N0RFa0p5ZGJiQ0JyMUw5L2YxeS9maDJIRGgyeWVPN28wYU00Zi80OFJvNGNpY2pJeUVyL1hWcDJWWk9SY2Naa1JhejkrbTNOQW0zYXRDbVNrcExRb1VNSHV6Y1lMaDN4Wm1UUFNpTWlIUWZGZHdEQWVRQlBCUVVGcFV2WktKSE9yRm5RQVltenY5M1c4cDY4b3RzWUE5Q1JjK0U3R01TN0RLeUh2QVo0S0tMTldhakdJMUpKU2tyQ2lSTW5jUGJzV1hoNmVtTFVxRkhvM0xtejJUbGJ0bXhCZXJydHJ6eVZTb1dBZ0FBQXdONjllOUd0V3plNzR0U3lzN014ZCs1Y2FEUWFzOEVTSStOcWw3UTB5KzFSSExVU1JxdlY0dkRodzhqTXpMVDRYMkZoSVJvMmJJZzMzM3dUWGw1ZW1EbHpKdDU3N3oyeldxT29xQWdyVjY2RVdxMjJXRVV1Q0FLZWZ2cHBxRlNTZkhSckphcnhYRXMrMFcwY1lDZ2U0SUhNeG5jb29vM0lHQTN5RUxkMUsrVmlTa2lyRGsrb0dkWUJlQ2pyN2wzaGpiZmZROTI2L3VqWHU2ZExCM3J5aXZUWWNQd3l2b3ROZ2xpRm04U3VSQkZ0amhjY0hKeVhtcHE2UkJDRUpveEp0NXlhWWoxcUZxMVdpOTI3ZDJQUG5qMVdWOGVVRmhJU2duSGp4cUZqeDQ0QVlKSE5YdGFVS1ZPUW41K1BreWRQV2p4Mzc5NDlyRjI3Rmp0MjdFQjBkRFM2ZHUwS2pVWmpzNzlYcmx5eE9zalRxRkVqdXpZWUxpZ29zRGhtYThQYnNMQXdNTVl3ZHV4WW0rMGJKU1FrV0J4cjBxU0ozYThuMWVlSStBNEE5eGhqaXc4ZVBHajVoNXE0SHhsR3QvSGk2L2oya04wTkNZcG9jeWFxOGR6WG9rV0xxblRUT1RjM0YrKy8vNzVGSEd4QVFBQVdMMTVzczFZcHk1NmFDZ0FPSHo1cytybWdvQUNpS0pvTjhsMjRjQUdiTjI4MmU0MGdDTkJvTkZacktxUHZ2LzhlUC8zMEUzcjI3SWsrZmZvZ0pDU2szSE45ZlgzaDdlMXROUXBYRUFUVFBqMXhjWEVXejFmVXJpMS8vLzAzZnZqaEIyUm5aMXNNSU9YazVPQ3JyNzRxOTdXbEIyaGF0V3FGYWRPbVdleWJwTlBwck1ZRWp4bzFDczJiTjY5eXZ3blZlTzdBL2FQYk9FeFRpMlcxZ0lkemdGMWpnbllVUmJRUnVaTEZSUmVwdmRJdXhWOEtDKzg0a3luWkp3QzY1K1hsWStGTEwyUEpTLzl3V1hTYnppRGlsMU1wK09uUEs3SWI0S0dJTnVjSkRRMU5UVXhNSE9IbDViVlRFSVF1QUtvOUtrbXhIbzRWRlJWbHRsbnIrdlhyeldZMTl1clZDeDA2ZERBOS92SEhIODFtVjNidjN0MXNCdWFtVFp1UW1wcGE3dnNwRkFyOC92dnZGUTd3K1ByNllzU0lFZWpkdTNlbFp2Y0tnb0JaczJiaHd3OC94TGx6NTZ5ZWs1R1JnZi85NzMvWXNHRURKa3lZZ0Y2OWVwWGJYa1pHQmxhdFdtVjE1ZE9qano1cVY1K01mM1pMczNYanBGbXpadWpSb3dkQ1EwUHRlbytVbEJTTG13VWFqY2F1T0RsU2ZRNks3d0NBZXdxRllrWmdZT0FXS1JzbGppTzM2RGJPZWFuN0VITDZidVVHTVBhYlFZdlprNGNuMFFDUGsxQ041NTZxc2tkTVFrSUMxcXhaWXpVQ056TXpFNHNYTDBiNzl1M1J0V3RYUFBqZ2czYXRqaW1yb0tBQThmSHhOcy9MenM0MlRacEpTa3JDeHg5L2JQRmRPbURBQUp3NWM2YmNRWjZDZ2dMbzlYcm85WHJzMmJNSGUvYnN3Wmd4WXpCMDZOQnkzN2RGaXhaV0IzbjY5T2tEZjM5L2lLSm9kZEpRNjlhdGJmNmF5bFBlUkNSN2xGMkYwNk5IRDl5OWV4Yy8vL3h6aGEvcjNyMTdoYjhQcEdKVTQ3a1h0NDF1TTQ5b2MzVnZLb2xkTVRCeHRwSWkyb2lNMFNBUGNYdFhrK0wrQ21uZVpvSmFvL3JGMWRGdE9vT0lyWEhYOEwvRGwyUTF3RU1SYmE0UkVSR1JuWjZlUHNwZ01Iek9HQnNLaWY3T3BWZ1B4d2dMQzBPblRwMU1qemR1M0dqMmZPUEdqYzJlMzc3ZGZFL1FrSkFRcytmMzd0MWI0ZnNwRkFvTUdUTEVhdXlhVXFuRTRNR0RFUjBkYmZXbWhiVnNkR3R0ekpzM0Q5OTg4NDNaYk5HeWREb2RXclpzV2U3elNVbEpXTFZxbGRYQktDOHZML1RwWTk4RXN0dTNiMXNjczVYbjNyQmhRNHdlUGRxdTlnRllqYWdMRHcrbno0a1RPREMrSTRreDlrSmdZT0JtMjZjU2R5S1g2RGJPK2YzRk8xeGVOeVE0Y0VwZytxY25ENmVJTm1lakdrL2VybDI3aHExYnQrTEVpUk1WbnFmWDYvSFhYMy9ocjcvK2drYWp3VU1QUFlTdVhidWlYYnQyRlY2RDZ2VjZ4TVhGNGVqUm80aVBqNGRlcjdmWnA4ek1UUGo3KytQa3laTllzMmFOYVQ4Y283cDE2MkxFaUJFNGMrWk11VzFrWldWWkhMTzFzcWhzcEsxQ29VQlVWSlJwRmJVeE9xMDBwVkpwVjFSdmVaVEtxbjljckVXdGhZV0Z3Y1BEbzhKSVpROFBEMlJuWjhQWDF5Mi9pdHdhMVhqdXFTUzY3UmtPMVg4QjF0UFYvYWtKRVczSzNZaGpQU2lpamNnWERmSVFXVWk3Y3Y2YXE2UGJLS0tOVkVWUVVGQjZXbHJhUE02NUg4VjZrTEo2OWVxRkxWdTJtQTJnZE9uU0JlUEdqVU85ZXZYS2ZkM0ZpeGN0amxtYjlhdFNxZkRVVTAraFJZc1dXTGR1bmRXYkRQMzc5MGR3Y0xERmNaMU9oMjNidG1IcjFxM2xYdENOR3pjT25wNmUwT2wwT0hyMEtPclVxUU1mSHg5NGUzdkR3OE1ER28wR2pERWNPM2JNNm8ySE9uWHFsUHRyTlA2YTdJbUNBNG8vRTdHeHNSYkhIM3p3UWJ0ZVQ2ckhnZkVkTHdRRkJXMlZzbEhpWkc0YzNjWlJzb0pIZGdNOEZOSG1EcWpHazVlN2QrL2k1TW1UaUkyTnhlWExseXY5K3FLaUlzVEd4aUkyTmhiZTN0NTQrT0dIMGExYk43UnMyZEtpQnJ0MTZ4WSsrZVFUdTlyVmFEVG8zcjA3L1B6OHNHSERCdXpldmR2aUhFRVFNR1BHREtzVGYwcC83MXJiTzhmV2F1YUlpQWgwNjlZTi92NythTnk0TWRxMWEyZXF6L0x5OHJCcDB5YUwxM1RxMUtsYUF6WDJYcnVyMVdyVXExY1A5ZXZYUi8zNjlWR3ZYajAwYTliTTlIeGlZaUsyYk5tQ3MyZlAybXhyLy83OU9ITGtDS0tpb2pCNDhHQ2JOU2k1ajJvODk4VWljWTRmMXMxMGZYUWJSYlFSNGc3YzZrS0xrSXFrWFlxLzFDaTh3M01xRmZzUVFKZTh2SHc4djJnSmx2N3pSWXdjTmhScXRlTTJVS1NJTmxJZElTRWgxeWpXby9heFo2YWJTcVhDb0VHRDhPT1BQNkpKa3lhWU9IR2lLZjg4SnljSHVibTUwR2cwVUtsVVlJd2hLeXNMZS9mdXRicnZURVVSSXIxNzkwWllXQmpXckZtRG16ZHZtbzU3ZTN0aitQRGhGdjArZXZRb05tL2ViSFgxalZHblRwMU1FVzlLcFJMcjE2KzNtSFZxUzRNR0RTcDFma1YrK09FSGkvZ1N4aGdlZXVnaHlkNkRXSEpDZkFmTjdwUTVkNDF1TTR0b2s5a0FEMFcwdVErcThkeFhSa1lHa3BPVGNmbnlaVnk0Y0FFM2J0eXcrWnAyN2RwaHdJQUJPSHIwS0U2Y09GSHVDcHk4dkR3Y09IQUFCdzRjZ0wrL1A3cDA2WUp1M2JxaGFkT21BSURRMEZBRUJBUllySUFwTFNnb0NQMzY5VU5rWkNTdVhMbUM1Y3VYbThVQWx6WnAwaVN6U09IUzR1UGpFUlVWQmM0NWR1M2FaZkc4clgwSkgzamdBYXR0Yzg2eGV2VnEzTDE3MStLNTZzYWVHUWVJVkNvVlJGRTBHenp3OWZYRi9QbnpVYjkrZmFzRE1WcXRGb2NQSDhhQkF3Y3FQVmluMVdxeFk4Y083TjY5R3gwNmRFRDM3dDNSc1dOSHE2dURDTlY0Y2xFcXVtMHJ3UG81dlFNVTBVYUkyNkJCSGlJck41TGlZME5iZGh5dFpId2pFMWlYdkx4OC9PZmQ5d0hBWWRGdEZORkdwRUN4SHJWTFVWR1IxZG1VMXZUdDJ4ZmUzdDdvMmJPbjJZMmM1T1JrZlBEQkIzYS9aMEJBUUlYUE4yM2FGRys4OFFZT0hEaUF6WnMzSXpzN0cwT0hEalhiRitmTW1UTll1M1p0aFRjbGdPSlpuek5uempUMWx6R0dvS0FnWEw5dWYyS1FXcTAybTQxWkhZbUppVmFqMnRxMmJXdno5NFZVSGNWM0VIc1pvOXZXYlkvUWdna3pHZURseXY1d3pnR0JnM01HSnJOSUVjNFJMekw5M01uREx5ZTd1aStrR05WNDdtUG56cDA0Y2VJRTB0TFNLb3p1S29zeGhwaVlHSXdZTVFLQ0lLQjkrL2FZTkdrU2poNDlpa09IRHVIYXRXdmx2dmJ1M2J2WXZYczNkdS9lamVEZ1lDeGJ0Z3hxdFJydDI3ZkhnUU1ITE03djJMRWpvcUtpMExadFcrVGs1T0N6eno2ck1JSnR5SkFoWnRHNFpRY2tidDI2aFVXTEZsbDliYU5Hald4RzQxckRPY2ZYWDM5dHRWK2RPM2RHNDhhTks5MW1hWFhyMXNYS2xTdmg1K2VIMTE1N0RWZXZYalU5cDFLcHJOYUgxNjlmeDlhdFd4RVhGMmR6VXBGYXJVWndjSEM1Lzk0TUJvTXBoaTg4UEJ3dnYveHl0WDQ5TlJIVmVQTENIa1ZCNFg3ZExMVks5WlZ6bzlzb29vMFFkMEtEUEVSMlVoUGlib1MyYUR0UnFWU3VBOFBEMlRrNURvdHVvNGcySWlXSzlhalp6cDQ5aXlOSGprQ2xVdUhldlhzVysrYVVOMHZRdzhQRHRDS210SWlJQ0RER2ltOUcyc0dlYkhSQkVOQzNiMTkwNzk0ZGUvZnVSZi8rL1MzZTA5dmJ1OEpCbm5idDJtSDI3TmtXR2UrVkhlVHAwNmRQbFRaSnRzYkR3d1BlM3Q2bXo0SlJ2MzdPbjh4V20xQjhCNmtzRHY2S0FHNEEyRHk0NkRyRUZORW11eHNTSlJGdEVQcy9PWmdpMnR3TjFYanVvVjI3ZHZqNTU1OHI5YjBVRVJHQko1NTRBbUZoWVdiSHZieThFQlVWaGFpb0tGeTllaFdIRGgxQ2JHd3M4dlB6eTIwcktDakl0TEs2UTRjT3BrRWVsVXFGUng5OUZJTUdEVEtMeUsxVHA0N1paSnV5eG93Wlk3RnFKamc0Mkd4UXBDSlZqYXo5L3Z2dnJRNVErZm41WWZMa3lWVnFzelNGUWdFL1A3OUt2YVorL2ZxNGN1V0t6UUdlOFBCd3pKZ3hBdzBhTk1DaFE0Znc0NDgvV3RTSHBRMFpNcVJTL2FndHFNYVRINCsrU0hKdWRCdEZ0QkhpYm1oS0VKR2wxTXZua2d3d3pBSEhDUUF3UnJmOXZHa0xpaW9aRjFRZStVZTBpZU1PRnNYdEFaamNPbCtqaFlTRVhNdkx5eHNoaXVKUkFKSlV6Y1pZajl6Y1hMc0hCSWowZkgxOWNldldMVnkvZnQxc2p4MmpzaHZiMnVMcDZXa3pSOTNvb1ljZXFuQVBuN0k4UER3d2RPaFFpengxRHc4UHpKOC8zK3FtdEl3eERCMDZGQXNXTExBNk9GT1o5Mi9UcGczR2pCbGo5L20yTkc3Y0dDKzg4SUxaalpLd3NEQjA3TmhSc3ZjZzkzSE9vZGZya1ptWktmbkZ2MEtobUJFY0hMeVpNU1pwdzhROVRJcE95azdJU1ZqTXVMakdGZS9QT2I4L3JDUEhpRFlkR3o4cG1pTGEzQlhWZUs0WEdocUttSmdZdTg1dDNibzFGaTVjaU1XTEYxc004SlFWRmhhR1NaTW00ZjMzMzhkVFR6MWxpbVVyS3lvcXl2Unptelp0RUJBUWdKRWpSMkw1OHVXWU1tV0t4UjZJakRITW1ERURyVnExTWp1dVVDZ3dmZnAwcTdGby9mcjFzeXZDVDYxV202MEFxb3lCQXdkYXJOWmhqR0hXckZrdTI4dkcwOU1UVHovOWRMbS9kajgvUHp6MTFGTll2SGd4QWdNRHdSaERyMTY5OE5aYmI2Rm5UK3NMRzhMRHd5bld0d3lxOGVTTlJlSVNFM1RSQU4vbjBEZmlISXpMY1lBSEFIRFp3TVNuUVJGdHBBYWlsVHhFdHE1Zk9udkN1S0xIR04zMnpvb1BZVEFZOE5pWWtkVmEwVU1SYmNTUktOWkRIb1lORzJiNlBRVmdjUUUrZVBCZzNMdDN6L1E0TkRRVWYvNzVwOVcyTkJvTkhuNzQ0VXIzSVNJaUFxbXBxUldlRXh3Y0xNbXNTcU9BZ0FETW1UTUg3Nzc3cnVuaUxpd3NERTgrK1NTYU4yOWU3dXNhTldvRVB6OC82UFY2R0F3RzZQVjZjTTVMOXIxZzhQTHlRdVBHamRHdFd6ZjA2TkZEOGowR3dzTENNSGZ1WEt4WXNRSUdnd0ZqeG95aGZRd2NnT0k3U0hVdGV3eGFWMFMzVVVRYmNRYXE4Vnh2Nk5DaGlJMk50YnEvVFZCUUVCNSsrR0gwNk5IRFlzREZIbXExR3BHUmtZaU1qRVJLU2dyMjc5K1BZOGVPUWF2VklqQXdFRzNidGpXZHE5Rm84TjU3Nzltc1JaUktKWjU3N2ptODl0cHJ1SDM3TmhvMWFvU25uMzY2M0VpMGlJZ0l6SnMzRDVzMmJTcDNSVStMRmkzdytPT1BWMm9DVG1rQkFRRll2SGd4VnExYWhmUG56ME1RQk15Y09ST3RXN2V1VW50U2lZaUl3T0RCZzdGanh3N1RNVjlmWHd3YU5BaDkrL2ExT2duSng4Y0gwNlpOdzZCQmc3Qno1MDdFeHNhYTlscVNjc0pSVFVBMVhzM2crT2cyT1VlMDhldE1xUnVqM0ltekZORkdhaUlhNUNHeWxucjVYRkpveTQ2amxTTGZDSWFIcys3ZUZkNThkd1hxMTY5WDVlZzJpbWdqemtDeEh1NnZhOWV1RlQ1dmJkREd6OC9QYk9BSEtGN2hNblhxMUVySFVnQkF5NVl0c1gvL2ZvdmpucDZlQ0FrSlFlZk9uZEd2WHo5VE5JaFVJaUlpTUc3Y09CdzhlQkJEaHc1RnQyN2RiTjZrTU43MGNLWFdyVnRqMHFSSlNFaElRTHQyN1d5ZVgzWjFsZFMvanpVUnhYY1FxVGd6dW8xekZDOXNsdDBBRHhjQlhNaFY2ZnZPR25EbG5zM1RpVnVnR3MrMWxFb2xKazZjaVBmZmZ4OEJBUUZvM3J3NVdyZHVqVFp0MmxScFlLYzhUWnMyeGJScDB6Qmh3Z1FjT1hJRVBqNCtGcldTdlpOTnZMMjlNWGZ1WE1UR3htTFVxRkVXSzYzTDZ0aXhJenAyN0FpOVhvL0N3a0t6VlY0YWpVYVNlc2JEd3dNTEZpekE1NTkvam03ZHVxRno1ODdWYmxNS0kwZU94TW1USitIdDdZMCtmZnFnVzdkdTVVWWlseFlTRW9Lbm5ub0tZOGFNd1o0OWU1Q1JrV0V4Z2F1Mm94cXY1bkJZZEJ2bnBuckszVmZ3Y0Y2Nmk1eURJNFdwZENOWk44UzdzbCtFT0pKN2Z5b0pzVlBqVnUwZVZrRHhDUk5ZRndEdzl2YkNzaVdMTUN4NmNLV0tYSjFCeFBmSHIyRGQwVVFVNmVXMmlwaW5HVVFlYzdEb3J6Z3NXeWJwMUJ2aU9JbUppYjVlWGw0N0JVSG9Ba0N5RGFWOGZIemc3ZTFOS3htY0xDMHR6U3dyM012TEN3MGFOS2p5dndldFZvdk16RXlvMVdxb1ZDcW8xV3FvMVdxbi9YczFyc0tSRzcxZWIvTUdDYWtjemprTUJnTXlNek9sbnQxNVQ2RlF6QWdNRFB4SnlrYUpQQ3o3QWVwV1BoRWZjQ1k4NjZqM0tQNTd6UGhJVG4rZkZVZTA2YldZUFhuNEpWckJJME5VNDdsV1hsNGV2TDI5WGQwTjRnQkZSVVVXZTBPU3FxTWFyK2JpZjhDVGk2cXRBS3YrUnFXY2c2T2trcExCOTQvWklBL25pVXpCbjBWMy9UN0dhQVVQcWJuYy81TkppSjFDVzdRTk4wYTNBVUJBM2JwNDZmbDVHRDBpeHE2YmZjYUl0ay8ybnBQVkNwNzdFVzBpUmJUSlZIcDZlcERVc1I1QThVMEFpdlVnaEZSWDZmZ09pV2QzSmpIR1hnZ09EcWI0amxwdTNmYUlEeHdSM1dhTWFKUGZDaDRBbko4d0NJYkhueHg4T2NuVlhTRlZSelVlSWNTZFVZMVg4eFh1UjdoYXBmNEV3RURUUWVNSzUwclVSdmNuemNpc25pcU9hSXRCVjV5aEFSNVMwMUZWU0dxTTFNdm5rdlFjbzBXUkgrYWNpNWxaV1hqajdmZXc2N2Q5Tmd1V3ZDSTl2djRqVVhZRFBBQUF6aThiUlAzVEJ4Y1BwNGcybVFvS0Nrb0hNSTl6ZmxqS2R2UHk4cENmbnk5bGs0U1FXb2ppTzRpamNmQlhHUGhuQVBTU3RTbnJpRFllNzYzTDdFY0RQUEpITlI0aHhKMVJqVmZ6ZWZSRkVvTjJIc0FQVmIyVk1nTThuSmNVV3U2TWM0QW5NNlV1aG5WRFBBM3drTnFBQm5sSWpaS2FFSGZEQU1NY2NKd0FnTHk4ZkN4KzVYVnMyckxOTEVLcE5KMUJ4QytuVXZEVG4xZGtOOEREd2E4YkZIek13YUs0UFNWVE1ZaE1oWVNFWE12THl4c2hpdUpSQUpKVTJaeHo1T2JtSWpjMzF5eXJteEJDN01FNWgxNnZSMlptcHVRWC93cUZZa1p3Y1BCbXhwamNzbEdKQTB5S1RzcE95RWxZekxpNFJwb1d1V3dHZU15L243bUJBL3U1b1hEVWlCRzNjMXpXS1NJcHF2RUlJZTZHYXJ6YWhVWGlFaE4wZ3dEc0xqNWcrai83bFAyYVllNi9KdzhZa3BqQVo2SXJ6cmk2SzRRNGk1dC9LZ21wR251ajIvUUdFVnRrRXRGV2VtOE1YdnpmRklQQVJ4NTZjUVJ0SEZlRFVLd0hJY1FkVUh3SGNaVjEyeU0rWlV5WURLQjRNdzFlOG45MjNrd3d4b2tVaDVDNC82Vk82ZnFPZ2Y4cEd2aUVpVEdKVjF6Y0xlSUFWT01SUXR3QjFYaTFGeitFNXB5cFB3RXd1Skt2TFBrbkExQzVtRGZYb0lnMlVqdFJKVWhxcE5UTDU1SzBlc05Za2VPRU1icnQzKzhzeDhIRGY1ZzJFelNJSEJ0UEpzdGlnTWNDNTBrR3NKbUhYaHhPc3hKcUdJcjFJSVM0QTRydklLNmlWeXVXY3VCTFZDTzZ6VGpBd3psMysxVU94UU04eFJGdFh0ck1LQnJncWJtb3hpT0V1QU9xOFdvdjFoTlhkRHJ0d2twSHQzSEEvUWQyQUlwb0k3VWREZktRR2l2dDh0bnJCcTZmRHJEREFKQ2JtNGNGTDc2TVgzN2RDcTFXaTFOWC84YUc0NWRsTThCemZ4VVB2MjVROExHSEZzWHNvNGkybW9saVBRZ2hya0x4SGNUVnB2Uy9lQ2Uzd2FVWE9CYy9BVkI4VDZFeXEzZ0VlYXpndVk4aTJtb1RxdkVJSWE1Q05SNEJBRTFmWERTTGJyT0hYRzQ3VVVRYnFlWGtkQVZFU0pXRXRlclFqSUZ0S0IzZHRuREJQQ1JybW1EZnhUUUFBQzhaNEhmbm13SVUwVmI3VUt3SEljU1pLTDZEdUp0MTIxdCt6QmliQm1OMG0wMGlTa2FGSE5ncnFmRy9CQU9mT0NFbThZS3JlMEtjaDJvOFFvZ3pVWTFIeXJvZjNjWUhBcXppTDQyU2ZRNUxYZ24zckxNb29vMFFxdjVJalhmMVVueHkyZWkyOS83N0ZZNG1wWm5PWVhEL2pYa0JKREdLYUt0VktOYURFT0pNRk45QjNFMnVBYTlWSnJxTlE0RHh4Z09Ydy9VOTU1ZEZmcnNQRGZEVVBsVGpFVUtjaVdvOFV0Yjk2RGJzdFhseXFaTEtIUmFNbXZlQkl0b0lNYUpCSGxJcnBGMCtlMTNrK21jQkhBY0E3dDhRK2JyaXYvdmQ0VXZLRm4xQlR1RzlwRC9uNzZlSXRscUhZajBJSVk1RzhSM0VYYzBhbG5EYkxMck5sbExmYWU1ZExYRURCOS9MeGNLQms2SXpzMTNkRytJYVZPTVJRaHlOYWp4U0VVMWZYR1JjTng3Zyt5cyswMzIrVHl5KzJqZ1NEWncvVFJGdGhMam5HanRDSE1ZWTNWYXZlMHdYM3dlNkFTakpiN2N6NjkzWk9PZlE1MlloWTk5NmFETnYvYWJYc2ptcFYwNG51cnBmeFBrbzFvTVE0Z2dVMzBIa3dwN29Ock9ham5PNzkvSnhQb3BvSS9kUmpVY0ljUVNxOFlpOStDRTBCMU92NHVDRFRORnRIQ1V6WmxoSlRZWGluMDBEUHE2cHNjekxPMzVkSitwaTFEMHBvbzBRZ0ZieWtGckdHTjJtcWh0ODcvNVJkNzBCQVBpckdmSk83b1EyTXgyTXNRRktOZis0YWRNSC9WM2RMK0o4Rk90QkNIRUVpdThnY2xFcXVxMWNwY2QwdUx1V2R4VFJSc3FnR284UTRnaFU0eEY3c1o2NEFxNWRBTERkbHMveU12OTByZUphNzM1RW02WVhSYlFSWWtTRFBLVFdTYnQ4OXJyS1AraVM4Ykc3VHZKc1VNY0QvM21zRzU2Yk1CUSszbDRBQU1iWUlIandEVTBpMmpkM2NmZUlDMUNzQnlGRUtoVGZRZVJtMXJDRTJ3Ymg3c3NpNTJ0ZDNSZTdsZnBlNVp5TG5QTWpYS2tmUWhGdHBDeXE4UWdoVXFFYWoxUUY2NGtFcHRNK2JvcHVLM09makhQaktoN2pFeTc4WG1GSVlnS2ZTUkZ0aEppalFSNVNLeWswSG44WWYzYUhpNTZ5UFFqMjg4Ui94bmJCQTQzcVkrTDRzWGgxeVNKNGVHZ0FGQS8wQ0FyaEF4cm9xWjBpSWlLeWxVcmxLTTc1VnRpNUViVTljbk56a1plWEIxRVVwV3FTRU9LbWpQRWRXVmxaVW4vbWt4aGpVd0lEQTMrU3NsRkNqQ1lQU3MrYkZKMHdGWngvRENEUGVKeGIvQUNYVHppMXFDOFpQNjBRK2N5SkE2OGt1YVpIeE4xUmpVY0lxUzZxOFVoMXNMNjR5N2h1Qm9DZEFCZUxCM1FZd0pnYlRZN20xNWxDTnhiZDlmdG9CUThoNW1pUWg5UktJbkRVK0xPcnY2dkszZ1FJcmV1TjV3ZDFRUFA2dmdBQWpVYURzYU9HNC9XbEw4UGJ5N1NpWjVpZ0VENmw2TGJhaVdJOUNDSFZRZkVkUk81MGhYbXZnWXRyekE1eTR6K0tmekNsZWJnSVkreitjbkhPTDNOK3AyOUpSQnZka0NEbG9ocVBFRklkVk9PUjZtSTljVVduMHk0RXNMZk1NeVgvTUs3bUtiMC9qelBjajJoajNTaWlqUkJyYUpDSDFFNDYvTW1CdndHQXcvWGZEc2FCcGdaMVBQRHFpTTdvSE5iQVlxYkVzT2hCZUg3KzdOSURQWVBnd1RlRU5uOHd3cm05SmU2QVlqMElJWlZGOFIya3BwZ3krc1lkL2Uzc2Z4bWoyKzRIaDNBM21tbEtFVzJrYXFqR0k0UlVGdFY0UkVxYXZyakl1RzQ4T0hhWlBjSGh1Z2swRk5GR2lFMDB5RU5xcFNKRDloMXdmZ1NBeTVmeXNKSzdFY2FJdGhhQnZsWnZVR2cwR2p6eG1HVjBtMUxOUDZIb3R0cUpZajBJSWZhaStBNVMwMHllWEJ6ZHhqbGZCU0N2T0UyRUZkOTdZTHg0RlUzeGNoNlg5WkV4bkZNSW1FTVJiYVN5cU1ZamhOaUxhanppQ0t3bnNwaW9uUW53MzhGNDhSOHNab3h2TTlaV3pycVpSaEZ0aE5pREJubElyWFFNU2JtYzR6Y0FSUXdsMzFFdS9LcG9WTmNiTHd6dWFJcG9LMDg1MFcwREtMcXQ5cUpZRDBLSVBTaStnOVJVdVFhOHhvRXZpeCt4a3ByT2VOUEJHQ2ZpQXB4ZkZ2bnR5QW1ERStKQUVXMmtDcWpHSTRUWWcybzg0aWlzTjY3cmRMcG53Y3RFdC9HeU45Q2tLM000TDcxWWlBUGcxNWhJRVcyRTJJTUdlVWp0dEd5WnFGUHB0Z0ZJZFhWWEd0VHh3TEtSbmZGUWsvcDJSNHhRZEJzcGpXSTlDQ0hsb2ZnT1V0UE5HcFp3MnlEY2Zka1kzUWJHU3I2M0hIUHp3UmFLYUNOU29ocVBFRkllcXZHSU0xaEd0NVdhUU1OTHIraVJadVowNlMwTndYZ3FFL2hUNkVrUmJZVFl3NDFTcXdseHZ0N3ZiRjBxZ0M5RHlZQ25jUXM1WnduMjg4UWJveDlCaXdZVnIrQ3hwcWlvQ0Z1Mjc4S3JiN3lGZ3NKQ0FBRG4vRGVJNHJ5VWhETVhwZTRyY1gvcDZlbEJCb1BoYzhiWVVBQktxZHIxOGZHQmw1Y1hCSUhtQlJBaUo4YjREZ2ZNN2t4aWpMMFFIQnk4V2NwR0NhbXVkVHRhcm1GZ1QzSndUWEU5ZDMrM0hxZFZlRnc4S3doczBvVEJDZkdnRlR4RUlsVGpFVUpLb3hxUE9CdmZqMUN1VXEwRlF4OXdKb0R6a2tnYzQvY0h4LzBobjhyWFhNYnhJdE1BRHhmdk1laWpFSWxUdElLSEVQdFFOVWRxdFN4QjlUN24yT0dLOTdZM29xMDh4dWkydDk1NEJXcTFHa0J4ZEJzVEZCODNiZHJVUThxK0VubWdXQTlDU0drVTMwRnFtMXc5Rm5Qd3RRd000Q2kxU3NFNUF6eWNpNmxLVDkwQWltZ2pVcU1hanhCU0d0VjR4TmxZWDZUcWRMbzVwdWkya3YxNXVHbXdoNW4rVTd5bXgvNlZQUnlsVi9Cd2dJczVUS1dQWVQxeGtnWjRDTEVmRGZLUVdpMyt4VUY1T2liK2d3T0pnUE5XOFZRbG9xMDhnd2RFWWRFLzVwbWkyOERRSHg1K215aTZyWGFpV0E5Q0NNVjNrTnBxMXJDRTJ5cVBySCtJbks4dHZtSEFTODByQlNRZGR5a1ZHbC84THZ3U0RJWitqL1ZOdVNYZG14QnlIOVY0aEJDcThZZ3JtYUxiZ0czRlIwclc3RmpFNUJhcjB0Y0s1N21NOFFub2lpTlY3eWtodFJQRnRSRUN6dnErdmZWeE1QNHB3UHdrYjcza244WVBXME0vTDd3KzZtRzBDS3phQ2g1cktMcU5sRVd4SG9TUGF4Z29BQUFnQUVsRVFWVFVUaFRmUVVpeGI3ZEgvSmN4TmcwY0dqQU81c2k1YlV5OEl5aDBNUk1HcEJ3RHJlQWhEa1kxSGlHMUU5VjR4RjN3QTJqTUZhcTFBSG9ESmRGdEhHQUN3RXZkWnVhY2w1blVYUG9CaDNIOXovM3p4VndCK3Y2SXhIRmF3VU5JNVZFRlJ3Z1l6NjdiOEVlUnM5YzU1M3JqVVdtMmpUUGJsZzZONm5yakg0TTdvSGtWOXVDcFNPbm9ObzFHVS95K3B1aTJCLzBsZlRNaUN4VHJRVWp0UlBFZGhCVExNN0NsQU5ZQ1ZyTGhTNjNDcVN6T3VkbUtCdzR4VjR1aTNoTUdwTVNDQm5pSUUxQ05SMGp0UkRVZWNSZXNONjR6Nk9ZQ09GQjhvRGhyalJkSHJjRjRONDB4NDkydzBuZkZUSzNjcjg4WUJ5RGVGcUFmd25yaUdBM3dFRkkxTk1oRENJQ1RzeDdXL1YxWXNJcEJlTlhzQ1FsdkFnVDVldUxWRWRKRXRKVm4wSUFvTEhwK0hqdzlTN2JrWWVnUERkWTNiUFpBbUdQZWtiZ3ppdlVncFBhZytBNUN6Qm1qMjhEd0pWQW1HLzUrOEh2bGNJQXhWbkxUZ2dOY3pJWlExR2ZxNEd2bnBPczVJYlpSalVkSTdVRTFIbkZITEJMbm1FNDNHc2JvTmxieWZ5WDc2akM3cDAxelBVUytsUWxzS09zSlNTY3ZFRkxiVUZ3YklhVjBmdnB6VloxbURaOW5BbHNLd0x2MGMvWnUzY3RoMm5mT0pOalhFMitNZVFRdEpGN0JZMDJSVm9zdDIzWlNkQnN4b1ZnUFFtbzJpdThncEdMcnRyVmN3eGgva2pPbUtTN1B5bFp6M01xeHNzOEQ0TXgwR3VjOG14c0tSMDhhZG0wZmFBVVBjUkdxOFFpcDJhakdJKzZPSDBZSWgvb2pnSThFbU9MK0U4YUpOY2JIS0psZ3c0My8xVE9CSnpKUi96ejBPTXo2SXRmWmZTZWtwcUZCSGtMSzZMTnN2d2M4YzZjQy9DVUcxc3g0bkFNQU55NDVMUjhIQnl0MUV5QTB3QnNMQnJSMzZBb2VhMzdkdGdPTC92VWFpb3FLakIzYnd3c3hMaVhsOUYzbjlZSzRpN1MwdENZQTFqTEcra2pWSm1NTTN0N2U4UEh4a2FwSlFrZ1Y2UFY2WkdWbE9TSytZMHBRVU5CV210MUo1TzZIN2VFTmRHRHZBR3dhQThBdDl1amg0THo0eGdNenprUXRPVjc4cy9sVUg4N0ZleENMb2liR1hEdnBuRjhCSWVXakdvK1Ftb3RxUENJSC9BODBFdlhLQlV4Z3d3RFd5c2JaU1p4aG44REVMWUJoTDNzVUJjN3BKU0UxSHczeUVHTE51QjhVUFIvVXRGVXFoZmNCUkJrUGM4NUxmV3JNRTk2TnNRYWxidzRFK1hyaTM2TWZRZk1Hdms0ZDRBR0tWL1I4OS8xUCtHRFZmNUdkazJ2czR4YWRucysra1JTZjZ0emVFSGVRbUpqbzYrWGx0Vk1RaEM0QUZEWmZZQ2NmSHg5NGUzdmJIQUFsaEVpTGN3NkR3WURNekV5SW9paGwwL2NVQ3NXTXdNREFuNlJzbEJCWCt1U0hCajUxNjlSZENiQVpuSXN3Um9vd3hpcXhEb2NESWorck5SUk5tRHFjSXRxSSs2QWFqNUNhaFdvOElqZDhQNVQ1T2dSNmVTcDZjQ2dtZzZFZE9HOEl4alRnNG0zTzJENUJGTCtHd3ZBbjd1RWVpMGFScS90TVNFMUQxUm9oRmVpejhoZC9GQ2xXTXNhR0EvQ0RuUmROakRFMENmREdLOE03bzFtRE9vN3RaQVVLQzR1d2FjczJ2UDZmZDFGWXNxS0hjM3luRmZQbnBTVWszSFpaeDRqTFVLd0hJVFVEeFhjUVVqWHJ0a2Q4Q2laTVllQmVKWEVoWlZidmxJTnpMUmZZVHlMWHZ2N2trT1JMVHVncUlaVkNOUjRoTlFQVmVJUVFRcXFDQm5rSXNZbXpQdTlzNmNvNWhqRmdJR1BzNFlyT0R2RFdvR3VMSUl4NEtBd3RnL3ljMWNrS2xZNXU0eHdHVWVTdlgwdUkrdzhBdmF2N1JweVBZajBJa1Q4SHhYZGtDNEl3TFRBd2tEYmdKVFhXRnp0REF6eEV6VFRHbEk4em9EUG52Q1NRclNTYWpSblhhbk53emcyTXNRd3VHbjdnTEd0NWttZm1yV1Y5cVhZaTdvdHFQRUxrajJvOFFnZ2hWVUdEUElUWXFjMnlIOVNCbm9wQVVWUzNVVEErZ1RQMFoyQ05SUzV5c1NDUDZYTXlZY2hJeHV6UkF6RnFZQy80ZW51NHVzc21SVVZhZkxuMkczejA2V3BvdFZwdzhDem9ES05Ua3M3Kzd1cStFZGVnV0E5QzVNbUI4UjNablBQWklTRWg2NlJzbEJCMzlNTVBVQlFvRy9tcnZEd2U0Vnp4QkRpNkF5eUVNWGh4enZNQTdCYzQvMDVmcU4ydk1SanVQdlpZS3VYRkU5bWdHbzhRZWFJYWp4QkNTSFZRaFVaSU5ZVzJhdGRCS1NoV003Q3VBT0RuNjR0Rkw4ekhtQkhEb0ZLcFhOMDlrM3Yzc3JIb1g4dXdlKzkrQUFEbmZHUEt4Ymd4THU0V2NTR0s5U0JFWGh3WTMzR0ZjLzVTU0VqSXoxSTJTZ2doeERXb3hpTkVYcWpHSTRRUVVsMVVuUkZTVGFtWHpzWnJEUVV4SXNjSkFMaVhuWTEzbG4rSTMvYTYxeUlaUHo5ZnpKdjlkT2xEdzVvMGFWL1hWZjBocmhjVUZKUU9ZQjduL0xDVTdlYmw1U0UvUDEvS0pna2hBQXdHZ3lNdS9yTTU1eTlkdW5TSjh0a0pJYVNHb0JxUEVIbWhHbzhRUWtoMTBVb2VRaVRTSkx4TlcwR3Arb0l4MWcwQWZIeTg4ZmJycjJKQVZCKzNXdEVUTTJZQ3psOG8zaTlZRk1Xb3E1Zmk5N200UzhURktOYURFUGRHOFIyRUVFS3FnbW84UXR3YjFYaUVFRUtrUWl0NUNKSEl0YVR6NS9UY01NdTRvaWMzTnc5TGx2MGJQMi9hQXAxTzUrcnVtVFJ1MU1qMHM4aFpBeGQyaGJpSmlJaUliS1ZTT1lwenZoV1Fia1BwM054YzVPWGxTWDNCUWtpdFlvenZ5TXJLa3ZxemRJVnovaFJkL0JOQ1NNMUZOUjRoN290cVBFSUlJVktpUVI1Q0pKUjY2V3k4VHN3ZlloYmR0c0s5b3R1MGJqVGdSTndIeFhvUTRwNG92b01RUWtoMVVJMUhpSHVpR284UVFvaVVhSkNIRUltbEpTVGM1bnJ0Vk01eEFDZ2U2UG5uSzY5aCs4N2YzR0pGejlWcjEwMC9LN2p1a2d1N1F0eE1TRWpJdGJ5OHZCR2lLQjRGSU1uVkJ1Y2N1Ym01eU0zTkJlZGNpaVlKcVJVNDU5RHI5Y2pNekhURXhmL3NrSkNRbi92MjdTdlpyRzVDQ0NIdWkybzhRdHdIMVhpRUVFSWNnUVo1Q0hHQWEwbm56NGw2N1J4M2kyN0x6czdCalJ0cEFBRE91VmlRZlNmUlpaMGhib2xpUFFoeFBZcnZJSVFRSWpXcThRaHhQYXJ4Q0NHRU9Bb044aERpSU5lU3pwOXp0K2kybmIvdFFaRldhM3o0VjNwNmVwN0xPa1BjRnNWNkVPSmFGTjlCQ0NIRUVhakdJOFMxcU1ZamhCRGlLRFRJUTRnRHBTVWszRGJBOEJRNFB3SVVEL1FzZnZWMTdObC9BSHE5YzFkUUZ4WVc0ZWZOV3dBQW5ITU9qaStjMmdFaUt4VHJRWWp6VVh3SElZUVFSNk1hanhEbm94cVBFRUtJbzlFZ0R5RU9sbnJ4ekJuUllKakpPWThGZ0p5Y1hDeDRZVEYrK3VWWHAwYTM3VHR3RU9jdm1MYmd1YXJWNmJZNzdjMkpMRkdzQnlIT1EvRWRoQkJDbklWcVBFS2NoMm84UWdnaHprQ0RQSVE0d2RYRXN4ZDBLSW94RHZUa0Z4UTROYnJ0N3IxNzJMSnRKL0x5OHNFNTV5TEVEV2xYenQ5MHlwc1RXYU5ZRDBLY2crSTdDQ0dFT0JQVmVJUTRCOVY0aEJCQ25JRUdlUWh4a2hzWEw5N1JRM3phRmRGdHUvYnN3KytIamhRL1lPdzZ1TGdWZ1BPV0VSRlpvMWdQUWh5SDRqc0lJWVM0Q3RWNGhEZ08xWGlFRUVLY2lRWjVDSEdpMUl0bnpuQURlNDV6L2lkUUhOMjI4S1dYc2VuWGJRNGI2RG4xVnh4V2Z2UmZGQlVWQVFBNDU1dXZHWXBPT09UTlNJMUZzUjZFU0kvaU93Z2hoTGdhMVhpRVNJOXFQRUlJSWM1R2d6eUVPRmxLNHVuVDJ1eS8reGlqMi9MeTh2SHZkMVpnMys4SEpYK3Z5MWVTTWUrRmZ5TGo3NzhCQUp6emkxZXovLzRua3BLS0pIOHpVdU5SckFjaDBxTDREa0lJSWU2QWFqeENwRVUxSGlHRUVHZGpydTRBSWJWVmFPdjI3VlVRL2d2R2VnQ0FuNTh2VnI3ekppSWY3UWFsVWxudDlsTnZwT0dWTjk3Qzd3ZUxyOVU0Y0UzUERUR3BGOCtjcVhianBGWkxURXowOWZMeTJpa0lRaGNBQ3FuYTlmSHhnYmUzTnhpanJ5WlNzM0hPWVRBWWtKbVpLZlhzVG1OOEI4M3VKSVFRVW1sVTR4RlNQVlRqRVVJSWNSVmF5VU9JaTZSZVBITUdvbjZPTWJydDNyMXNMSGp4Wld6YXNnMDZYZlcyeTdtUmRoUEwzbndIaDQ0Y0JRQnc4RnZnNGo5VEw1NjVVUDJlazlxT1lqMElxVHFLN3lDRUVPS3VxTVlqcE9xb3hpT0VFT0pLTk1oRGlBc2xKNXlMMDRvRjBaempLQUJrNStUZzdSVWZZdGVlZlZWdTgwcHlDcWJPbkkzOXZ4ODBMUS9uSEcrbVhJei9FUkplckpIYWpXSTlDS2thaXU4Z2hCRGl6cWpHSTZScXFNWWpoQkRpU3JSZW1oQTNFTnI4d1FpVm12K2ZNYnJOMTdjT1BuajNQNVdLYmlzc0xNVHZCdy9qdlpVZkkvbnF0WktqUEYwMHNEZXVKcHoreEZGOUo3VWJ4WG9RWWgrSzd5Q0VFQ0luVk9NUlloK3E4UWdoaExnRHFxd0ljUlBOV3JidHlBWGxHc2JZSXdCUXA0NFBGajczTE1hTUhJNDZkWHpLZlYxQllTSCtPSG9NdS9mdXg2NDkrNUNkblFNQTRCeFh3Y1IvcGx5SS94bEE5ZkxmQ0tsQWVucDZrTUZnK0p3eE5oUkE5VGVVS3VIajR3TXZMeThJQWkwNkpmSm1qTzl3d096T0s1enpsMEpDUW42V3NsRkNDQ0VFb0JxUEVGdW94aU9FRU9JdWFKQ0hFRGNTMHZMLzJidnpNRG1xY24vZzMvZFV6MHpQa2tBQ1lUUEFCQVlUaHFTblRyVVhYRUJCVWNDcmdIaFJRTHdnd2xVdW9NZ21zaU11b0tpSUlNaml6d1VRQlZGQVdWUldVVUdjcXA1SkdNa2xrQUhDbmdXeXpkWjkzdDhmMHgwNm5lNlpua25QL3YwOEQwL29XazZkNnRuZXJsUG5XKy9jdXRyVTNTV0M5d0JBdktZR0g5cnZBL2pXeGVkaDJyUnBHMjI3WXVVcS9PR2UrL0g3dS8rQVo1ZDJZdTNhZFJ2V3FXcEhYNmJ2TXk4OTA3RVFRRVdyVGFKaVhuNzU1WjBBL0Z4RTlxMVVteUtDK3ZwNk5EU1VIdVFrbWdqUzZUUldyVm8xRXZFZHh5MWV2UGpPL2ZiYmoxR2NSRVEwSWxqakVaWEdHbytJaU1ZTER2SVFqVE96ZDkyaktWWmRkYVVBQitVdjMyVk9JeHAzM2hHWmpNUFNwWjE0K2RYWGtFNi9YZk9wcWtMa1JWRzliZW5Uc2E4QnJaeTlRNk9Lc1I1RUcyTjhCeEVSVFFhczhZZzJ4aHFQaUlqR0cxWlRST1BRamszemR6V2VkNUVZK1lRQTlZUHVvTHJNd2YxRzFkM3h3bUo5RXVqb0hZVnVFbTJDc1I1RS9SamZRVVJFa3dsclBLSityUEdJaUdnOFlpVkZOQTY5dUdUUnM5MXY2aGZSNS9aWHhhOEFGSjJtcmFwTG5lcnA2MVhmLzd6SmZPMkZ4VS85alFNOE5KYTIzWGJiMXdCOFNWVWZxMlM3NjlhdHcvcjE2eXZaSk5HSXltUXlJL0hoZjdXcW5yVjQ4ZUk3Szlrb0VSSFJZRmpqRWZWampVZEVST01SWi9JUVRRQ3paalUzMU0yVVBSV3hIU0NvaDJLZHVFenI4ODhzZWhxQWpuWC9pQW85ODh3ejB4c2FHdjRNSUFuR2V0QVV3dmdPSWlLYXpGamowVlRGR28rSWlNWXpWbEJFUkRRaU9qczd0NitwcWJrT3dJRmdyQWROQVl6dklDS2lxWUExSGswMXJQR0lpR2k4WS9WRVJFUWpvckd4OFJVQXB3RDRSeVhiWmF3SGpWZU03eUFpb3FtQU5SNU5OYXp4aUlob3ZPTk1IaUlpR2xGTGx5N2RNaDZQM3cvR2V0QWt4ZmdPSWlLYWlsamowV1RIR28rSWlDWUt6dVFoSXFJUk5XZk9uRGQ3ZW5vT0JYQXZnSFNsMmwyN2RpM1dyVnRYNlE5Y1JFT1NpKzlZdFdwVnBiOFhuMVBWNC9qaG40aUl4aXZXZURTWnNjWWpJcUtKaElNOFJFUTA0aGpyUVpNVjR6dUlpR2dxWTQxSGt4VnJQQ0lpbWtnNC81bUlpRVlOWXoxb3NtQjhCeEVSMGR0WTQ5Rmt3UnFQaUlnbUlzN2tJU0tpVWNOWUQ1b01HTjlCUkVTME1kWjROQm13eGlNaW9vbUtnenhFUkRTcUdPdEJFeDNqTzRpSWlEYkZHbzhtT3RaNFJFUTBVWEhPTXhFUmpRbkdldEJFdy9nT0lpS2l3YkhHbzRtR05SNFJFVTEwbk1sRFJFUmpnckVlTkpFd3ZvT0lpS2c4clBGb0ltR05SMFJFa3dFSGVZaUlhTXd3MW9NbUNzWjNFQkVSbFk4MUhrMFVyUEdJaUdneTREeG5JaUlhYzR6MW9QR0s4UjFFUkVURHh4cVB4aXZXZUVSRU5KbHdKZzhSRVkwNXhuclFlTVQ0RGlJaW9zM0RHby9HSTlaNFJFUTAyWENRaDRpSXhnWEdldEI0dy9nT0lpS2l6Y2NhajhZYjFuaEVSRFRaY0c0ekVSR05LNHoxb0xIRytBNGlJcUxLWTQxSFk0MDFIaEVSVFZhY3lVTkVST01LWXoxb0xERytnNGlJYUdTd3hxT3h4QnFQaUlnbU13N3lFQkhSdU1OWUR4b3JqTzhnSWlJYU9henhhS3l3eGlNaW9zbU04NW1KaUdqY1lxd0hqUmJHZHhBUkVZMGUxbmcwV2xqakVSSFJWTUNaUEVSRU5HNHgxb05HQStNN2lJaUlSaGRyUEJvTnJQR0lpR2lxNENBUEVSR05hNHoxb0pIRytBNGlJcUxSeHhxUFJocHJQQ0lpbWlvNGg1bUlpQ1lFeG5wUXBURytnNGlJYU95eHhxTktZNDFIUkVSVERXZnlFQkhSaE1CWUQ2b2t4bmNRRVJHTkQ2enhxSkpZNHhFUjBWVEVRUjRpSXBvd0dPdEJsY0w0RGlJaW92R0ROUjVWQ21zOElpS2Fpamh2bVlpSUpoekdldEJ3TWI2RGlJaG8vR0tOUjhQRkdvK0lpS1l5VmpoRVJEUWhkWFoyYmw5VFUzTWRnQU1CeENyVmJrTkRBK3JxNm1ETUZKanM2dEpBM3hxNDdoVkExM0pJdzJ5Z2VqcWtxZ0dReVhmK3VmaU9FYmk3OHpsVlBXdUhIWGI0YlNVYkpTSWltb3BZNDlGUXNjWWpJcUtwam9NOFJFUTBZYjN5eWl1TkFINEJZSjlLdFNraXFLK3ZSME5EUTZXYUhKKzZYa2Q2OGMxd25YY2pzendGOUt3Q2FyZUR0LzE3NE8zNlNYaTdIZzU0MVdQZHk0cEtwOU5ZdFdyVlNNUjNITGQ0OGVJNzk5dHZ2NG85UjRDSWlHZ3FZNDFIUThFYWo0aUlwam9POGhBUjBZVEdXSStoMDlWTDBmdndGK0ZlZVF4SUYrYlVDMUF6QTJhbkExQ3p6NVZBN2RaajBzZEtZbndIRVJIUnhNTWFqd2JER28rSWlLZ2ZxeG9pSXByd0dPdFJKcGRCWnRrRDZMMzdnTEkyTjF2N3FOci9GekJiTFJqaGpvMGN4bmNRRVJGTlhLenhoa2N6YVdqWE9tVFd2QW0zZWhXOHJiYURxV3VBaWRjQmsrU2NXZU1SRVJHOWpZTThSRVEwS1REV1kzQ1o1KzlCMzE5UGhiNzF6TUFiYXZaZkFjd09IMERWdnRmQXpOaDl4UHMzRWhqZlFVUkVOTEd4eGh1YXpGc3JzTzdSdTdIK1h3K2lkK25UY090V3cyeTVOZUx2OUZIL25vK2c3cjBIUW1JVFA1S1hOUjRSRWRIYk9NaERSRVNUQm1NOVNuTXZQNHJldnh3RFhmTTgzaDdGS1NGdmtBY1F5TXo1cURub05zaVdjMGUya3hYRStBNGlJcUxKZ3pWZWVkS3Z2WWpsUDdrSVBmOXVoZloyYjdMZU5HeUIycGIzWWF2ano0ZVpQbU1NZXJqNVdPTVJFUkZ0YW5KVU1rUkVSRm1NOVNqZ01uQXZQWVNldXc4RWRQaDNPcHBaNzBMVi9qK0RtYmxIQlRzM01oamZRVVJFTlBtd3hpdE5YUWJkN2YvQWE1Y2MvL1l5YU1FRm43ZGZWVGZPdzlaZnVnelZPMCtjRzNnQTFuaEVSRVNsVE53cWhvaUlxSWpHeHNaWEFKd0M0QitWYkhmZHVuVll2MzU5SlpzY0Zaa1g3a2Z2SXlkdDFnQVBBTGczV3RIMzZDbHdxLzVkb1o2Tm5Fd21NeElmL2xlcjZsbUxGeSsrczVLTkVoRVJVWGxZNDVYV0hUMkdsVGRjQXFCL1FyYm0vbWNqQ2xXRkt0RGIrVFJXM3ZBTjlMNjRaSFE3dXBsWTR4RVJFUlhIbVR4RVJEUXBNZFpqaUJGdFplbVBicXMrNEZmamNrWVA0enVJaUlnbVA5WjRHK3QrNmtrcy85RlhrWDdqWlFCNXFidUtnaXMrL1FNOGdDQjNpbFU3N29adHp2d2hxdDZ4eTZqMWR6aFk0eEVSRVExc1lsVXZSRVJFUXpCbFl6MVU0VjUrR0QxM2ZuaXpaL0FVSXpNWG9PYWp2NE5zc1d2RjJ4NHV4bmNRRVJGTkhWTzJ4c3VqTG9PZWhVL2cxVzhjRDJ6R3dFZjFMbnRnNjFNdVJmVk91MVd3ZDVYREdvK0lpR2h3NDc5eUlTSWlHcWFwR3V1UmVmNWU5RDV3M0lnTThBQ0FybHlFM29kT0dGZlJiWXp2SUNJaW1qcW1hbzJYcnl2Nks1WmZmL0ZtRGZBQVFPOXpUMkhsRFplTTIrZzIxbmhFUkVTRDQwd2VJaUthOUtaU3JFZmxJOXBLR1IvUmJZenZvTUZZYS84cms4azgzdDdldnF6WStpQUlrcW9xVVJUOWE3akhDSUxnYUFCOVlSaitldGdkTFdDdC9iYUk3QmlHNGRIRDZFOWk5ZXJWaTVjc1dkSlRxZjRNWk83Y3VkTnFhMnUvb0txdGJXMXREN1cwdEx4RFJIWklwVkpQanNieEI1Tk1KbmR5emgwU1JkR1BLdDMyZUR2MzV1Ym1CbU5NL2FKRmkxNHJ0ajZaVEc3UjI5dTcwNW8xYTU3cDdPenNIcWd0YSswbEFBNkxvbWhVZnNrdldMQmdRVlZWMVFmQ01MeXFVbTBHUVhBZ2dOb3dESDgzblAyVHlXU1ZxcDZhVHFkdmIyOXZYMXFwZmxIbFRLVWFMMTloUkZzbFZPMjRHMmFkOXYxeE02T0hOUjRSRVZINUtqYXRtWWlJYUx5YU0yZk9tNTJkbllkV090Wmo3ZHExQURBK1lqMUdPS0t0eUFHaEt4ZWk5LzRqeHl5NkxUKytvOElmL2huZk1Vbk1uejkvUnhINVJTd1dXOUxVMUxUM2tpVkxWdWV2VHlhVFZjNjVuNHZJdkNBSUZvUmhPT2owTkd2dEl3QWVpYUxvZ3J6RkY2bnFXZ0FWRytRQjhIRUFld0FZMGlEUDdObXphMVgxNFduVHByMEF3TTh0dDlidUxDTGJEN2EvaUN4cGJXMWRQcFJqTmpRME5LanFkMVgxUndBZU1zYWNEK0NFSUFpdVRLZlQ1N1czdDY4cjNHZisvUG5iVmxWVm5UQ1U0d0NBcXI2YVNxVnVHTW8renJrclJlUVFhMjE3RkVXUERQV1lBeG5PdVZkU2RoRGkzV0VZL2hVQWFtcHF6aE9STTVEOU8rZjdmcU9xdnJPdHJlMVBBSkRKWkQ1V1ZWVjEwNVpiYnZrcEFMY04xTGFJekFEd2p0enJwcWFtNmZYMTlZbHkreVlpYTFPcFZLcmM3YXVxcXM0SGNMaTF0aXVLb2h2TDNXOGdxbnE1aUd3SFlGaURQTTY1RTBYa084WVlCWEI1SmZwRWxUVWxhcng4cXVoZTlBUmUvZnB4bXoyRHAxRGZpOC9namUrZmhtM1B2aHF4N1hhcWFOdER4UnFQaUlob2FEaklRMFJFVTBKalkrTXJyN3p5eWlrQWZnRmduMHExdTI1ZC8vVzdob2FHU2pVNUxKbm43MFhmb3llTjBnRFAyM0xSYlZVZnVCcG14dTZqZW16R2Q5QmdGaTFhOUtMdisxODJ4bHczYmRxMGF3RWNsYjllVmM4VWtUMmNjK2VrVXFsQkIzZ1NpY1JlSXZKK1ZhM29RRUVselpvMTZ5Z1JtYUdxcCtZdkY1R3ZBUGp5WVB1cjZtY0IzRFNVWTJZeW1hN3NSZEFZQUVSUmRMSzFkcVdxZmpVV2l4MmNTQ1FTaFlNZHNWaHNleEc1UkZWN0FmU1ZlYWhhRVZrSVlFaURQT2wwK3Z4WUxIWXdnSE1CVlBSck41UnpENExnbDZyNmljMDlwb2o4TUF6RGM0SCs3MkVBRjF0clB4UkYwYVA1MnpVMk5zYU5NYmVyNmk3VzJybFJGTDBoSW52MWR6dnpsNkVldDc2K1B1RjUzbC9MM1Y1VjI1QTMwSmhNSnF1NnVycHFCdGorVkJGSmlzZ0p5V1R5OXE2dXJxSy8zTmV2WDU4ZWJCWlNKU1FTaVcxRTVIeFY3UUd3M3ZmOTQ4dlpiL255NVRjdlc3YXNhNFM3UjNrbWU0MlhiMzM0Q0ZaZS8vV0tEL0RrOUwzNERKYi8rRHpNUE9FQ1ZPL1lOQ0xIS0FkclBDSWlvcUhoSUE4UkVVMFoyMisvZmVmU3BVc1BybVNzaDZwdXVOdHpyR0k5M011UG91L1JrN0lSYmFOTjRWNTZHTDMzZlhyVW90dEdJYjZEZDNkT1VFRVFuS1dxMVlYTFZmVk5BRlhXMnZOeXkwVEVVOVd2QVZnbElySDhkZG4xTGd6RGIrVXY4enp2QkZYVmREcjlzNUU2aDgwa0FFNVgxYWVpS0xvSkFCS0pSSDMrQUl1cWZyam9qaUs3QXJoMk9BZnQ3ZTFkSDQvSEFTRDMzcWVqS0RySFdudS9jMjYzZ1dhenFPcTVxVlNxckJrUzF0cEZ4WmFYTzNnaUloKzIxcTRkYUp0ME92MmVoUXNYTGl5blA4RFF6bDFWbndNd3JGaEFFZGtSd0M3WmRqWU1sTHorK3VzL21EVnIxbWNBL0NhWlROcjgzNGt6WnN5NENrQUxnSU9pS0hvanUvaERBSjVjdUhEaHF1SDBJM3Y4STFYMThVSDYrMk1BT3hUc2QxSThIdjlCR1lmWVJWWGZ6TDZ2bTZpcHFYbWdzN056LzdJN1BFeWU1OTBBWUdzUmdZaGNYZTUrMDZkUC93TUFEdktNc3NsYTQrWHJmdXBKckx6KzZ4V05hQ3QrbkgvaWplOTlaVXlpMjFqakVSRVJEUThIZVlpSWFFcVpWTEVlb3g3UlZySWpveGJkeHZnT0dvaXFuZ2FnMUMzWEI0bkl4d0RFVmJWWFZmc0FwTkYvY2Y2clJiWlBBOWd3eUpOSUpMWUJjTFNJU0N3V2E3Zlc1aCszRG9BT05JQWdJcWVGWVhoZHNYWEpaTEt1dGJXMW5DZDlld0JLL3JCYmF3OFRrZDFWOVJBQUxwRklCTEZZN09FZ0NEYk00SW1pcU9nTUR0LzNseGY3M1JVRXdjZFU5ZFl5K2dZUk9jWmFlMFRCTWxocnJ3QndkeFJGUjViVHpsQ3BhcTJJMUFPNHVJdytsbHIxZmdEN2VaNjM0Y0p3cGM4OWlxSUx5Mm1yVUhZR3lSVWlBbFY5eEJoelRXN2RzbVhMdXJiWlpwc2pBWHkycTZ0clJVM05odkVmQTZBWHdLbTVyM2t5bVp5bnFzMnFlcGUxOXIrS25NTmE1OXpqeHBpakFVQlZGNGhJZFJBRUoyZGZ2NUQ5OTlWVUt0VTVVSit0dFNXL24xWDEreUx5WXNHeW1RQzJGNUduQm5zL1JPU0YzUDgzTnpkWHIxKy9mcUEvdWdMMHoyb3F0VUZkWFozcjZPam96Vi9tKy83WFJPVGpBTlprZjFjY1lJd3BlczU5ZlgwbUZvdDlEOERScW5wZlIwZkhHOFcybzVFM3FXcThmQ01ZMFZiS1dFUzNzY1lqSWlJYVBnN3lFQkhSbEROWllqM0dLcUt0bE5HSWJtTjhCdzBraXFMdEJsb2ZCTUhuQVB3VXdPRlJGTjAxbExaanNkZ0ZBR3BVOVFZUktaeVpjaXo2SThkS1BzUTVrOGwwRkZ2ZTNOeGM3WnhiYXExOUlJcWlvNHB0QXdDKzcrOHJJajlWMVpOVHFkUTl4Ym9vSXQ4RThHRHUzR0t4MlBrQTRnQWVSLytNamlGenpzV01NZldxZXArSVBGdHFPMVU5WGtSZUVwRjdTN1RUVm15NWlBUkJFSlQxM0NGVjNRTEFpbExyd3pDOHFKeDJpckhXbmljaSsrVXZHK2x6TDZOUHN3RGNJQ0lIby8vMzFJbFJGUDBFZ0FMOXo5c3h4aHliM1h4ZFBCNC9SMVgzVmxVVEJNRUZBRjRITU10YWUzWVVSWmRtby9pUWJlL2dJb2Q4MXZPOGoyV2ZMNVEvSVBhajdMOG5Bb0F4WnM4Z0NFb09tbVJ0cTZxbDF2MHFETU9OWmpRRlFYQVJnT016bWN5bjI5cmFmak5JMnh2VTFOU0U4WGg4MENta00yZk9IR2htemJNQU51UlMrYjUvbEloOFUxWHZGcEhUUk9SeFZiM0ZPZmUrdkJsUkFQb0hqMmJNbUhFemdNTlU5Vzg5UFQySFk0Q0JXQnA1azZYR3l6ZlNFVzJsakhaMEcyczhJaUtpNGVNZ0R4RVJUVWtUUGRaamJDUGFTaG01NkxaY2ZNZXFWYXRHNHNNLzR6dW1DRlhkUTBReXhwZ2hQWmVscGFWbER3QmZVTlY3b2lnNm9YQjlkc2JIMmlpS1RpMnkrNEJxYW1vT0ZwRnRWUFdWZ2JielBPOUZWZDBSL2JPTDdrWDJRbjllSDA1RC80WHFUMlZmSndFYzZwejdUaXFWK25jUUJFUHRXcUVid3pDOHZkUkthKzJocXZwL1VSU2RQSlJHUmVSSUFHWE44TW5PWk5sa2tFZEVsbWFmL3pKc3F2b3FnRGJuWExIQmdCRTU5NEg0dnY4WkVia0N3TllBL3BCT3AwOXNiMjlmbHIrTmMyN2IzS3liN0RuRVJHVG43TXNOeTBWa2RTS1IrSkdxbmlnaUMwWGtnN2wxNlhSNmdlZDVENnJxcGVsMCtqc0xGeTU4czdtNWVSb0F4T1B4N3dINGRIZDM5MndBcUttcHlYMFRYVmJtYVpUOG1zeWRPM2RhYlcydEJ3RGQzZDBlK24rK1hvN0ZZZy82dnI5bHFmMDh6K3N0blBXbXFpc0JsSXFCTzBWRUdsVDEyd09zMy9EQzkvMWpqVEUzQUZpNGJ0MjZ6eXhldkhoTlMwdkw0WjduM2ErcWp3UkJjRVFZaHUxQS84K1lxdDRvSWkycWVyY3g1b2lPam81eVp1VFJDSnZvTlY2KzBZcG9LMzM4a1k5dVk0MUhSRVMwK1RqSVEwUkVVOWFFalBVWU54RnRwVlErdWsxVjBkZlhOeEozZHpLK1k1SUtndUNicXZybHd1VWlVcU9xUmxWZnlvOWJLM0JyRkVVYkhyQ2VUQ2FyVlBVWHF1cWNjMmRWdXE4aWNtejIzeHNHMnE2MXRmVlphKzNQUmVUenZ1OGZtVXFsYnNtdGEycHFxZ0Z3c2FxK0pTTG5CVUVRVTlVRkFKWTU1NzZlMzQ2MTl1d1NoOWgrTTA5bE5ZRHBCY3NrKzk4bXQ1K3JhcCtxdnFhcWwzdWVWOVl6amxUMWR3QjZDcGVIWVhnbUFBUkIwUE8rbFNZQUFDQUFTVVJCVktTcVIyeXlZeG5TNmZUVkN4Y3VIUEJyTUlBaG5mdEFmTjl2RkpGclJPUkFWWDFEVlQrVC83WE8xOTdlL2dTeU0xRG16WnUzVlYxZDNXOEE3QXdnNDV6NzJ0cTFhKzlmc21USmFnQUlndUFjQURNQXZON2Eycm84MTBZUUJMbHBDUjI1NS9SMGRIU3N6YTdyeTMvZDB0TGlQTStEYys1UXovUCtsdDhYNTl5bHFucS81M2tQWlY5L1NVUzJLbldlZFhWMWZ4V1JsdXovQTlnd2lQZkdRSDgzblhPL0JiQlIxSnlJckFyRDhCdkZ0czlHNkhsUkZBMjBQZzVzK0ZuL2lxbytEV0QveFlzWHJ3R0F0cmEyaDZ5MUh4YVIzNnJxUDRNZytCcjZuemYwRlJGUkFPZEZVZlF0RkF5ODB0aWFrRFZldmpHSWFDdGxKS1BiV09NUkVSRlZCZ2Q1aUlob1NwdG9zUjd1NVlmUis5RC9qTk1CbnJmcHlrWG9mZlJrVkwvL3FzMGU2TW5GZDZUVDZRcjFEZ0RqT3lZMVZhMFJrWHJuM0prRnl3ZmN6eGh6QWJJWGZQUFVxZW95RWZsdFcxdmJvTThMR1FwcjdjNnFlaENBdjBWUjlPL0J0aytuMDkrcXFxbzYxaGp6OVdReWVWdHJhMnNmQUN4WnNxVEhXdnM3RVptWmZYN0l6aUxTQk9DVDdlM3RHMFhMaVVqUlFSNVZIZkJPZHhHSk56YzNiL0lMTFR0endZbklXNm82bytEOERnUHdMZWZjRjl2YTJoN0tYNWQ5THdlTTF5dGlzTi9SVFFCS0RXSU41aFlBcTRxdHFQUzVEMFJFZmkwaWU2cnFMY2FZTCtjUHlKVFMwdEppUGMrN1hWVU5nTjhDT0V4RXJwNCtmZnJxUkNMeHFleDVuWmZkZkdmMFA2L0hBWUNxTm9vSVJHVEFaK3dVZUt1d1gwRVFmQjVBWjJ0cjYyM1pSUmNNMHNZM1ZIVnJBRlVBTGdmd0NvQkxCenV3cXBhTXpkdGNyYTJ0ZmMzTnpRZkVZakhYM3Q2K1VTeGJGRVdQdExTMGZEZzd1UFg5YkYvZWRNNGQwTmJXOXMrUjZoTnRub2xXNCtVYnE0aTJVa1lxdW8wMUhoRVJVV1Z3a0llSWlLYThpUkxyNFY3OUIzb2YrRHgwelZDdXhZMFZoWHZoZnZUYzg0bGhSN2N4dm9NMlZ5cVZ1bndvMjF0cnp5ajhXWDN0dGRkNnAwK2YvcG5lM2w1VDdFSi9sb2pJUU9zQkFMVzF0UzQvYWtwVi85Y1lZNXh6WmMwZ1diaHc0WE5CRVB3S3dOSE91ZU1CWEpOYmwzdWV6OXk1YzZmVjE5Yy9wYXEvaXFMb2pzSTJ3akFzR29YbCs3NHZJbEhoY3ZQMnJlcS9qTWMzZlF4TFMwdkxYbTF0YmY5VTFkY0F6TTFmSnlKbnFPcHV4cGpYQ281MXFESG1kNE9lY0FtcTJoTkYwU2FkQ2NQd1BnQVZ1K282RXVjK0dCSHhBS0NucCtjTHVSazBwU1NUeVRwVnZRakFWd0IwR0dNT2RNNTlXVVNjcXY2SHF0NFppOFgraHY1NHRmV3FlcjJJZkNtUlNEUzN0N2N2eWpXanFwcE9weGVWUEJCZ2ZOOVA1QVpKUmVSQTMvY2JpMnhuZmQ4L05uK0JpS3lOb21pVHFMdmNNbXZ0bDBTa1dsWFBqNkxvbDlsbEJ3TjQ3NnBWcXk3cTdPenNIdWc5cUxTT2pvNVhDeGJGckxYN0FqaFNSSTRBVUt1cVR3R1lKU0xiR0dQdXM5YitGc0Q5eHBpSHl4bVVvOUUxVVdxOGZHTWQwVlpLSmFQYldPTVJFUkZWRmdkNWlJaUlNTjVqUFJUdWxjZlE4N3NQQWxyUk94MUgyTnZSYmRVSC9ocG14dTdsNzhuNERxcUFSQ0l4ZnlqYmk4Z21QL2V6WnMxNlVrVDJLSGFSdjFBOEhsOHowSHBWWFF4Z0hyRGhBdjNuQWF6MlBLL3NCODFubnkzeUdRRG5ORGMzMzlqUjBkR2J2NzZ1cnU1cVZmWFM2ZlJKNWJZNXlQRWFzaGN3ZjVidGY4NCtJdkpSVlYwUEFDS3lETUNNWkRKWjE5cmF1ajRJZ24wQXZCdkFIVkVVZFpSby9tY1k0TGt0SmZwekxMTHY0VWdiNFhPdlJQL09CWEFtZ0IrTHlKbXRyYTFkMXRvZUFHdWpLSHErdWJsNTczZzhmaXVBeDFYMU9oSFpHc0NYWXJIWSt3RGtCblgyRkpIRnVhaTJuTm16WjljQ21BV2czbHI3TW9DTXFuNHVlNzVmTFhaUlcwUU9FNUhEQ3ZyNFBJQ05Cbm1jY3hrQXNOYk9BbkNocXY0cmlxS2I4OXI1Q0lDVHR0eHl5MHNCak9vZ0Q0QllJcEdZNTNuZVBpS3lyNnJ1THlJekFmU3A2cjNPdWF2YjJ0cisxTmpZR0o4eFk4Ym5ST1I0QU1jRE9GNVZZYTFkaHY3Mzlua0FuVkVVWFFiR3VJMjU4VjNqNVJsSEVXMmxWQ0s2alRVZUVSRlI1WEdRaDRpSUtHdTh4bnBrWHZnVCtoNDlaWUlOOEx4TlZ5NUMzeU1ub1hxLzY4dU9ibU44QjFWQ0xCWmJXSUZtZnFDcXN3cVdiU2tpWDFYVlJ3SGNtN2Y4UFNKeXNLcGVpLzZMdkJ0UjFSVzUvODlrTWljWVk3Wnl6bjBubFVxVi9iRDJLSW82Z2lENEk0Q1AxZFRVSEFmZzJ0eTZJQWhPQXZCWkFBZmxMdG8zTmpiR04yYzJoSWhNQXdEbjNQV3BWT3J2ZWNmeUFId1V3THJzK2s1akRGUzFDY0JDQU44Q2tNNWtNdWVVYWx0Vi8xZzR5eU1JZ2dOVTliY0FqbytpNk5iQ2ZheTFlNk5na01mMy9jOFlZMllVYmpzY3F2clhLSXJhZ0pFOTkwcElwOVBmaXNWaUQ0UmgrR0MyWHcrcTZyTGNiSzNzVEtDUDVlM3lhaEFFeTFYMVVBQS9XYkJnd1M0aXNydXFicGhKbGtna0FzL3p2aUVpKzZKLzFvcUtTTW81OXl0anpQVHNjWlB0N2UzdCtYMEpncUJQVlMvTVBwc21YLzRBUjEzMjMxeUU0UGRFWktaejdueHJiWkMzWGU3bnpiZldialNieVJpenFyVzFkYVBJTmxXZFlhMDlEOFhOQWxBN3lQbzF3SWJuVlYwa0lqWFpkVjBBSGxiVnU3cTZ1bTU3K3Vtbk4vejhkbloyZG5kMmRsNEQ0SnBFSWpFM0Zvc2RET0JEQU40bklnZG0rL1YxY0lCbjNCaXZOVjYrN2tWUFlNVzFGNHpiQVo2Y3ZoZWZ3WXJydjQ2dFRyaGdXQU05clBHSWlJZ3FqNE04UkVSRWVjWmJySWQ3OVIvb2UvZ0wwRFV2Ykc0M3hwREN2ZlJ3V2RGdGpPK2dTbkxPMmFGc2I0ejVTK0d5S0lwdUxGeG1yWDBYZ0s4Q3VDZDdwejRBSUFpQ2t3RWM3Snk3dWEydDdiRlN4Mmx1YnE0V2tUTUFkS2ZUNmU4UHBZOEFrTWxrTHZNODcyTUF6azRta3plMnRyYjJCVUZ3bUtwZUNlQTFBTWNFUVhBaGdFWlZqWGQyZG00WUFHbHBhZG03UkxORkg3S2dxak5FQktwYUdFTlZCd0NlNTYzTmJ0Y09BTTY1K2RiYTl3TFlHOEFWN2UzdGl6RTA5U0pTbjhsa3lyN0thWXc1SHdWeGFjTWxJbDlCZG5iUkdKejdrTVJpc1YyZGM3djR2citMaU93RVlEOFIrYVB2KzhjWGJQcElLcFY2Qm9CVDFYdEY1SWptNXVidFlySFlwN0w5dmkydnpSMEFmRVJWSHhTUmFTS3lleGlHQndLQXRmYTQ3R2JMQUJTN091dEtMQWZ3OXN3b1kweHU0Q1lBQUdQTTFjVzJOOFpzOGl3ajU5eWRBQTdOWDVhZGFYTkpxZU5tdHhsby9acHMyNzgweHJ3ZndCUE91WmRFWkVmMEQvUnNXVnRiZTRLMXBYK2RaS1BzSGdad1N5YVRlZHdZczJETm1qVi9HS2hQTlByR1c0MlhyMmR4aERldVBoZVpOMTdhM0M2TmlxN1VZM2p0MHBPR0ZOM0dHbytJaUdqa2NKQ0hpSWlvd1BpSTlaaW9FVzJsREI3ZHh2Z09xclJVS3BVYXl2YlcyblNaRitnUzJYK0g5UkQ0bXBxYUw0ckliRlc5YXRHaVJVTjZaZ3NBdExXMVBXYXQvYWVJN0puSlpJNEJjSU56YnBveHhnRllDMkNtcWtZQWJoZVJwL0wzOVR6dnIwTTgzTzRBRUl2RkN2dTVKUUQwOVBTOEJRREdtQ2o3NytFQTlsUFZ6a3dtVTJyMlJFblo4NENJckJ0ODYzN2QzZDJKOWV2WGIvUkxkY2FNR1h1SnlNTUFUbHU1Y3VVMWVjdmJSS1I3NWNxVmV4VnJxN096c3kvdjVhaWUrMUJsbzhTK0x2M2Z0SFhvanhUYk56c0xCeUppQU5RNjU0NEY4RXgyMmM4QWZEWWVqMzlWVlE5WDFkZmIydG9leUxYcG5Idk1PYmREZTN2NzYwRVFYSVhzZTVEVkJDRHRuSlBDWis5a2JmUk1IbVBNQzdsWlJ0bGpid0VBNjlldlg1TjlmYnlxRnB2K2NMS0lIT0tjTzdUdyswQkVYaSt5L1hQZDNkMHR4ZDZqbXBxYWY0cklOdDNkM2NXZUlaUmJYdzBBYlcxdEw2Ri9oaGFzdGZ1THlQWEY5aG1JcXY2dHJhM3RGd0QrYjZqNzB1Z1lIelZlSGxWMC8vdGZlUFhDWXdGWDBkcG54T1dpMjJhZC9nTlU3MWowUG9FTldPTVJFUkdOTEE3eUVCRVJGVEhXc1I0VFBhS3RsSUdpMnhqZlFaVldaRWJEZ0VTa3RzeE5Ed0tBdnI2K0o4cHRPNUZJQkNLeU5oYUx2YWFxNXdQb004WjhkeWo5Sy9BREFMOFNrYk1BM0poS3BXNEdjQk9BQWErZXBkUHBCY1dXZTU0M1YwUnVMN0pxRHdEUHRiYTJ2bFd3ZkNzQVhibG5Ba1ZSOUVZUUJDSDZaMW1rUmVUajdlM3Q2d0Fna1VoczA5N2V2bUt3dmdHQWlNekwvcnQwc0cxekNwOUxCQUF6Wm13WVNWNlNIMWMzYytaTVZWVXRNOEp1Vk05OXFLSW8rajZBNzJkbmJaM3ZuSHRmS3BWNk1yZmVXdnR0QUY5eHptMFl4QW5EOEtFZ0NOb0JuSnFkcFhSMmZ0OVNxZFNiQXh5eUJVQjdkWFgxSEFEL0QvMkRTZzRBVkxVSHdIK0t5SDltdDYxVzFic0FiQmprVWRXNUFONVl2SGp4bW14ZkhpOTJrQ0FJY2pOMUhvbWlhS0QrUUVTK3BLb21HMDIzQ1d1dEF6WkUxeFU3MXNtcVd2S0tmQ2FUK1hSYlc5c2RBL1VoNzFoREdsU21zVFBXTlY2K3J0UmpXSEhESlJOdWdDZW43OFZuc1BMNnIyUHIvLzNHZ05GdHJQR0lpSWhHRmdkNWlJaUlTaGlyV0kvSkVkRld5cWJSYll6dm9KRWlJbGNNWlh0VnJSdHNKbysxdGxsRURsSFZmeXhhdE9qRmN0djJQTzl3RVRtN3I2L3YzYkZZN0NwVjNUb013Mkgva0VkUmRIc1FCSUV4NWlmb2YrN0hKbGZPckxVN08rZjJpc1ZpRDJianBORGUzcjZvV0h1Kzc4Y0t6OTFhTzB0RTVxdnFiVVYyMlFQQXk3a1h6YzNOMWFxNk90dkdGV0VZYnBneEZJdkZMclRXZnJLbnAyZW5ZZ015ZVdJaWNqZ0FpTWczcmJWWFIxSDBBSWIrWEJNUmtSTlV0Y2NZODJpNU8xbHJIMEUyZ204TXpuMVlrc25rUE9mY09TS3l4RG0zT3JlOHBhVmxUeEU1M1RsM1ZYdDcrN0s4WGRRNWQ1VXg1anBWN1ZtelpzMDFSWm90eGdCNGw2cmVtdnMrVWRXUFJsRzBTY1FoQUFSQjhLL2M5MXlPaURRRFdHU3RiVkhWdzBzZFNGWDN5c2E2bmV2N2ZrK1JUVHBTcWRRdEFKQS9VMmc0QnRzL096dHVjdDF0UVFER1IzUmJ6K0lJSzY2OUVPbmxMdys0M1hqWC9kUS9TMGEzc2NZaklpSWFIUnprSVNJaUdzRG94bnBNdG9pMlV0Nk9icXM2NEZaa0dwb1kzMEVqSW9xaUlUMEoyMXI3NmtEckU0bkVOZ0IrQjZCS1ZTOGNZbmR5ejhWWkdvYmh4VVBjdDVoMEdJWm41VjRFUWRDa3FpMnFha1VrQVBBdUVabmxlUjR5bWN5Y0ljVUhaYW5xNFNMaUFmaXo3L3Z2RlpIL0ZwRVY2SS90bWcvZ09nQm9hbXFhWGxOVGMwY3VKZ3pBSjVxYm15L096WjVRMVdia3pYd0IwS21xTnhiTTFwRWdDTDRMWUZjQVQ2RC8rVEtIV211WGlNaDFxdnF6S0lyZWNNNzl4aGd6NEl3SjMvY3ZRZi96WHE0cU1ndW5GQ01pN3dVd0RjQmxJM2p1ZzZrQmdOV3JWNWYxQzdHMXRmVVphKzN4cW5xZTUzbi9Eb0xnVHVmY2JTTHlJMVZOTFYrKy9Oejg3Uk9KeERZaWNnNEFpRWpOOU9uVEx3ZndQNE1keC9mOUQ0bklOcXA2WDVubnNaRmtNamxQVmJjSDhPdnNiSzFUUzIyYmkwOVQxUk5MWENTL0c4QXR3K2tIVWI0eGkyNmJ3QkZ0cFJTTGJtTkVHeEVSMGVqaElBOFJFZEVnUmpMV1EwUlFYMThQWVBKR3RKV1NpMjViWnk5SE92Nk9TamJOK0E2cXVDQUlEc3dPVE95Z3F0OUlwVkovTHJKWkx3QjRubGRzY0drdWdPNzI5dlppenhUWlNES1ozRUpWWndNb0oxSU1BS0NxTjR2SW5pS3lYbFdmRkpHZnErb1RxdnF2VkNyVkdRUkJ1VTNseEVUa0pBQnJlbnA2ZnVONTNweXFxcW92WkkvbFJPU2hkRHA5ZmlLUkNEelB1MGxFZGdmd1hWVjlVVVN1ak1mamR5V1R5VTkxZFhWMUEvQkZaTVA3bFgxVzBvWW9QV3R0TTREdm9mOGlhL3ZLbFN2M25UNTl1dWQ1M21jQm5BemdPd0MrWWEyOTFUbDNSUlJGdnluVzRYbno1bTFWVjFkM09ZQmpWYldqcDZmbmEwVTI2d1V3dlhCaElwSFlHVUJNVlo4ZHlYTWZTQkFFdTZ2cU93R3NXN1pzV1ZjNSt3RElSRkgwU3dDMytMNy9XUkg1c1RFbUYzZDJ6ckpseXpaOER5VVNpVzFpc2RnREFCcFY5UklST1JUQUNVRVFyQXZEOERSc09tTnF5MXdjbTRoOFRsV1hSbEYwZnhBRWU1Ylp0dzFVOWRNQWtNbGs3bXByYTNzSXdLOUxiWnQ5RnRCSnFqcDdrUGc0b3MwMldqVmV2b2tlMFZaS1lYUWJJOXFJaUloR0R3ZDVpSWlJeWpCU3NSNXIxcXdCQU1SWHQwM2lpTFpTRlByeUk0aXZQeGFaUGErQm16YndRM3ZMeFBnTzJzQmFXL1E1SEFPb3kzK1JUQ2FybkhNSEF6Z0Z3QWRFcEEvQWFWRVUvYURZenFyNmRIYm13ZFhXMnZ0RnhHVlhOUUhZVjFXTFJvY0ZRWkFFOEFkVlhRR2d5em0zaTRoc29hcC9LN2ZqbVV6bVM3RllMQjJHWVJ2eTRxV3N0V3V0dFFCUW5YdGRiSDhSTWRsenVNRmFlNjJxWHBHTjE3b2lPeXRsWVZOVFU3eWhvYUgyelRmZjdPN3M3T3kyMXY2M2lOeVE3ZlBSMmVjQ0lRaUNYUUNjcXFyUHgrUHh0d0JzQ1dDaldLOUVJakhIR0hOUWRxQmhmK2wvNDI0VGtSUHlucGR6TFlCcmZkLy9zSWljQ3VDem51Zjl0N1gyVVJHNUlnekRPd0dZbHBhV2R4dGpQaVVpL3cxZ0N3Qi9CZkRKWXM5aFVkVkZJbktrdGZaWEFKN0tMcTRTa1k5bC8vOXhhKzJKSTNudUFKQk1KbmR5emowRjRGVVJ5YzAyMmtORXFsWDEzbUpmbzFLYW1wcHFwaytmZnBTcW5nT2dWbFh2RTVFOUFGeHJyZjJ5TWVaRDZYUjZwakhtYmdCekFGd1VSZEhGeVdUeUd1ZmMzMFRrVk52L1RYSk1YMStmcTZxcXVncjl6OVQ1SUlBTzMvZmZCK0FJRVRrRmdNczc5UDFCRUpTSzB2TUFMQU9BNXVibUJnQmZVTlhYMnRyYUhobkt1WTBEdng3Z0hBdDVRL21acGZGanBHdTh1cnE2RGRGdGt5V2lyWlJjZE51TUwzMEg2Nlp0ellnMklpS2lVY0pCSGlJaW9qS05US3lIWXYzU1A4TThldmlVbWNHek1ZVjVjeEhxLzNraTF1MTVMZHkwWFRlbk1jWjMwRVpFNUx3aDd2TDEvQmM5UFQzYlZWZFgzNmlxMDFYMWJtUE1XYTJ0clUrWDJqbUtva2V0dFJlSXlERUFqZ0JndFAvQkpHc0IzSmZKWklwR1ZLWFQ2YWM5ejVzcEl0c0JnS3IyWmk4V0R4cWpsZFBlM3Y1RXNlV3Fla1gyM3dIM0wxeWZ5V1QrTENLZjZPbnBPVCszYk1tU0pUMEFOandqcGF1cjY0OTFkWFhYOS9iMlhwci9mS0l3REwvaSsvN2ZqVEduQTloVlZlOTg0NDAzZnBsOXpzMU4yVWk1V2RuTisxVDFidWZjWmFsVTZ1L0YrcGFkTmZYbmxwYVdQWXd4WjRySVVRRGViNjE5T0pQSmZOb1ljMGUydmVlY2MyZW1VcWtic2ZGZ1JQNTVuZ05nKyt6ZzBoRjV5OWNDK08zNjlldXZxNjZ1Ym96RlloMlZQUGZDZnJTMnRyNW9yZTBUa2Z6UjdUV3FlazlQVDg5SnhmcGVLQWlDandQNG5LcCtCRUE5Z0RZQUIwZFJkSGRqWTJOODVzeVpYd0t3aDZwKzNQTzhId0NvVWRXdlJWRjBhYllQci9pKy8wRVJ1VU5FUGdEZ0g4dVdMV3VlTTJmT3UwWEVVOVVPQUtlS3lBRUEvaDZHNFViUDcxSFZid01vK293bkVmbG03djlyYW1wT1F2OTdmaDVLZkYzR3NadWNjd3ZMMlREN05hY0phcVNpMnpZTTlOVFdvdWZwMWtrVjBWWkszNHZQWVBrUFRrZnN1QXRndG0rc1ZMT3M4WWlJaUFZdzhKTUFpWWlJYUJPdnZQSktJeW9TNjZId1huMFlkVzNud2F4OXJoSmRtOEFFNlczMlFWZkxOK0NtN3piNDVwdGFyYXJITFY2OCtNNzk5dHR2S282V1VSNXI3ZVVpY25vWWhrT3FkYTIxcjRySVg4SXdQRHEzTEFpQ2ZaeHpyNlpTcVdjcTM5Tk5tT2JtNWxoSFIwY2ZObzNPR25XSlJLSyt2YjE5WFNYYkRJTGdWZ0M3cWVxVHF2cW81M2wvSE1KemN3QUExdHFkQVp5dHF2ZWxVcWs3VzFwYTlqYkdlRkVVL1JVVkdrUVlpWE12UVpMSlpLeXJxMHVHOE53ZUFJRHYrOGNiWXk1SC96TnEvbDhZaGcraHlQZE5FQVFuQVRqUE9YZGtLcFY2dUhCOWRrRG9TZ0QvQ3NQd3VtTEhhbTV1YmlnMk02b2N5V1J5ZStmYzdhdFdyZnBRM2l5dGtuSnhiYzY1R1pzYjEyYXRYU1FpMjRWaHVQVVE5OXRmUlA2c3FvZEhVWFI3dWNjQzhHWVVSWHNQcTdNMExsU3V4bnViaUtENnVYYXN1K203U0w4NmRXWnNtOTE4VkIxOUZtVHJIVGEzS2RaNFJFUkVnK0FnRHhFUjBUQXNYYnAweTgyTjlmQ1dQNDY2MXROaDFpN0ZPTGllTy9iRUlEUER4L3IvdUFxdVljNVE5c3pGZDl3OFVsMGpJaHFIdkdReWFWcGJXL3NHMjNEdTNMblRGaTlldkdZME9sVkNESGt4Z2tUaldTVnF2SHp1dVVYbysra2wwRld2Ylg3bkpoaVozWVNxejUwUHM5M093MjJDTlI0UkVWRVpPTWhEUkVRMFRKMmRuZHNQTDlaRDRTMS9BZzFUTnFKdFlHN0wrVU9KYm1OOEJ4RVJFVlhVOEd1OFBLcklMR2xEMzVXblQvcUl0b0hJN0NaVUhYY0J6TFk3RFhWWDFuaEVSRVJsTW1QZEFTSWlvb21xc2JIeEZmUS9rUDBmNWUrVmpXaHJQWjBEUENXWU41OUNiZW9jbU5XRHBtT3RWdFd6Rmk5ZWZPZG85SXVJaUlpbWh1SFZlSGxVa2VuNEo5STNmM2RLRC9BQWdDNWJndlJ2ZmdqM2F1ZFFkbU9OUjBSRU5BU2N5VU5FUkxTWmhoTHJ3WWkyTWcwZTNjYjREaUlpSWhwUnc0MXV5enlUUXZybTcwTGZlR25rT2plUmlNRHNQQSt4WTg2RjJXYjJZRnV6eGlNaUlob2lEdklRRVJGVndPQ3hIb3hvRzQ0UzBXMk03eUFpSXFKUk1hVG9Oa2EwRGFpTTZEYldlRVJFUk1QQXVEWWlJcUlLR0RqV2d4RnR3MVVrdW8zeEhVUkVSRFJxeW81dVkwVGJvQWFKYm1PTlIwUkVORXljeVVORVJGUkJ4V0k5R05HMm1YTFJiZSs2Y20ybVlaY3ZNcjZEaUlpSVJ0dGcwVzJNYUN0VDhlZzJSclFSRVJGdEJnN3lFQkVSVmRqYnNSNTZvTGY4aVJnajJpcWtlc3VscHZmTkErTW40Ly9HdWl0RVJFUTA5UlNOYm1ORTI3RGtSYmN4b28ySWlHZ3pNYTZOaUlpb3d2cGpQYnBQcVZwMjk5T01hS3VnM2pjYk00cXJlMzZFZVdQZEZTSWlJcHA2Tm9sdVkwVGJzT215SlVqZit2MTArb2w3ZjhpSU5pSWlvczNEbVR4RVJFUWpvT3ZIMkVlZCtYK0E3c3FJdG9weUFKNDBncVBqSjJISldIZUdpSWlJcHA1Y2RKdDdKcFhzdS9tN0hpUGFoa2RWVlFUL3pLUXpSemZkOVN6ck9pSWlvbUhpVEI0aUlxSUtXMzhWM3FNWlBBZzREdkJVbmdHd2wxUGMyblU1ZGg3cnpoQVZTaWFUVzFocjN6VjM3dHhwbTlPT3RmYUdJQWlPcmtTZmdpQjROM0t4UXVOTU9lOVRjM056OWVhK240bEVvdDczL2QwS2x5ZVR5YXFXbHBZOUI5dC90UHE1T1lJZ1NHUy8xa1UvNHlVU2lUblcyb09hbTVzYlJybHJRelovL3Z4dGs4bms5bVBkRDZKU0d1Zk1lV3ZkWmYvejdkNGZubVk0d0ROOElpS0E3R1U4NzdablA3SExPOGU2UHpSODF0cHZCMEZ3MDNEMkRZSWcwZFRVVkZQcFBwVXlkKzdjYWI3dm45SFMwcklmQUxTMHRMekQ5LzMvR0szakY1QWdDSDVqcmIybnNiRXhQbElIU1NhVE8xbHJUeG1KdHNmWit6bXFacytlWGV2Ny9xRXRMUzE3REdXL0lBaVNRUkRzZ3hLVEwxcGFXdlpZc0dEQmduTGJzOWJPYW01dTNxN1l1bm56NW0zVjB0THlqdnhsZSt5eHgweHI3YXpCMnZSOS85Q0J0clBXN2g4RXdRSGw5cE5HMXJqOHNFZEVSRFFScVVMV1hZV1BBUGdKaEg5alIxamdhbkJEejQ5d1NzMHBlSHFzTzBOVGdwazNiOTZNK3ZyNldjNjViUUhza01sa0htaHZiMzg5ZnlOVjNVZEU3cTZ0cmQwUHdNUERQWmlJZkY1VjB3REt2bURpKy81bHhwaHR3akQ4WEc1WmRxRG9sOWJhMDZNbytuNngvWUlnYUFPQU1BeGI4cGNuazhtcUZTdFdiUEp3OFhKMGRuYjJBUmd3dThqMy9STkU1TktXbHBaRDJ0cmFIaXUxWFR3ZVAwZFZ2eGdFd2ZGaEdQNWhPUDN4UE84MkFMc3ZXTEFnV0xodzRhcmNjdWZjOFo3bi9UZ0lncFBETUx4NnJQcVpUQ2JyQUd3QllBdm4zQXhWblNraVc0bklUT2ZjMWlLeUxZQnRSV1NiVENaellsdGJXMVRZaHFwZUtDS0hKUktKQmUzdDdZdUt2QWRmRUpHdnh1UHh3d0Q4YnBEK2JPK2NPMmZObWpWbkxGbXlwQ2QvbmUvN0h4YVJaS2w5UlNRS3cvRCsvR1dKUktJK0ZvdGQ2NXo3WGlxVlNnMzhiZ0RWMWRXUHFPcldBTFllYkZ1aTBhYUFkQjdTOUJIei9OUGZnUmltbzFTQUFDMlEyTlZMUDlsNHlwemZkckt1bTVnK0RtQVBBRU82UVdYMjdObTFxdnJ3dEduVFhnRGc1NVpiYTNjV2tVRUgrMFZrU1d0cjYvS2hITE9ob2FGQlZiK3JxajhDOEpBeDVud0FKd1JCY0dVNm5UNnZ2YjE5WGVFKzgrZlAzN2FxcXVxRW9Sd0hBRlQxMVZRcWRVT3A5Yjd2SHduZ2NCRTV0N096czN1bzdaZkxPWGVsaUJ4aXJXMlBvdWlSU3JZOW5QZHpOTFcwdEh6S0dQTy9JdkpRR0lZWFY3THRXYk5tYlNNaXYxUFZ5d0NjWGM0K2pZMk5jVlc5VlVTMm5EOS8vdnhGaXhhOVZyaU41M2szR21QaXlQdVpBUHB2S0txcHFXbUtvcWlqWUpkcmFtcHF0Z093ZDJGYnRiVzEzeFNSZllHM0k4K3JxNnV2QTFCMCt6d3R4cGpmcWVxSEFmeWx4RGJmVk5VYUFQZVhXRStqaUJlZ2lJaUlLcVQ3R3V4dGdCOEIyR21zK3pJRmlBZyttQUYrMW4wRmpvbWZpc1ZqM1NHYWZKcWJteHRxYW1vV0lYdnhYVVJFVlNIU2YwM1A4N3pqQWR3NDFIYXR0VHVycWgxc094RnA5SDMvMElHMmNjNzlxNzI5ZlJrQUdHTStvS3FOQlczYzRaejdOb0NMVzFwYWZ0M1cxbGJzbHZPaWQ4ODY1MzQxYytiTVR3N1d6MkptekpoeFloUkYxdzYwalRFbVZGWHhQTzlQMXRwUFJsRjBiK0UyMXRwbVZmMGFnTFhwZFBxcHd2Vys3NThoSXQ4WTZEaXEra1ZWdmRBWTgvZXFxcXByQUJ3QjlBODhpTWdGQUY1Y3QyN2RMMGF5bjlsdGRnQndDNEI2QVBVaTBxQ3FEU0l5VFZVM2ZDNFRrUTNmWTZyYWE0eFpxYW9yQUt3QThMSXhacFBaUWdzV0xKZ2hJaDhGOEZDeEFaNnN3d0NzNk83dS9tT3BjODNKWkRLZk1zYWNQSDM2OU5rQS9ndDVBM2JHbUVNQW5GUnFYMVg5Q1FvKzdCdGpXbFQxY0dQTVFVRVFmREFNdy9iQitrQTBYaTA5Wk03ZU1QSWpnVFNOZFY4bURSRVI2QWVoMVQ5YmN2Q3VqRzZiUW1iTm1uV1VpTXhRMVZQemw0dklWd0I4ZWJEOVZmV3pHTUlOTVFDUXlXUzZqREZBOXBwb0ZFVW5XMnRYcXVwWFk3SFl3WWxFSWxFNE1CR0x4YllYa1V0VXRSZEFYNW1IcWhXUmhRQ0tEdkprLzNaL04vdnlQR3Z0T1VNNWo2enZSVkYwNFdBYnBkUHA4Mk94Mk1FQXpnVlEwVUdlNGJ5Zm95V1pUTzZrcXRjQjJFSlZrOGxrOHFiVzF0Wm5COW5OSkpQSkFXY1dkblYxUGRmUjBkR2JUcWU5cXFvcVpHL01Lc3ZNbVRNdkFkQUU0T0JGaXhhOWxrZ2t0bEhWYlJjdVhMaHdnTjA4My9jL0t5SVhpVWk5dGJZNWlxSTNTbTJjblVsVm4zMjVBNEE2My9mM3pkdGtsb2hza2I4c25VNC91MmpSb2hmTFBZOHMzdWd3am5DUWg0aUlxQUkyUkxSTmlCazhBbmh4UUFSSWQ2UC9NVGNUVW45MG00ZmZkMTJPQTJ2UHdQTmozU0dhWERvNk90WUdRZkI3OUQ4MklBUGdkRlc5eWpuM2E4L3pYbjNqamVGbDlLanFoNDB4MTVleDZRSEdtQUVqRUl3eEExN2NhRzF0WGUvNy90bkdtSnVNTWQ4QjhKa2hkUFYyNTl5R082cEZaRDhSZWErcS9sUlZYeW5SbjRNQUJBRGVHcXp4TUF4Ymd5RDRNSUFIQWZ5K3BhWGw0MjF0YlgvSzJ5UUc0T2NpNG1VeW1TUGIyOXVYRmpuZVkrZ2ZYRDhEd0s5Vk5UZEw1Tk1pc3FPcVhtNk1DY013YkErQzREc0F6dkY5LzlKVUtwV0t4V0pub3Y4dXhvTVdMMTY4WmlUN0NRQlJGTDBTQk1GcjJlK2wxUURXWlA5YkRlQWRBTDZzcXN0RTVCam4zSXRkWFYwckJ1b1gwRDhES0pQSlZJdkk1d0RFVmZWbnZ1OXZtVnVmU3FYV0FNaFlhOThqSXJ1cDZxK3FxNnQzOEgxL2s3WlNxZFR6eUdhTXBsS3BIMXByZHhXUnQyUytkQUFBSUFCSlJFRlVVNnkxUDQyaTZOamNPbFUxQUZ4UFQ4OFdoVzNFNC9FM2kvVXpsVXI5UFFpQy93SndoNnIreFZxN2I1RzdVSW5HdmM1UE5MM0h3WHRRSmtTOWx5VUM2RVNJRHhZRFlDL2p4VzU5N3JBNW45emxqcVdzNnlZL1FYOXQ5VlFVUlRjQi9UZGc1QThJWkdjUmJMcWp5SzRBQnJ5WnBKVGUzdDcxOFhnY0FLcXppOUpSRkoxanJiM2ZPYmZiUUFNU3FucHVLcFc2dkp6aldHdEwzWFFCQUlqRllqL096dFM5UWxWN0J0cTJGQkg1QndBRVFmQkxWZjFFR2R0LzJGcTdkcUJ0MHVuMGV3WVpjTmpJNXJ5Zkk4eHp6djFjUkxaUTFXc0JmTUU1ZHd1QTl3RW9PU2pqKy81MFZmMzNRQTNIWXJFRkFCYUpTQlVBR0dQS0d2aXoxbjVJVlU4SGNGVVVSWGNERU0vekhnU3dSVEtadElXejBwcWJteHZpOGZpeHF2b2xFZGtOd0FzQUxsNjFhdFdBOWFHSVhDOGk4NEVOZFpzWVl6Yk14aW0ycktxcTZpd0FSV2Y5RDNDY21FNkl2eTlUdzhRcFRFYVp0ZmJiSXJKakdJWkR6a0lQZ2lDeGV2WHF4WVhSQmlObDd0eTUwMnByYTcrZ3FxMXRiVzBQdGJTMHZFTkVka2lsVWsrT3h2RUxXV3QzaUtMb1pRQ1lQMy8ram0rKytlYnlaY3VXZFZXZzNmL0taREtQNSs1V0xSUUVRVkpWSllxaWZ3MzNHTmxJazc0d0RIODkxSDBiR3h2amhkTnJneUQ0aEtxdWlLTG8wV0w3SkJLSjJhWE9aeUxKZnMvOWg2bytXZUlPNGNuS05EYzMxM1YwZEhSaGtFZ2FtcndtVkVSYnJCNW11M2ZEYlBkZW1HazdBV0tnNjErRGUrMmZ5THo4S05DemNxeDdPRHlDdVl4dW81RVNodUdwQU9EN2ZxT0luSzZxYmZtUlhkYmFnL0gyaDFxb2FsSkVZSXo1Z0xWMlE5U1VpS3dNdy9CQkFQQTg3NWErdnI3N0JqcHVMQlo3RWNCTjZYVDZhd050VjFWVk5lZ1BiaXFWdXNWYWU0YUlIT1g3L3RXcFZPcnZSVGJiNUJOYUZFVzM1cjhPZ3VBS0FPOFZrUjlHVWJUSlRJeEVJbEZ2alBtQ3FyNjBaczJhTzByMXA3R3hNVjVYVnhjRGdPN3U3c1hWMWRWSEdtUE9WdFdPL09mRjFOVFVuQ1VpN3dKd2NWOWYzOS96MStYKzlvWmgrSGdRQk12UlA4anpoOXhGb2lBSTVnT1lGa1hScGNsa3NxNjV1YmxCVmE4QXNLaTN0M2RKOXZrOFo2cnFMVDA5UFk4MU56YzNyRjY5T3BOZnMxYXluN24zT0F6RFR4ZStIMEVRbklUK21URXJuSE5udDdXMS9iVmdFeThJZ2xOVTlUZTVHanZIT2ZjTFk4eUcyVllpOHZQY0xLQnMyKzhKdy9CeEFKL1ByajlTUkk0czluVnBhbXFLNTM5K2lhTG9WR3Z0YmdBT1RDUVNqWG1EVnpzRGVLV2pvMk9UaTBSQkVCUnJHZ0FRaHVFZmZOLy8zK3dBNXdYSXpxZ2ltZ2h5RVcwSzd5Y1RaWURITkd5QitPNUplRnR0aTk2bFQ2UG5tWGJBamYrUExBSU5GRlUzTUxwdC9Fb21rM1d0cmEzcnk5alV3d0NmazYyMWg0bkk3cXA2Q0FDWFNDU0NXQ3oyY0JBRUcyYndSRkZVTkNiSzkvM2wyZGtqR3dtQzRHT3FlbXVSWFRZaElzZFlhNDhvV0FacjdSVUE3bzZpcU9qZnkwcXcxcDR0SWtlbzZnVlJGRjJ5dWUycGFxMkkxQU1ZTkk0c3YwNG84SDRBKzNtZXR5R3FkNks4bjhXNkV3VEJEUUQyVmRXZlJsRjBZaEFFYXdHY1lhMjlLb3FpRTFIaTRibHIxNjd0bWo1OStsZnlGbDJFL2h0eXZnOEFxdXA1bnJlbXVibTV3Zk84M094cUtmWE13NDZPam5VQU5QdmNudHNBL04wWWMxcDJ0UUk0VTBUdVVkV2JBUnlFN0IyWUlySkxQQjVmaHY1RWdhZFU5ZlBHbUYrMnRyWTZESEw5S1lxaS9PakRhd0hzRzRiaHZMeGx0NnZxZGxFVURSVFh0b25zTmRQOHIvR3VJb0lnQ0FwamlsOE93L0IvaHRJMmJiNEpVWnlNRWVhSkZqRllubWdRQkVrQWp3ZEI4S24xNjljL1dsMWRIYzJhTmV0dnk1WXRPd3liY1JGOC92ejVPNHJJTDJLeDJKS21wcWE5bHl4WnNqcC9mVEtack1xTzBNOExnbUJCR0lZRGpyb0RnTFgyRVFDUFJGRjBRZDdpaTFSMUxZQWhEZkw0dm4rc2lGelMwTkR3M3R6MHhtUXlXYWVxVjRpSStMNmZTS1ZTRzkzWmFLMDlHOEM1UVJBY09keDgrZkZDUkE0eHhsd040RUFBSXpMSUV3UkJJcFBKVEM5M2UyUE00dnpwcTc3dkh5b2k4d2JhWjRDMmJpajJjNWxJSkpwanNkaENhKzNoVVJUZG5sdWVUQ2JydXJxNmlqNzBPRjl0YmEwcnN6aW1jV3hDUkxTWkdwaloreUcyeC8vQWJMc1hwSFlid09TVkFOMHI0RlkraGZTL2Y0Yk1zN2NEZlFQZUdEUWVNYnFOeG95SS9BTDlINzRLWFZUd0lib1Z3THVBL3RrMUFBYjgvUjhFQVZSMVhZVnVCbEZWUFZkRS9pZ2lYd2V3ZjhIS0dwUXg4MFpWNjBXa1pDU0Y1M2tuQTloYVZVOGE2R2FubVRObjNnN2dQd3VYeDJLeEYyT3hvaDlQTG96SDR4dEZrUVJCY0ZBWWhnTU9sT1gxdXowZWorK2FlNTI5MnhRQUlDSkh4ZVB4b3dDZ3BxYm1rV1hMbG0ySXJSanBmaWFUeVhtcWVyV3E3Z2ZnUmxVOXM2MnRiYU42TVR1NGVCUDY3enJkRy8zUmFZWFNxcnJSUlIwUjJRdkF4NEQrdWw5RVBxT3FUMmEvWHd1ZEJHRGVraVZMZWd1V08yUE1FWmxNWmtaN2Uzc24wSDh6bDRoOFVGVWZLblpPQUZSRXFrdXNReXFWdXNGYXU4b1ljMWVwYllqR283Y2oyblNuQ1pGT1l6eE0yLzl3YkhIdzV5QTF0VWl2ZkExdmZPOHI2SjBJWXlaNTBXM1BIVHpubUYzdVdzcTZiaHhwYm02dWRzNHR0ZFkrRUVYUlVhVzI4MzEvWHhINXFhcWVuRXFsN2lteVNVeEV2Z25nd1NpSzdnS0FXQ3gyUG9BNGdNY0J0QlRaWjFET3VaZ3hwbDVWN3hPUmtyRmNxbnE4aUx3a0lwdEVzR2JiYVN1MlhFU0M3SVh1UWFucUZ1aVBXdDJJNy9zbkFQZ1dnSWVjYzNlVTIxNitkZXZXM1Zsc3RtOFloaGNOdGEwY2ErMTVJckpmL3JLUmZqOUhTblpnNlZoVlRSbGpUZ0VBRVRuSE9mYytFZmxDRUFTWk1BeFBScEdCbm13TmUwVmVXMmVJeU90aEdGNEJBRUVRSEFpZ003K2VSSkVhTUdmZXZIbGJWMWRYNzJ5TWVVQkU2bFgxWnVmY1ozM2ZueWtpdWVjUHJnYndFV3Z0cWJsbmFLcHFQWUEvQUxneWlxSUg4dnJ6ZHdBUHFPcHlZOHlKMmNVN0FJZ0ZRZkIwZHQ5dlJWR1VxL24rRE9DNWdtN2RKU0tieFA5bTIvK0FxZ3JlL2hsczhYMC9uVzNYaU1pR0lqajcybUhqOFlVa3l2aGNRWlhIUVo0S204cDVvdG4rSHk0aTJ0dmIrL2VubjM1NmhlLzdseGhqcnNpTmxDOVlzR0JHTEJiN2JvbmRYNCtpcUdnRzZhSkZpMTcwZmYvTHhwanJwazJiZGkyQWpZb0pWVDFUUlBad3pwMlRTcVVHSGVCSkpCSjdpY2o3VmJVaVdhVEdtQ2NBYkZGZFhYMW5NcG5jdTdXMWRYMXJhK3Q2YSsxeEl2SVhFYmthZWZFbzF0cURBSHdUd0NzaXNzbWRzTmJhZTVCM1YvQXcrM1JjYTJ2ckMwRDVVM2NISXlJL0RNUHczQ0xIZWdmUVB3ZzQzTGFESUdncWZJNUFUanFkZmc3QWRaN243VFdFSmpmNldSS1JvMFZrV004VjZPdnIrd09Bc2dkZm5YUFB4ZVB4YmN2WTdua0FSYytaSm9ZSkVkRm1xdUc5OHdoVXZmdGJrTHJ0K2lNN0NpOU94TGVDMldFZlZHK1ZRRi9EYktTank0SE1aay9BSEcyTWJxT0tzOWJPUXYrc0JlUnUxaEdSbmEyMTd3TDZzNnV6bS81WVJDNEVnRXdtOHhGanpNM091VU05ei9zYkFEam5maW9pTytTM0hRVEJGYXA2L0VESEY1SFBXMnNIK3VCL1RoUkZWNVp6THFsVTZoNXI3ZW5HbUdJWCtXdEZaTkMvNGJrUGd5THlNUUFiUlcwMU56YzNpTWdacXJwczdkcTFnejJuNkZiblhLcllpbXhOY1N5QXg1eHpBOVZweFM0MEhCQUVRVzcyVlA2TkhWYzc1N2JLTzhZaHF2cE9WZDJvSmhXUndwaTFFZWxuOXZ2cWRGVTlUVlgvcGFwN0ZabUJMOWJhTHdMNGpvakVuSE5ucGxLcG9oRWFxcHFKb21pajV4SUZRWEF5c29NODFkWFZwNk0veXUyc0tJb2VMdEtmUTdPeE41dGM2R2h0YlgwTDJRL3FpVVNpSHNDdjBIOEJybWhFanFxdUJIQ0l0ZllTQU9zQWRCYk9DSXVpNkxmRjlpVWFyeVppUkp0VXh4RnZmaGZNRnYyLyttSmI3NEQ0L0QwbnhpQVBnRngwRzJKVnYzL3VzRGtITXJwdC9LaXBxVGxZUkxZcEZkdWE0M25laTZxNkkvb0hNKzVGd2QrWUlBaE9RLzl6U1Q2VmZaMEVjS2h6N2p1cFZPcmZBODBNTGRPTllSamVYbXFsdGZaUVZmMi9LSXBPSGtxajJkbXdaYzFJeWQ0WXM5RWdUeUtSbUcyTXVWcFYyNXh6aDNtZWR4SEt1RlpZcUtHaFlXZjBSNzdtanJWVVZUZHJJQ1Y3UGFmTk9WZnNnK0NJdkorVjF0emNYRjFUVTNPMWlCeXZxaDBBUHBLN3NiYTF0YlhQOS8yUGlzZ0RBUDQzQ0lLNjExOS8vWCtIbWp5VXlXU2VNOFpjQmdBaThnNzBUdzc0azZwR0Jac2VLQ0l0cXRycmVkNnIyVHJhRTVFZlovZnRWdFhsQUZhbzZwTUFySWg4TTVsTTNwT05RRnNZUmRFaFJiclFoUDdyVTVjNTUyNHd4dFFBK0lhcWRxcnFEUURnbkZ0a3JmMFRnUGNDZ0tyQ1dwdC9nM3R1MldYWjdmZHBhMnVMc3YxNlFFUTJ6T1lTa2N0ek42NkZZU2dBTm55V3NOWjJBSGdyRE1NRGM4dUNJTGd2MjBjYVpST21TSmtncG5TZUtQcC9XUjBGNFBlTEZpMTZEZWpQOHc2Q29FVkV2bWl0ZmRJNWQ3K0lIRnRzWC9SL0NENEhBSUlnT0V0Vk54bmtVTlUzQVZSWmE4L0xMUk1SVC9zZmRMdEtSR0w1NjdMclhSaUczOXJvWUo1M2dxcHFPcDMrV1JtblBxZ3dEUC90Ky82SnhwaWJuSFBYQURnR0FLSW9lc0JhKzBzQVIxdHJmeEJGMGI5ODMyOEVjSXVJck9ucjZ6dG80Y0tGTHhTMkp5SjdxbXE4Y0hrNVJLUUdRQ3ovL1ZQVjV3QU1LOFpPUkhZRXNFdTJuYUlQWmxiVmQ0Z0kwdW4wbWxKVFZBZlMyOXZibDczejQ2dkYxbGRWVlYwc0lzYzY1LzQvZStjZEhrZHgvdkh2Tzd0WFZMRmxtMnJBQmlVeXNuM2FtUU1NR0FnbElVRG94SVRlUWlkMENDVjBFa29Dd1RFUVN1QUhJZFRRUXcyUTBFT0xkbGN5RmdZTUdEQUVNRGF1a3E3c3ZMOC9kazgrbmU3VUxObVd2Wi9uOFdQZDdPek0zRjZiZmN2M3pSLzdCMFIwSHpNL0N1Q3FJbU1XUmlyazFqb21sVXAxaWFZcFJqd2V2d2JBU2IzcFcyU2VOd0dVTkx3UjBlbnc2d0NFREVHR2trU2JXSGNyUkxhNEdGU3hmc0dSM0gwV0xmcy9OZ3dSOVd1Z2ZSNnk3OTJDSVZtcko1UnVDeGxZOWllaW0vTWJpT2hDQUJjQ2dHbWFVd0NBbWR0czIvNE9BSlJTdVd6amhia3NVQ2xsWVlZRTRCczh1bk9zWEFVLysrZnhVaDIwMW0vMThua0FBSEtSZ1VXb0NES1plMkp0QUdEbVl3SDhBWGtHbTFnc2RoeUFrVVQwV2xWVjFUbFN5dHdhN3l5VWNyVnR1MlJBVTFBNzVraG1mc2wxM1l0TDlTc0dNMDhCc0MvUXNSLzZMSmp2K29JNU5pV2lqUnpIdWJEcktJTzdUaW5sdVFBdUo2SW9NMzhhQkZDZEthVWNSa1REQUF4ajV1RkVOQUwrZnU1ZjJXejI1T2JtNW41RnNqUHpHQ0k2QmNCTHJ1dDJjZkFFR0J6VUFtaG9hTmpTTUl6TDg0NTlaZHYyMFpabFRTWmYzMzB6WnY1Ykx1cTZDTDhGOElmZ2N3Sm1mbURpeElrelROUHNsQkdWeTVKV1N2MlVtWWNYV1hjVkVVVUxaVjhBZ0loU3RtMC8xb3VuSHhLeVhBeEZpYllPQ0lDUnQyUWlVTHlpWlBkVkZXTFVNWVhTYmFzU09Yc09FWlVNL2dXQXhzYkdqNldVZnlXaVgxcVdkWkRydXZmbGp0WFcxc1lBWE1iTUM0bm9RcVdVeWN3VEFjelJXdWYvQnVVVVVJclJvMUpPRHl3Q1VLZ1Vrb3VHNjNJVHhNd1padjZHbWE4MURLTlhkaVJtZmd4QXA4em01dWJtT1ZMS1h3SjR6blhkQlVxcEJETi9JNFNZa0hmZXVWcnJHWVpoZEZGOENhUm5EMEZCUnJodDIrY0FIY0d6L1pKRHpXYXpOMDJmUHIzYjE3VWIrblE5QjROQXNlaFJJdG9Hd014VUtyVnpTMHZMM1B3K3J1c3VHRDkrL0UraTBlaS9pT2pJVWFOR1RSbzVjdVRCcnVzV0Rlb3BSbE5UMDRjQXpnUDhyQmNpT2xSci9WQ2g2cEZTYWgwQURZWmhwQnpIV2F5VTJvV1oyNFFRMzdhMXRYMVRLSHNycFR5YW1VOEZVQUVnRTJUNWRHTGl4SW5EaVdnVWdFOGN4M2tEd0J0S3FUMkR3MS9tMjNlbGxPVkU5R0hoWnlvZklrb1EwV1ZDQ0NPdmVSSXpFek52S1lTNFNXdDlNaEc5VTJJSWsvdFpUeXBrNEJsYUc1VkJJdFFUSFJnc3k5b1B3SWJNZkJUZ2U5REx5c3FxUGM4N2s0aWVEK1Nzc2lqeXZwTlN2a2RFSFU0TlpqNFRRQ2xud1c1QkJHbWNtZFBNbkFuR2pRSW81aVRJd284ZUFRQWtFb20xQVJ4S1JHU2FablBPQ0JITVd3NkF1eXRFUjBSbjJyWjlXMkc3NjdyM0txVitFRWhxZEpESlpNNkpSQ0xUY3JXQ0RNUDRVbXY5S0RQZlhhcVluVzNiWGI3TWU0dVU4aUVpK25sd1hRQUFqdU1VVFJ2dENjdXlqZ0V3TlloQWVVVUljWE9KcnFNQklCS0pmQnlKUlBvOFR5d1d1MVZyZllVUUloY1pNbzJJeGpEelhzSGpyMnpiN3FSQnI1U2FDQURNL0lqcnVyMTJZQWtobGhiVGtDK0dVcXBMbGxzeW1keElhNTJMaGhnTkFFUTBXVXBwQW9EbmVhOEhiWi9idGwzeXN5dWwvRGxDSjgrUVpVaEl0QVdZNDQ4RFZlWXRrelY0eWVmZ0JiTUFuUUZWandHdDlZTmw4bTJSU3BnVFRvRDMrWFBnUlVWOXBhczZGRXEzaFF3Zy85QmF6d1FBSWNUUDRjdGFYYXUxZmhvQWlHaEdmd2UyYmZ1ZkFQNVo2cmhTNmlwbWRoM0h1YnEvYy9TRzhlUEgxeEJSSllBZVplR1llUjM0Y2x5MVNxbGRndWNBd05jTkQvN2Nqb2kyeXp2bkJmUlB5clhQVlZ5SjZKaWNZMFlwZFErQXJVcjBFOHc4VUlVcCtyck9XWUdEWno2QWRtYXVBekFYd0tjQU5EUG5WQUcrQkhCMllSWk1YOUZhYXlIRTR3Q3VUaVFTZFNXY1JSRUFhUUFRUXNUejlqY2JBZmcyYUc4SE1KcVpiMHlsVW1lVm1zOXhuQnNBM0ZSZlgxOE8rSUU4bFpXVkJ4RlJwNENjWEpZME0xOURSQ1VsZVlqby9pTE44d0NFVHA2UVFXZklTYlN0amhDRjBtMnJFRkxLalpsNU53QnZPSTdUbzRKS05wdTlNaEtKSENtRXVEeVpURDdVMk5pWUFYdzVMQ25sWTBSVUU5Z3ROaWFpV2dEN0Z3WXBFMUZSSnc4ekc4WGE4ODZMRnd0QWJXbHBhUVdnaVdoaFlaQ0JsSEkvQUZkcXJVOW9hbXJxSkV2YTFOUTBBMzIvZjkrdVdLUGpPSC9MZXpnUlFGTXVNQ2pJUk5tZWlNN1NXbDljbUtrcnBTUWl3amZmZkZNcW1Mc1dnUU9pSDl3SDRQdGlCd2I2ZWc0MFFUM3NHNFBNK1g5cXJROXNhV2xaRUt4ak55STZHWDQyMG1NelpzeVluMGdrdGpVTTR5OUJadGJiU3FtYm1mbjNoYlVQZTRLWks0TXNseTQyNVNCSW1sdGFXdEtBWDU0RHdGN01qSGc4M3FXT29kWTY1YnF1QXFDbGxET0lhTnVnbnM3czRIeURtWGNQdXIrWk44K1VYS2FObEhKcngzSHlqeTNVV3BlMGx4bUcwU1c0M0xidHhtQ3NZY0c4SDNaVCs3d013SkNUQUZsZFdlT2RQS0dlNlBMcmllYU5kVG96Zis4NHpyOEJJQmFMN2NmTTl4UFJRWDI5UVhVY3A5c2ZUNlhVVVFEK0Q4Q1ViaUlKaTJLYTVzVUFZc3g4T3hFVi9qQWVDVisrN3Q1UzUzdWUxeUZQb3BUNkJUTjNTSklFS1pWbjV6dU9jdVJGdE9hYWZsSFE3NGhDK1lxNnVycXFlRHkrWGhBcDBDc28wTWNVUWhTTEd1NFZnWXpJN1VTMEY0QkZ6SHlpNHppM29vUWhJMGhSWGFTMXZxRS84eEhSTzBHVTc1ZUFId1hOek9uOEg1SmtNcmxlTnB2dDBOTm41cCtSWDlpNnZhR2hvVk94dUZRcTlmN01tVE43bGEzVFY3VFdXeUNRTEJUTFBMTW5BRGcyYU91em5tN0kwR0pJU0xRRlVOVllHSnZzdTh5Qnd4cjZxMWVRK2M5NTBJcytCclFIS2h1RnlPWVh3aGgzK0xMemhvK0RXWDhzTW05MVcrOTlWU2FVYmdzWkVJSWJ2YStBRHAxeWFLMC95TStJNkllY0NGbVdkVVF2KzlaWmxsVXNBenFmak91NkpmY3RQV0dhWmkwQU1QTVh2ZWkrRWZ6c29oZ3pYNDQ4SjFWN2UvdVpDSXdLbnVkUlJVV0ZHOXpzOTVRSjNnbXR0V0VZQnNqWDl4NFVtSG01YjBqN3UwN0hjUjZ2cjYrdnlnODRxYTJ0alZWVlZmMkttUzhNYnVBdjhUenZ1dWJtNXRaQTFtOVlLcFU2TG1jazZBdUdZWHh1Mi9aQmxtVWRZeGpHclVxcGZXemJmcktnVzRTSVVzSDZYZ1V3QVFDa2xJOFQwUVRBditGWFNoMUNSR3ZGNC9FRGVucmZhNjNmeTR1S3ZTdjRseXMwbmUvdzJWMXIzU1Y3WHdqeEwyWWV6c3hkSnNwbXM2dCs1ZmlRSWM5UWxHaGJmUW1sMjFZVm1Qa2tJWVRRV3ZjcTIyUDY5T21mS0tYdUIzQ28xdm9ZQUIxQm96bjdXMTFkWFZWRlJjVU1acjdmY1p4SEM4ZXdiWHRZc2JFdHk3S0lxRkFlSy84ZS9XOEZOVk1BQUEwTkRaT2FtcHJlWWVadkFOVGxIeU5mZHZZSFFvaHZDdWJhUndqUjcrQUNaazQ1anRObE1WTEs5ZUZuUVhmc2xWcGFXdEwxOWZVN3gyS3hSNG5vQ3FWVVU4SHZkcHlaZFNtSnNhQU9ZSi9WVlVveGtOZlRzaXdyTDdCM1FNaG1zMGNaaG5FV2dMM2gxNkM4em5HY2M5RTVRSDlqQUQvVFduZnMzd05uNHNGU3lyZUk2R3I0a25rblNDblBDUUpXZWdVUnJRTi80bUx5L3RIYy9pcm9Vdy9naGlEUXA5UHJSMFExUW9oV0FIOEJBQ0hFWllGaXp2N0J2aFh3bldsem1mbTNqdU04QlBnMjdjQnUxd2JnaHdEZXNDenJ1RnhXRVJIdFlKcG1iL2I0L1lLSXFoSFczMWxsV09NM0xLR2U2UExwaWVZSWRDMjNDYjdZK3h4NTJWZVllVHdSZVVLSVB0WFVhV2hvR0EvZ2VHWit4bkdjWXd1UEI1bFRTeHpIT2IzSTZjV0lFRkVGZ0wvMzBqaFNqREhCRjNlWEZKank4dkxmQXpoZUtmVTBNMS9yT0U2UHo1ZVpEU0xDMHFWTCsrWGtzU3pyRUNLYUNyLzQyMVBaYlBiRVhoUjkzZ0RBUjY3cmRpdDdzand3OC82R1lSVDdzWDNFTURvSDhaU1ZsVTBCVVBUemtrNm4xMHNrRXIyU3dzdUx5dWdnY01ROUFnQ1daUjBwaExpVG1ROExNdFVBQUVHMFJjaHFCZ1BVUGczYmduRW5ENUViZm5QOE1ZQlp2cXloYlM2eTd2WFEzeTdMdHViMEFtUWFyNFFZTVJFMEtuQThpd2pFS0F1SXJnV2toL0NlalZDSEdHNXFuNGJUNHFjV3JkOFJFdElyR2hvYU5pQ2lIUUNBaUxhVFVvNXpIT2ZzZmc1bkNDSHU3RTFISXRvaE4yOHBtSGtwdWdsTzZRa2hSRzZUMnEyTys0UUpFellNTW40K1lPWi9FOUVkbG1YdDQ3cnU0NEJ2bEVDUURXSloxajd3cFY2dkxveklsVkplQjJDdGJxYkt5YS9zS2FYY3NMczFNZk5qcnVzK25mZDRIYVZVem1sVlNVU3dMT3NRSWNSRkJlZU5KcUpZcmpodHdiRXJIY2U1ZXhEWDZlVWNQUFgxOWRGNFBINFVnTjh3ODlvQS9wTE5acTlvYm03K051aEx6TnhHUktmRllySGFSQ0t4WDk2eERvakl0Q3pydHdYTm0rYy95R1F5ajhaaXNZc0EzTnZRMExCMUVKR2NPei9TUzZtTlh5Q3Z4bVIzRU5FMUFIcVVQaWtWTWF1VXloQ1JkaHhuZG0vbUN3a1pLSWEwUkZzK0RNREw1ajFtY0h0SkZmY2hRU2pkdG5KSkpwUGx6UHhMQUlzTXcvaDdiODlqNXF2Zy8zWmNVRjlmZjBkaHdFSjVlZmxOekd4a3M5bVRCMktkZWZmd2R6RnpmdWJYZGtTME96TzNBZ0FSelFFd1BLZnNvNVRhRG40RzhLT080N1IwSFJtQUg3RFFwN28zekh3azh1b0UxdGJXeGlvcUtyWUlIcXFnVDdZd2NEVndQSHpxZWQ3M0JjZldJNkpVZnR2Q2hRdi9PM3YyN1BhK3JLc1A2eC9JNnhsaDVnRlZNekVNNHlkRXREY3p6eWFpWDlxMi9lKytuTzg0enJSRUl2R2tZUmhUQWV6QnpIMlNRa2FnYXFPMTdtSlRKcUlZTXhkN1hZN1B0eDhCZ0pUeTRmdzl2OWI2WUFEUE80NnpaNWV6ODRqSDR3Y0FpQUY0QmI1ejd4WWh4TTFTeXRrQXdNd3ZlNTUzV0tuekRjUFl0a1RXZEJmR2pCa1RMeTh2Ny9oZDFGckg0RXYwTGNyUDhncHNrbFJmWDE5cG1pWjNWMElrWkdBWnVwdVdBWUpDUGRIbDBoTU5FRVIwWlpIMjVVWXA5VHRtN2xLRUx2aXlGTXo4WmJHc21ZQUhITWZwS0dpY1RDWWp6SHczTTJ1dDlhOEhjcDFhNjV1NzBUbnZGcVhVcmdEMkwzYk04N3lwcG1uRzRjdkw3U0dsZkplSXJnNTB5RXM1MHlJQUlJVG9reTZtWlZsamlPaG1JdHFWbWVjeTh5SDU3L05TMU5YVlZRR29DbVJGVmdRSE1uTlJZeTBIbXFIZG5SeUpSSm9IYWlGQ2lHSkY4SExzcDVSYTBNM3hjbWJ1VXlwd3lNb2xleU8yQXVNMkptelNjKzlWQXpHeTgvZWpYdndaOUx5dUh3RmU4Q0c4LzcwT2MxUmUvN0pSb0ZnTmVDZzdlUUJpd201TUdCbEt0NFVzRDBLSTQ3SHNkM2N6SWpwY0taV3liZnMzL1JndU8zLysvTEpTQjJ0cWFxNEFjRGFBcjVrNTFkcmFPakdWU25XUkR4MHhZa1RsdkhuemxwaW11YnpCTmJsQ3FXOTIxOGswelNRQU1QTjdRb2kvYWEzUEk2S3BkWFYxLy9yZ2d3ODZDdjhHKzYyckFTd1VRbHhYT0E0UjdSUEl2aFdGaUtMQlBCSjVScEZpQ0NFK0JORGg1Q0dpYXdGY0cvd05BQjh6ODF4MGRUYU1objhmTkF0QW9ZVHIzTUZlNThTSkU0ZWJwbmtvZ0xNQXJNUE1mOUZhWDFOUXU0Z1NpVVI1S3BYNlV6d2VqeFBSNllaaHZKMU1KbmRyYkd3c05HNGE1TmY2NjRDWkkvbUJLak5tekppdmxQb0ZnRmVGRUkvVjFkVWxjNjhiTThlSXFFZmpFQkVkcDdXK2pZaGVZZVlUdWJpazlObENpTit3WDVzd0pHVElzZElsMnN3SVJLd003SG5MNVpUaFRBcXBXZE1SSDc4RktGb0diK0YzU0gyNFhEWFpBV0hBcUs0QkFIaUw1Z042QlNmVmhkSnRLeFhQODQ0VlFvd0lBcGw3VSs0QUFPQTRUb3RTNm1rQWU4UmlzYU9SVjR0YUtYVXlnTU1BN0RaOSt2VHZBZCtRdkR3T0MvS0wyME5yL1JmWGRmK1RONWNCWUhjQVM0UGpzNFVRWU9aYUFOUGhCM1JuUGMrN29OVFl6UHgwb1hFK3FDMzNDSUJqaWluWVNDbTNSZDQrb2JLeWNqMGh4R3NGYXo0cnlFYnBnbUVZeDVWbzd4aWpwcWJtQjhPR0Rac2toT2hTNDY0L01QTnJqdU0wQldzYnNPdnB1dTY3R01Bc293QmhXZGFpZERwOVMyOWwrUXRwYm03K0ZNRGVpVVJpUW5OemM1OHkwT0U3NnJLTEZ5LytxUEJBc0wvcWtuSEZ6SlpTcW5DdGhYdk9vNGhvQ1h5SitBNkNETGJMdE5ibk5EVTF6UUx3R3dEUE1yTUdVT2s0enFWS0tSbk1EU0phU3dpeE9Vcnp3OTQ4U1FDb3FhbDVITUJQaXh3Nk5oNlBkd21pajhmamkrRm4rUlROeGdzWmVOWm9KMCtvSnpvd2VxSktxWk1BTkFTUnBBTks4TVZVb2JVK3A2QzkyL09FRUJmRGw4ckxwNXlaNXhEUkkvblJpd09GbEhJVU0vZFdmZ1ZFOUwzak9IZDAxeWZRVFQ5S1Nua3BnUE9JNkpjQUhwRlN0Z0M0d25HY0IxSGc3TWtaSGNyS3l2cms1Q0dpQjRsb1MyYStUd2h4V2s0VHRpY3FLaXB5UDBZYktxVXU3Y3VjQUpETlp2L1FGODkrTnB1ZGtmdmhEUW9XcG5PYXRqbk4wQjQ0bXBrWDk5eXR3d244czJMSHhvMGJONEtaZHdzTUtLYVVjdjJDYU5UcEFFcEdhZ2RSVUFPeUNRc1pmSlpPeFJZWnhzc2dkSkdVV1pXaDhvS3YrZlFpY0tiWTNwZkJiWjFxVW9KRVpKbk0yOUNtUTdxdGZScjJDRE42UXZwS0lwR29BSEFDTXo5TFJIc3k4MjBBM2llaUN5ekwraEFBaU9oVUtlVUp3U2tHQUFnaG5wVlNlc0h4T1BJY0RhV01GNVpsblEzZzdFQUs5aFlpZXJlc3JPeXdEejc0NE0rNVByVzF0ZFZWVlZXL1krWURSNHdZc1ZWalkyT1A3K2xrTWhuUld2L1ljWnhPc3I3anhvMGJBZURIQUp5ZU5NaUphR2NBMEZxLzdqaE94cktzYzRRUWo1ZVhsMDhGOE10Y1AyYStGRUFkTTU5bDIzYVh2WVJ0MjVzV3R1VWpwWHlEaUxZaG9uUTJteDNYaTJ6aWZLN1VXcjhRclBjM1JEUzJxYW5wZVFEUDV6clUxOWRYeHVQeDc0TzFQdTA0VHRGNmc0TzFUcVhVclFDT3hyTDdzSmxFdEtWaEdNOHFwU3FZdVFLK0FhU2NpTWcwbDMwUEU5RVlyZlVibG1YdDVicnVHN24yUUFhbXNtQ2VYNkhBTUdEYjlsdEtxU3VKNkpMeTh2SmJBZVNrcXFPOTJjY0hOVXhmVlVvNUFINFZTSUZ5aC8yY0FBQWdBRWxFUVZSMHBBcU1IeisrSmhhTG5RREFkbDMzaWQ1Y2o1Q1FWWW1WTGRGR2tTaUdIZkFyVlA1b2IyVG5mWTBGRDk2QXRxWTNnQjd1Zll2aVpiSG82Yi9CV3pBUGtmWEhvTTE1RGFtUCtoL3JKcXFHb1hyWGcxRzl4K0VnSTRMdkg3d0JpNTkvRUp4YTBhVVlRdW0ybFVFZ0NYVTJnUFpzTnZ2SHZwN3ZlZDQxaG1Ic0FlQzhaREo1UjJOalkwWXB0Ujh6VHdQd0RZQWpsRktYQUJqRHpQSFpzMmQzM0NjWFpyamtVVnVza1ptSEJ5bzBoWHVRY2dBd0RHTkowSzhaQUxUV0U2U1Uyd0RZRnNEVUVyWHJ1cU9DaUNvOHordVZmT3VDQlF1K0hqWnMySTRBUUVTWEFQZ1JnRjJZdWVQM1ZBaHhNSURudE5iekM4OG5vbHNCVkRCemgwejhkOTk5OStYYWE2OTlFUXJrMHZvTEVaMkJJR05wSlZ6UHZxSmQxNzEySUFicXE0TW4yRjl2QjZDNXhONitBa1hrZ1lVUVp6RnpwK0NjNEY2aFpKQ3dsTEtlaUM1bTVnT0lpSVFRTTZTVXpmQWRpT2ZBTHowQkFOcTI3VDJEYzg0SGtLQ2diamo1eHF0eStEVWhjL2NvM2RxaUM3aGVhOTNoNUNTaXZZZ29sMmwwbWRhNnkxNDRYNjR1WlBCWkxhdzMvWVZEUGRGK3dYbDZvb2xFWWpTQUs1bjVSU0x5bU5ucTc3amQwZGN2YlNubDJZVXlXOTk4ODAyNnVycjZrSFE2TFlvNXpBS0lpTG83RGdBb0t5dlRqWTJOclpsTTVtbkRNR1E2blo0VmpVWnJoUkIvNk1NeVB3Wnd4OUtsUzk4b0t5dVRDSXFwRmNOeG5NOEFuRGh4NHNRL1JDS1J5K0ZMN0owQW9GZ0VaWVNaMmJidExsRy8zWkg3Y2srbFVzZjNKUUtDaUV4bUJoRlpBUHJ6K3ZmbG1oVnlSaERkOExjZWV3WVEwWlBGakU3RlVFcVYybENpckt6c1NLREQ0SDhGQUV5WU1HSGI5OTU3TC9kNSs4aTI3UnRMblMrbDNBRUZVaW9ocXg0TVVQdU4yQW5BTFl5aDVlQUJBSWpDUFJ1WE5oUnd0cUNCQUZxTmlnd1Q2anpDelF0dXdQSERUc0duSzNzNUlVTUhJY1NwQUVZeTg2MjVHeGtoeElsYTYvVzAxdE9EcmRwYkFKNEJBR1llUjBSSHdQOXQraVFZcGllSksxTktlVDBSL1NyWVF4NFB3Sk5TM2llRXVNcXlyQmRjMS8zWXNxekRpZWgzNUJlVmZkdnp2SFdBN2gyWERRME4yMnF0YnlXaVJmQWxoenVJeCtObmtDODcyMU45UTRPSWZnNWdVU2FUZVFjQVhOZDlRa3A1SHhFZExhVjgxM0djV3l6TCtoa3pud2MvZ09wUFBZelpoVVFpTVlsOCtkODNpR2dyd3pDdUJ6Q2xEME84bjh1c1Zrb2RBMkJzWVlkb05MbzEvSHVnaFVSMExQTDI4eXRvblkxQlVOQVhSUFFOL05xSGk0TC9Gd29oRGdJd241blBCckJFYTcyRWlCWjducmZFTUl5eFJIUUhFYjJRU0NUR0I1R25mWUtJZnFlMTNnZkErdlgxOVpYQm5xK01pSHExTndxNGhJaitJYVU4MjNHY3EzT05zVmhzV21BTTJxT3Y2d29KV1prd1FKL3VQWFpiaHJoelpVcTBsYW50VWIzSEVhQm9ETWFJZFREaW1JdncvWU0zWXVsL251MHN2ZFpMOU5KRldQejhBLzUrcmorT29nQmoyRWlzdGQ5eHFQcnhGRkRNVDBSZGE4OGowZjUrSTlLenB2ZDczT1Voa0c2NzZhTjlhay83d2VPendnQ2VRU1lXaTUxQVJLT1orY2E4KzkxZTA5VFU5THFVOGgwaTJ0THp2Q01BM0s2MXJoSkNhUGdadFRYTTdBQjRtSWc2QmVUbVo2ejBrczBBd0RUTnduVU9BNEJVS3JVUUFJUVFUdkQvRkFBN012TnN6L1A2TEQ4ZlBBOVExM3JQUlFtY0FibTl5alFBbjlxMi9XTHVlRU5Ed3diTWZEQ0Fud2doOXJadHU1TjNWaW1sQWN4ekhLZVRra3gxZFhXaXRiVlY1TGNOSHo1OEVoRzlET0RNK2ZQbjM1elgza1JFN2ZQbno1OVVZbzM1dHFRVmVqMVhWWmpac0N4ckd5TGFDY0RPUW9nanROWVdFZFVBbUZic0hDS3FaT1ppbVR5SDlTVFhGdlFqeTdKK0Z0eUw3TUxNVEVSUHN5OHQvS2FVOG40QUg5aTIvWXlVc2tzTlQyYStXV3M5cmFtcDZlL0JIUFhCNTJzWHgzRmVDOW8yQm5CUUtwWHFNVmlKaUY1THA5UFpRSEtSbEZKbk0vTzM1TmZsR2VtNmJwK0R2a01HbGpYV3lSUHFpUUlZQUQxUkljVDI4T3ZTbkFpZ3BFRjdlVWtrRWhQNjBwK0l1cnkzUjQwYTlTNFJqUy9tTENza1NDc3NTZkJhakF0U2lyOFBtcHZyNit1clNwM2plUjZWbFpVZExZUzRESDdCNHI4QVFDQ1YwYU5tT2VBN0dnRWNta2drcmpaTk16OVN3RkJLamJkdHU1bVo0eXZTVzk3WTJQaEJkOCs3RkxGWTdFa2ltandVOVRrRGljWXppT2g1QUQ4bG9uc0JuQm1KUlA1cFdWYTN0Uk5DaGhiWkc3RVYrNUlDM1VaMHI1YXdYaTZEd0NvSUViQnpsSEJQKzAwNEluNHlacTNzQllXcytpU1R5WTIwMWhjRU4xUWRSb2NnbzJFWEFKQlMza0JFYnp1Tzh4VGcxL2NEY0lUVytyNmN3MEZLK1ZWaHhuV09ob2FHSHhxR2NUdUNqR25IY1E3RHNtS3hwelB6emtUMGhKUlNFOUY0QUs5NW5uZFVrS0ZTa3ZIang5ZEVvOUZyNEdmWnNOYTZVOERNeElrVEp3b2h6Z0lBWmo1VktmVm9vU0VoaDVSeVh3RHJNdlB0K1h0ZkljUkp6SndFY0pPVWNuMGlPb3Y5K28ySG9IUEIyeDZwcmEyTm1hYjU1K0FHOWpSbVBvYUlUbEJLbld6YmRyZFNyTjFBU3FsYXJYVmRyaVlPRWYwaXlGbzVoWWp1dGl4cjc3NWtuU3p2T20zYi9ndUEyd0RBc3F5ZmFhM2Z6YSt6bzVUYUhnQWN4N2tsZUp4TXA5UGZ2dmZlZTE4QWVGdEsrUm1BemZyajRBR0F4c2JHVEgxOS9hNHRMUzNmWXBta2M5RkkwMElhR2hvMmFHcHErdEsyN1NlbGxFK1FYeEQ2SGR1Mi94MWtvUjNDekw5M0hLZXZldlloSVN1VnovYXQzWXBJM0FaZXVaSzhvcXdTbEZkcjFGeG5Rd3cvNkZTUWFXTEpxMC8yeTlFRFlMbjJjNkpxR0lZZGRCb3F0OTI5dzhFRFpuQTJDK2hlSlM0TURyNTAyMjZtRUNORDZiYkJKWmxNcnNYTUZ3SEk5REdvdFpEckFkeFBSTDhHY0lmcnV2Y0N1QWM5N0JleTJlekVZdTJHWWRRUlViRTZ2T01CZk5MWTJGaW9PVDBDUUZ0dUgrTTR6bHlsbEExZ0h3QlpJdG96WjV0SUpCSnJOemMzeit0cGJRQkFST09DLy92MHUxeGZYeDhGTUk2Wk93WGdORFUxZmRuUTBMQ1RZUmpQTVBNYmxtVXAxM1U3cE1DWXVSTEE1NFhqRmRvbUFXRDQ4T0diQlgvT3lzODBxYW1wWVdibVhzcmlyZERydWFvUTdHdTMwbHBQQ2h3NUd4RFJHd0RBeko5bHM5bTRZUmpuTTdObTVsSmxEaW9CZEFtaUlhS2FJR0Erbnk1U3prUzBKUkU5QldBeE05L2llZDVOQmRsR0QydXRIMFZCaVk3YTJ0cnFpb3FLQkROL0JuVEtoc3ZWZ05vZzE2Yjk3L0hYSTVGSXJXVlpjZGQxdXdTZkU5RVJTcW56dGRhVERjUFlBc0QwaG9hR0tRRHFpT2hDQU9zejh6RktxYW0yYllmMzJDdVJOZGJKRStxSkRveWVhRHFkL2tjOEhyL0F0dTFaU3FuQzdnT0dhWm9ERVNKMFBUT1BLbWdiUmtUbk12T3I2QnpkdWpVUjdjWE10d0Rva2dJZUdEQUswYVV5WUJLSnhLUllMSFlERVcwQjRLbHNObnRxZjIvT2dZNDBVcEpTYmcwL3ErY0FBQjhDMko1S0YzY2JMTGcvMnFkU3lrcG03cTVtVGEvbkg0QXgra1IxZGZWSnpMd2VNNTlFUkQ5bDV2ZVkrVUFoeEQ4QURHaTlwNUNWeDFDVmFPczNJdExwSVhNVzRDR3pEKzh0QXNBMnpIaTg3V2JzVVhaaTZRektrQkFBOER4dlJ5RkVtZWQ1NXhWbUNPZHdIT2VpbnNaeEhPZnV3clpBTnV3c1pqNmZtVE5FOUJiOEFCMHY3N3k1Z1lQbEpTS0tBVGpldHUzYnVwa3FBb0FzeXpveU1NU01CUEFlZ0dQekRlOFRKa3hZSnhLSlBBUmYydlphQUtjdzh3dUpSR0w3SXJJYUpoSDlsbjJ0M0U0QlBZMk5qUXN0eTlwVkNQRmZBQmNCOElob1o5dTIreXFmWTFSVlZkMEpRQkhSbjIzYmJxeXJxL3V3b3FMaUo4dzh6YktzSmE3ci9yV25RWmk1UHBETmEyRG1IWU9NcDQrSWlBRkVKMHlZc0I0UkhjN01Eem1PYzcrVThnb2h4TFJFSXZGaUw0Tk9CbUtkREFCU3lnc0JYRzRZeGxzQUpxUElmaVlJU25zc0dvME9VMHFkYjl2Mm54M0hlUk05MUUvcWlaYVdscS96SHhOUkpZQ1M5MFBCZS9VNkFCc0F5R1hwSE12TWJ3TjRRaWwxSDREam1QbFoxM1ZMM251VVFFZ3BmeVdFdUsrM1VzSDVKQktKU1laaFhFeEU2d1JaY0YzcVFJV0VkTWZIKzIyeWhZYnhNZ0hSbFZHQ0o1OGxyeitOaXNtN29jemExcy9HRmdMbU9odWk1cWp6NFMzNERtMU9MeElhREJQbXFQVmgxS3dObzZJYW9yd0tvcUlLckRWMDJ4SjQ4NzVCZHQ0M3lINDdwMGVuRWNVclVIUDRPYWpjWVo5TzJlRzZkVEVXUFhjZjBwOS91THhQZVRsWkp0MzIrVDYxZTJ3VVp2UU1DcGxNSm11YTVvM01QTksyN1M3T2hkN2lPTTdEU2lrbGhMZ1YvbTllbHplZ2xISmpyZlVrMHpUL3pZRnpzcFNFbG1WWlp1SGVURW81aW9nbU1QTkRSVTRaRDZCRG1yYSt2ajdLekl1Q01hYmF0dDN4QVROTjh4SXA1ZjZwVkdxallzNlRQRXdpbWdMNG1iSlN5cHNjeC9rWGVtR2ppTWZqNCtEdjIxcFFZSnR0YW1xeUU0bkVEa0tJQTEzWC9iVGdlQVY4TzJDdXJkUUhtWWpvV0daT0NTRmU3V2s5T2FTVXJ3QjR4bkdjYTFiQzlWd2xhR2hvMkpLSTNnYUF3TTQ2QjhDL2lPZ1ZyZlZMcnV2T2xsSWVEV0FySXZxNzR6aGQ2dkVBQUROWEVGR3hQZkd0K1hLOGVSVGFHZWNCdUtDOXZmMitmSnVibFBKdUluSnMyNTZHSW82emlvcUtSSGNaY0VSMHYyRjBWV2xqNXV1U3llUVZudWNkUXI1TTg0N0JvVU9EYTNDdjUzbHpFNG5FYUNIRXpjdzhQNTFPM3h5TlJxdUk2Q2htZnJ5dXJtN3IvRnFkeFVna0VoTUMrY2IvT0k3VDYvZG1TTStza1U2ZVVFKzBXL3FrSnhwODBWemZ4em42ak5aYTl0eHJHVUtJRnd2Yml0Vy9rVkp1RHVCY0JEOWl1ZlpBeDN3dnJmVzlUVTFOci9kanlmbHpIQWJncjBGa3g1NjJiVCsxSE1OUklwSFkwakNNQTRMTnhJWUF3TXp2YTYxelRybWl4ZDFXUVlaaFdSWlVmNmtFOEdXUHZmTFFXcytXc3RkdnB5N0dmU25sK2dBdUJmQzA1M21mNUg2Y1hkZDlSa3E1MytMRmkvOVpWVlYxTkROdllsbldNYVVHSnFJeHZIcGxTYXcyREhtSnRuNVNWSTUzTlgyUE1yQVpaWEhyZ2h0d1FpamRGdElkV3V1SGhSRHJORFUxemJBc2E4eEFqQmtZN3M5aDVsTUIxQkRSYTVsTTVralROQThtb3EwSyszdWU5NFZoR0hzdzgrTkVkTDJVc2lhVlN0MVlHR0F4ZXZUb01nRGppS2ljaU80RTBBN2dRaUw2ZmE2T0pBQWtFb214aG1FOEQ2QldhMzI5NjdyblNDbHRBUGNhaHZGaU1wbWMzTmpZMkdIRWtWSmVBRjhTK0w1Y0VkNGN3Wjc2Vjh4Y0U5elVHOHg4VFRLWlBMNnhzWEZtTDYvSFdscnJ1NGxvTHdDdnRiZTNud0g0bWM1S3FUMko2RFVpdWtzcE5iNjl2ZjNDUXVOQWtFRnlDZ0FRMGZsQmM0YVpVOHo4UFRPZlM3NGtzbzVFSW44RUlEelB1d3ErVWVRc0FBK2JwbmtuZ0FOUkVBazVrT3ZNTVhyMDZMSlJvMGJkU2tTSE1mTWJudWZ0aHhMR29NYkd4bGJMc3JZbm92dUk2RWFsMUlIWmJQYnc1UWtVS3NTeXJHSHc3d203T0xtSXFKcVpSOFJpc1dZQVk1bTV3NEhpT001Y3k3Sk9FVUk4QmVBNEFKOTduamNGZllqU1RTYVQ0N1RXdHhQUjVHdzIreThVaVhidGprQmk1RjhBL3NkKzNjMXJsVkpMYk51K3RTL2poS3laTUVDZjc3UEpUaDdNVzJoVjJlOWxNNWozZjFkaStKU1RVVEY1TjhEMEEzQkVSVFhLRXR1Z3Jlay9nTzc2RVJNVjFZaHVYSWY0eEVtSWpxMUhkUFNtRU9XVlFDUUtNcU9nWUJ6T3BzSHRyZEJ0cmZBV3pFVjd5My9SL3Q3YmFKOXBnOXU3K25talkrcFFwcmJ2NU9EeDVuMk5CWS9laGlYL2ZnVEk5a2tkZk5BZ1JsMld4TTB6OTZ3N2Z0eVRINFQ3dWdFbUNJSzRiQUNHeXRxMjNSRVFxWlNxWmVZR1pwWkVwQUJzVGtTakRNT0E1M2xqbDFVdTZEM01QSVg4bTVvWEFtbXR3NGxvSG54NzJ3UUVtYlMxdGJYVnNWanMwVHg1ckgzcjYrc3Z5KzJ0bUxrZWVWa3FBR1l6OHgwRjJUcWtsUG9EZk1XSHR3SHNTRVQ3U0NsbkVkRnR6SHlYNHpoenRkWi9GMEowVVc3Uld0Y0VNbS9uS2FXSzF1NE9ydE52aWpUL1JDbVZDY2FScnV0MkdkK3lyQ3ZnWjI3Y1dDUUxweFNDaUxZQlVBWGdta0c4bnFzMFRVMU5qVkxLKzRub2pXdzIrMktoWFZVcGxXVG1Qd0ZZVEVUbmxCaUdnbjFVbDRCb1pqNnBNSU9MaVA1TVJGc1dkSjFWTExncmVJM0dvSVF0dHFtcDZhMWtNdGtwd0YxclhRKy9SdVZNSXFvSGNCZ1IvYXRnM05aME9oMkxSQ0xUL0dYeUcxcnJwNWo1MlZ4ZDgzSGp4bzB3VGZOcCtCS0xQNTh4WThaOEFQTXR5enBOQ0hGYmVYbjVvNVpsVFhGZHQyUkF0Mm1haDhPdkk3UmJxVDRoL1dPTmRQS0VlcUtsNmF1ZTZJcWkySTlXZDBncHM2VWliZ3RJQlAvM09lcW50clkyVmxsWmVVb3Z1dTVJUk1UTVR6SHpPTXV5eHBYcTZMcnVkZWg2bzI4ME5EUnNMNFRZRDhBK1JEUWFBSmo1STJiK25SRGk3NDdqNU11cmxLTVhraHZMZzFMcUtHYWUzSjl6bWZuZnJ1dmVSMFREbVhsNXdyK01JR3J6alo2N2R1S1A2Q1phTlI5bTNvT0lDcC9uNGZCVGFjK0RueFhRZ2VNNC93QUFLU1dJU0FLWTJzM3djUUI5S1NZZHNvSllveVhhMWh3RUUzNGNSU2pkRnRJOWdXSGo5d001Wm1OalkwcEt1UXNSTFdEbWt4M0hlUkFBNXdjZ2pCNDl1bXp0dGRmZWk1bC9TVVNUYk50ZUs1RkliR1VZeG9ORWRGVXNGanRIS2ZVQU16K2FTcVhlYm1scFdiTDIybXRmaUNBSWlKbGZadWJqOHVVOUFNQ3lyQ09FRUg4Q3NCYUFQN3V1ZXpZQU9JNXp2MUpxTElEZk1mTS94NDBidCszTW1UUG5CVGYwRnpIemZQZzNZL2xqN1UxRTF4SlJMVE8vQytCRUFMOG1vZ09ZK2IxZ2ZWTWR4L2x2cVd0aFdkYnVXdXNiaVdnc003K1FTcVgyeXpjQTJMYjlmaUtSMk1FMHpXY0FuQk9MeGZaUVNwMXIyL2FUZWNOazREdDE3b052WkhuMysrKy9kMnBxYW00SHNKWGpPSDhCQUNubHVlVFhGYm90RnhYc09NNGpVc3AvRU5FVUtlVTh4M0ZPUWhHSHl3Q3RFNGxFUXBtbWVTOThlWmJiVTZuVXlVVU1IbEZtN3BEZERXUXp0cmNzNjFJaXVzQTB6U2FsMUdtMmJkK1o2ME5FTVNsbEp5TUNNMGQ2c3hjbW90MkMvcDBNbzFMSzlabDVDL0wxNUZNQTluSWM1OG5nZVl3MVRmTnMrTms4YVNLYURpQnBtdWFiVXNyTEhNZDVES1VkWm1VQVlKcm1XVnJyZzRLNUwycHFhdXF6MUJJelR4WkNWSGllOTdPbXBxWVBnL3V6bndJSW5Ud2hQZkxadnJWYmFSSzNFR1BUbFozQmswLzJmNS9oK3dkdkFFd1Q1VnZzRElyR3dPbDJaTDc1d3BmU3pZUGk1WWpYYjRIS0hmWkdmSnlDTVd5a245eEN4ZXNxVWpRT2lzWWhxbXRncnIwQllwdE9RT1gyZXlIMVVST1d2UG9rMnQ5N0czcnBvbzcrZXRIMzhCYk9oN0hXU0FDQXQvQTd2MGJRNjArRDA2dFFMVzBpSXZETzhRamZNMnV2VFkrby9jZkg0YjV1QlJOSXVvMkdIMkRTSzVqNTNrQ09xcFdaM3lXaXZ6THoyOHo4WDlkMVovZERLY1lrb3BNQkxFNmxVbjgzREdOc0pCSTVQcGhMRTlGTDJXejJva1Fpb1F6RHVJZUlOZ1B3QjJiK2dvaW14ZVB4ZnlTVHlRUGEydHJhQVZoRTlFSnU0TUFlMVJIQUthV3NCM0FkZ0YwQk5NK2ZQMytINnVwcXd6Q013d0Q4Q3Y3ZThiZFN5Z2UwMWxNZHgrbFNJb0taUDBJUXBOSUhOb1V2NWZzY0VUME5BSVpoZExJcGpCczNia1I1ZWZtMUFJNWs1cFpVS25WK2tYSFNBS29MR3hPSnhNWUFUR2IrR0lONFBZY0FYcTd1ZWlHV1pXMEQ0QW40R1ZVSDVRZEc1UlBVZHk0RFVDekxaMjZoTEpwU0tzVzg3RXVlaUR3VUNVQVlNMlpNbkprM0JOQmRNSG8yUHp1Nm9hRmhTeUhFM1FDKzhqeHZzbUVZVTRub0xtWStyWWdUcVZWS3Vhc1E0bDNidGpzNUJ4c2FHallRUWp3UG9CN0FueHpIZVNSM3pIWGR2MGdwSnhIUkw0bm92dzBORFZPYW1wcTYxSjBIL1AwYkVTMXFiMi8vZHpmUElhUWZySEZPbmxCUHRIdW9uM3FpZzAxM0dSSEZJS0l1ZXBZbDJBMEFNcG5NMjcwZE81RklLQ0phUWtUZjl1VTlSRVNuOXVKbWV5cUFiQ0NMc1FzejcwMUVQNFAvZWdQQUo4eDh0ZGI2NzZXK01PSC9rUFEyVXFOZk1QTWsrQkd2ZllhSUZnSjRrUDNhQk4xRmJKWXBwVTRIc0EwemI2KzF2alkvbWtmNjFyQTRFWlUwSGhWRENER3R0M0lnU3FsMTRVdW81Si8va09kNXcxM1hiZW1oVnRRamp1T1V2RVpTeW9jQmJONnJSWWVzTU5ZNGliYnUwTjdxS05lV1R5amRGckt5OE5yYTJ2WVNRaXpPTi9EbnNtR2tsSDhsb24wQlZCRlJPNENIQVYrdUpKbE1Xc3o4cXlCcThDUWlPaWtlajcrWFRDYVY1M2wzRWRGSlJIU1o0emgvUXA2ekluQXVYQVcvYUd1YWlINXQyM2FuUFl4dDIxY3FwVFlEY0doWldka3pQL3poRDQ4Z29zZmgzK3lmNExydVYwRVd5czhCbkVWRURRQmF0ZFlYR0laeGJaQXQ5QXNwNVYxRTlIc0FoeERSSVVxcEQ1ajVhV1orMUhYZE53QkFTcmt6RVYwQVlDY0FXV2ErM0hHY3kxRmtyOXJjM1B5ZWxESkpSUDlIUkhzQStJZVVzb1daYjJQbWgxM1gvUk9BUHhXZVYxTlQwL0czbFBKY0FGY3ljNU1RNG96OGZrS0l3N1hXYnhMUkNWTEtUVE9aekdHNUlMQ0JYS2RoR0hVQW5tUG1OSUFqY2hKK1Vzb0RBZXpBekF1SmFDU0FpUUFlS1JnKzY3cnVoVkxLTjVqNUhnQjNORFEwZkpTWGJlN0J2dy9wZ1B6NlRaMFVCQ3pMK2kwUnJVTkVLV2IyQUl3Q3NGL1EvK21DNjJKcXJiTUFuaEpDSERWdjNyd2xTcWw5bWZuSVlHOXFNUE9UV3V1em01cWFQclFzNjJBaHhIVkU5TEJTNmd1dDljTUFubTFyYTN1clFMWmptK0QvSXdHOEMrRElidXFIZG92V3VwbUl0QkRpTGlubCswRWsrTk05bmhpeXhyTXFTYlFWSS92TkYvanVsb3RSL2ZFTVJEY2RqL1FuTFZqNjZwUExNcXlKRUIxYmorcGREMGJGMWo4RmxWZjJmUklpd0l6QUdMRU95a2ZzZ3JMa0RsajZuMmV4NE1FYmtQM0d0eGxudnZvVTM5LzlCMVR0ZWpEQWpDVXZQNGJXeGxkV21ReWV6cEJnWUJ2VEZJOS91cys0UGNZK1BqUGMxdzBpU3Fra2dLZllsN0Z2MDFwdlFrUnI5U1VBMC9POFUwM1R6TnEyM1lROHlURXA1WklnOENXYWUxenNmQ0lTQU1ETXQwc3BiMkhtcVVHR3d0UWdnMlI2YlcxdHZMS3lzbXpCZ2dYdHMyZlBicGRTSGs1RXR3ZHJQalN3NDBFcHRRbDg1OGxuOFhoOElmeWc2azdxTUlsRVlxd1FZamNpMmdmQWo4azM3anhFUk1mbWxXaTRCY0F0bG1YOWhJaE9CM0NZWVJpSFN5bGZKYUtwdG0wL2dTQUlvcW1wNlV0MFU5ZDY0c1NKbTVpbStSc2lXcXkxVHBGZjNINlB3S1owbFczYitUSlhaa05EdzFaQ2lBT0k2SEQ0d1R5dkFkaS9tTFErTTc5SFJBZEpLZThIa0F0TWp3VDdGd0I0UzBwNTRtQmV6NkZHTXBtTWFLM1BBbkFaTTBjQW5HN2I5b01BSUtVOE5ianU4OWd2bldBeTg0K0lDTUZldWloS3FhMlllVzMyNnl4dGg3emdjMmFlUlVSN1N5a3ZCcENyM1Vqd2EwSkgyWmZNN1piQUdYa0dFUjNKeko4SUlYWjNIR2NwZ0JPbGxCNFIzUnE4aG45c2IyOS9LcysrM09XMWFtaG9PTUF3akQvRHQwM2VaTnYyNllWOUhNYzVWa3E1bEloT0ZVTDhWeW4xRUJGZG1wL2RIOVMzVGpMem8wTWxzMnNvc2NZNWVVSTkwY0hSRXgxc2lLaTdqSWd1TUhONVR3NFZLV1U5RWUzTnpHOEd4V3g3aFdFWVU0am9QR2EyNXMrZjM2TXphZmp3NFdjVDBSVmE2OGtMRml5d2UraWVWVXB0eDh3dndKZGRBek4vU1VSVHM5bnNBODNOelQxOWtST0FZY3c4cUlVbkhjYzVBY0FKL1QxL3dvUUo2d1Nic2c1bmkxSnFLd0E3TWZOMjhHc0xsY0YzcHJZRGVKdUk0dmxqRU5HeEFNRE1NZmpQZTRXOFR4c2JHejhHMEZlOStaQlZuRFZWb3EwVG91QnBzOWNsWW5SMUpKUnVDMWtaekp3NXMwdHRQeUhFWHNHZmh3RjRRMnQ5dDJFWWY4OFA5QWtjS2Rjbms4a2JQYy9ibllqMlpPWWJYZGZOQVBobzRzU0ptK1RxUXVaUVNwM096SDhFUU16OFRqYWJQV2I2OU9sRmF4MHVXclRvbUtxcXFrMko2S1hLeXNwYVpoN0J6RmU3cnZ0UWZYMzl1ckZZYkFZUjFUQnptcGx2OWp6dnl1Ym01azRScEk3alBBdmdPYVhVejVqNU5BQTdFZEdaQUo1SkpwTWptZmsxQlBVZG1mbEZJanFySUNPNUM0N2p6QVd3cDVSeWZ3QlhFbEY5c0RmTUFyaXB1M09sbEZjUzBmbk1QQnZBM28yTmpaMnllWU82UXJzRGVJR0lmaEtKUkg2UlRDYnZHK2gxMnJaOWkxTHFKaUs2emJidDkvTk9xeUNpNDRNOW4yWm1WMnQ5U1lueG4wMG1rOUx6dk8zeTVZU1pPUnZzelRvSXBJYzdPWG1FRUdNQUhBSUF1WDB5TTg5bDVrc2NwM094ajhiR3hzOGJHaG9tTlRVMWZhU1VPbW40OE9IWHdJOWFUVFB6MzRub09zZHhHblA5WGRlOUw1bE1QaDBZUUk0S25HbG5sSldWWFFEZ0tnQ29xNnVySWovVE9jUE1WemlPY3lXV293aHo0Rmc3RXNEbGdTSHE3dm56NTEvVDAza2hheTZycEVSYkNiaDFDUlkrZVNjb0d2ZXpabkl5YmNKQStSWTdZZmlCcHlBeXVoWW9sTFRLWnVBdFdZRHN0MThpKzkzWDRKUXZ6eWJLeWlIS0ttR09YQitSRGNhQzR1V2RzbjBvRWtYbDVOMWhqbGdYQ3g3Nk05cmY4Mjg3Mjl6WGtmclFWK3JVcmQyV1dWaEZvTTFBZk92TVBldE9DS1hiQm85c05qdlRNSXdhSWxvWEFJSjl3UnZ3NVR0N1JTbmJCak5QRGY3djl2ekM0NTdudlVCRSs2WlNxWTVhaWJObXpVb0I2RWc3YTJ0cmU3cTh2UHd2NlhUNjZud2JrRzNiWjFpVzlSOGh4RmtBTm1YbUorYk9uZnUzd0NaM0QvdVNjam41cTB3UTVIQk5mdDNzZkZ6WGZRSEFDdzBORGVPRkVPY1EwY0VBdHBkU3Z1dzR6bzdGemlta3JhM3R1K3JxNm9NQnhJTzZNRXhFbnpEemFZVjFUQktKUkkwUTR0RmdqWjlvcmM5eFhmY09sTWlxWmVZTEFLd1hPS3dPekd0ZkF1Q1IxdGJXMjZMUjZCalRORnNHOG5yMjVubXZ3b3drb2hPWnVSVitEZk9PZ0J3aW1nT2dBYjVORlFEQXpGOENPRGZmTmx1RWhzQVpxSm5aQ1Y2WDNKZ1hBdGlZaUM1Q1o5djlJZ0QzenAwNzk2NVNneXFsZnNQTUJ3ZDdvd3d6MzVMTlppL091MGZJT281emdsTHE3U0F3NjVGNFBONG1wYnpRY1p3dUpVMmtsRDhpb2dmaEJ6eWQ3empPMVNXbVpzZHhUcE5TTmhQUmRRRDJ6SDJlYzFSV1ZtNU9SREd0OVdQZFhKZVFmckxHT1hsQ1BWRUFnNkFuT2dBUWQvTXI3amhPbjhLVHBKUmZkM2M4a1Vpc0RlQXhBQkZtTG5vajNRM0RBY0R6dlAvbFJXeVU3ang4ZUJZQWlDamRtLzd6NTg5L3Q2YW1aazdnNkhrZ3VPbnVsYVZWU3BtQS83bnVqd016QmdDTEZpMGE5TkQ5YURRNk52anpmN2syWmo2QmlJNElvcGJmQlBBS003KzBlUEhpdDJmTm1wVUswb0N6a1Vqa2E4dXlmc2JNeHhCUk94RmRwWlRhQjM2a3lFZk1mTDduZVVXTlZ3UElhcDNlc0NZU1NyU2hxS3pIR2tJbzNSYlNLd3pEMEZycnBmRGx3UWFEWDJ1dHQ5VmEzOUJUelpYQTJmTkU4SytEUWdjUEFHaXQ3eUtpN1FEYzZUaE90M1VCWjgyYWxSb3pac3hPdWYyS1VtcDMyN2FmQjRDV2xwYXZMY3U2Q2tCNUtwVzZyYVdscGJ1OUZnYzFDSjlxYUdqWXdEQ01iWVBBSVNpbDdnR3d1ZWQ1MS9XMTdtRndRLzI0bEhKZklsclh0dTF1SFR3QXdNeTNFWkhLWkRKSGxKSnBEZ3JvYnNQTXh6dU9NMjJ3MW1uYjlobEYrdDRCNFAvcTYrc2pMUzB0SG5yWVl3U3lJUGZtSHFkU3FWOFpodkhyd242MmJkK0lnZ2hoMjdZUFRTYVRSeTFjdUxDc3ZMdzg3bmxlTnRCU0wwcFRVOU9IQUpETlpoOEs2a0k5NDNuZWc4M056ZDhXNng4NEpDOEdjS21VOHFkRXRLM3J1aDJHZ0E4KytHQnhVS3R5Ym5jeWZuM0JjWnkvQVJqcWhxT1FGY1NxS3RGV0VxMDcxY3FoYUF6bGszYkI4QU5QZ2JuMjZDVEhMK01BQUNBQVNVUkJWR1VPbnFCZjZwTVphRzE4QmFsWnpmQysreCs4QmQrQk0rbU9EQ0NLbDhNWVBnclJqZXRRMWpBWlpZbXRZZFNzRFlyRU9qSjc0aE1tWWVRNm96SC9qdCtodGZGbFFPc2g0dHp4WVpBQThZL2pFWVRTYllOSVlGZUxBUkQxOWZWbVMwdExCZ01VZE9tNmJwL0xEdVJJSkJKYnRyUzBsQ3c5RUFUWm5GeGkzb2NBZEFxd25qTm5UcHRTNm5zaStvS1pIMlhtVnczRGVMcFF4cW9VUVIyVEk2V1Vsd0E0ajVtZjYrMXptVFZyMWlMNEtpMFU3Qkd5S0dFWGFtNXUvcmFob1dFL0lZVFJHL3RSSUJYV2s3TnAra0JmejZGTVkyUGovNVJTdTJxdEZ3VlpXQjNZdHYwb2dBaUN6d01BRkF1d3QyMzdPV0RacjA5UVE3Q294R3dRRU5RdjVSZG16c0szZFY3aGVkNmRwZTRyYk51K2MrTEVpWTlISXBGam1YbEtKcE81dDFnL3gzRmVzU3pyQWlKNjJYR2NOM3VhMzNHY082U1V6eExScHJadHY1Vi9UQWd4bVpsVDZYVDYyVkxuaC9TZm9iQzFXZUVFa202ZkFZalp0dDByMlM4cDVkdmtGOG5LNlltK3k1MzFSS2NDT00yMjdhTFgzTElzSzZpcmM1aHQyL2NBTUtXVVRVUzBZWHQ3Ky9xQi9tVXowS0YvK1VvMm16MFF3T2hpK3BjQVhpS2lBOXJhMnRwanNkZ1hSUFNDYmRzSGxGaDdQWURyaUNpbkp6b3BYMCtVaU1ZSDBoSVBhSzJubHBJSlUwbzl4OHlXNHpqckJ1TWVTRVQzTS9OQmp1TTgwTTNsSTZYVXQ4ejhwZU00VnNIYXJpV2lzMHBkdDFKSUtiOG1vaGR0Mno2MHlEcDNEWnhjNnpQemJ4M0h1YWhJbitQZ2Y5bnVGbndSNTQvOUVoRnQxWWYzeHNWRWRCbUF6VzNiYnV6eGhINHlZY0tFZFNLUnlOK0k2Q2RhNnlOZDEvMXJiODlWU20zR3pDNkFURjhkYXYwaGtLSTVITUIrdG0wL0JuUjhCbXJtejUvL24rNmNZVkxLWHhMUmpVSG0ybVN0OVM1Q2lDdmhweVRmbTgxbXp5eG1mSkJTUGt4RSt6UHpOUFMrWnRIT1JMUjVOcHVkV0N3TEw1RklUREJOY3pvelQzRWNwME51TVhBeXZ1MTVYdEVORHdBWWhuRXJnUEdPNHd4SUllK1Evck4wS3JZZ0E2K3ZqaEp0OFFPYlFDTVNIWS8xRnk4ZzljOERnVlJYbTE1azY2dGhxbk9YOWYzNlRhU2ZPd0M4ZE0wcEhVWEFEQmloZEZ0SVNFaElTTWpxeHNmN2JiSUZJZkw2cXA3QlV4SmhvT3JIVXpEOHNMTWd5cXVXdFh0WnBENXF4cUpuN3NIU04vKzVMT09uTjBOVzE2QnFwLzFRdmVlUmZqMmZITXhJZjlxQ2ViZGRodFJIM1NZd3J0SVE5QXpXUmlqZEZoSVNzcVloME10QThaRFZpelV1azZjWW9aN284dXVKOWdXbDFKNEFmZ0ZnYWVDd2tnQkdvaUFhTlo5UzE2MGJ5dk1mQlBxWmU4RXZiUGNqSXNvQU9OTnhuT3VMbmN6TU00TTB5NXVrbFA4a290enpySVd2bS81cXNmTUF3TEtzMDRob095SmFETCtnM1g3TXpKbE1acUFzcGFTVW1zM01IaEV0RGpRL2g4TlA1WXd5ODd2cGRQcitVaWNuazhtTnROWXpBSHhOZm4wY0FCZ2ZuRHRnM25RcDVYVUE2b2xvRVRNdklhSjJabzRSMFJZQUVzdzhaKzdjdVIwT3RLQ1lZVWtDdmRMZkV0SE9nUk4yYjl1Mlp3R1lsVXdtSDlOYVR5T2lRd3pEMk0yeXJETkxPYm5JTHg3WUs1aTU3eWw0eStiWnl6VE52YnJyRXp5UGtKVUVYd3JSUGhJN1lrMldhTXVIQ3QvdWpGVkFyWE9Ga3BOdWE1K0tVK09uWTFCbEwwTkNRa0pDUWtJR242RWswZFlkOGMyU1dHdWZYMEtVTFl2SDQvYWxXUEw2TTFqMDFGK1JtZlB4c3BvOXZVUXZtbytGVC8wVjZka3pNZXdYcHlCV085SFBEaUpDZEtNZllxMjlqOFozTjE4TXZYVFJRRCtkRlVRbzNSWVNFckpHRWpwNDFsQkNKdzlDUGRFVm9TZGE4RnpiQUJ4RVJDTFFINThMNEFIUDgwcldPUW4wS1B2QzVma1BVcW5VdXRGbzlBNW1ybWJtSjRVUXY4NHYvbFdJNHppdkJoazRSOERYS0JXQm5Od1NBTTk1bnRlbHlGZ09JVVFGZ1Azem1yNERjRTRwaVpCK3dNejhDZnpDdGRIQUdlVUIrQXpBSTZsVTZ2THVhaTgxTmpaK0lhWE1FRkZ0WHZOaVpuNG1sVXIxMmdIU0U0SHMyczdNYkFaT1JBU3Y5eElBendJNGU4NmNPVDFtMUFRMWl2NElYd0xSWStiYjArbjB1Zm55SW8yTmpmOERNQ1Z3Zk41SVJIZFpsdldkNjdwZGl1OFMwYnFOalkzZkZiYVhtSHNxZ05ONjk0dzd3OHl2RUZFcHJWSUErQTJBRGZzemRzakEwRjZEeVpveGpXZ05sbWpMcDdBbWo4N0NyOHU5UmlHWThHTTJjT3VDRzNCVVdLTW5KQ1FrSkNSa2FEUGtKTnFLSU5ZYWdiWDJQaHJtcUEwNjVIVzViU2tXUEhvckZqMTNIN2kxci9HUWVXUXphSE5mUitiTFQxRnoxUGtvVC80SU1DT0FHVUdaK2hFcWQ5NGZpNTc2SzZDSG5zMHdsRzRMQ1FrSkNWbVRHS0xibkVGandQVkVsNGRFSWxFUmFKME9HRXFwQndEOGdKbmZ6ZW1KNWhmMDdRMVN5bzBSNkltNnJ0dVJmVE54NHNSTmhCQmxnZTVvYnhEb0lWUjhJT1hhbEZMYmFhMi9kbDMzbzc2TXRSemt3dUlIZTBmYzMxUk1TaWFUWmx0YkczWG5GQm9nek5HalIwZE0wK1RlMUNYS1orTEVpY05OMDN3ZHdHc0Fwam1PMDlKZC8wUWlNZFl3ak1NY3g3bTh1MzREUVNCejl5NHpIK3E2N3VPNTl1RDk5N0p0MndlV09sZEsrVENBelVPNXRwWEQ2aXpSbGsrZjVOb21Yd2ZUT3JQak1jOXJSdnF0MzRDWC9nL0l0Z0haTm5CbUNaQnRCWFFhMElOVmxtVFZJSlJ1Q3drSkNRa0pHZG9NZVlrMkFCU0pvbnJQSXpGc3lzbWdhQXdBd0prMEZqNXhCeFk4OUdjZ08zRDdzZWpHZFJoNXlsV0lqcTN2YVBNV2ZJY3ZUOThEZXZHQ0FadG5aUkJLdDRXRWhJU0VyTzZFVHA2UWtKQ1FrRFdHQW9tMjJoNVBHT0wweGNsaldtY2lNdm02WlEwNkM2VG1nNzJVNzlqSnRvT3pTNEdNNytUaDlHSnc2bnVnZlo3Zm5sNE1icDhIWkphQ1U5Lzd4ekpMd0trRlFIb2hWb0hZaWI2aWlmRWllYUYwVzBoSVNFaEl5RkNDQWZINVBwdnM2QW56RmdJTjZmMmV1YzZHR0hYR2RZajlJTmpQTVNQOThYdVlPKzFjWkw3OFpHQW5Fd2FxZGprQUk0NjZ3TS9tQVlCc0J2UHZ1YzdQNXVtakhOeXFCSUUxTTczSVh2clVUZjd4YWJpdkN3a0pDUWxaN1FqbDJrSkNRa0pDMWhoQ2liYlM2TGt1a0ZrQ1JBS3RkMkVDWld0M2lnYnBGQm5DT3ZqbmRmNGI3QmY5WlErY1hnaGU4Qkd5bnp3Szc4UDdnZXlBSnFjT05xRjBXMGhJU0VoSXlCRGswNzNIVG1ZeXA0a2hMTkVHd0srTk0yWWNJdXR0M05IRXFWWXNmdWxSWkw3K2ZPRG4weDZXdlB3RUtyYmVGZkVKay93MncwVEZwSitnOWEwWGtKMzc1Y0RQdVlMSVNiZVJFYjExNXA1MVI0VTFla0pDUWtKQ1ZqZjZYVlE4SkNRa0pDUmtLTkUyRlJzeDRRVWkxQ1BNWk8yQy92WmRaRC80RytEMVVsR1JoTzhJTW1LQVdRWkVLb0JvTlJCZEM0alhBR1dqUUd2VlFteThHNkxiL2hHUnJhOEU0cU42SG5mVlFvRHdveWpoNFlWL1JNM0tYa3hJU0VoSVNFaEk5M3k4M3laYndJaStLSWpxRWRRRkhhcVFHVUc4Zm5PSXNvcU90c3ljVDlINnpyOEFMenNvYzNKN0s3Ni85NDk1aXlCRU42NURaT01mRHNwOEt4WVNJUHdvSHRGUGZyclB1RkF5T3lRa0pDUmt0U0owOG9TRWhJU0VyUGJ3VFZnWEptNEhJYmF5MTdMS2tsbU16TnVYSVBQT3BkQmZ2d1ZlL0JuUStqWFFQZzlJTC9JbDIzS1pPbjBsVWdWei9IR0liSDRCRUtrYThLVVBPb3dKa1FqTy8rcFNsSy9zcFlTRWhJU0VoSVIwaFFIeDJUNmI3RXd3N3h2S05YanlFZFUxaUcwNkFSQ0czNUROb1AzOS84S2IvKzJnenB1ZVBST3A5eHVYTlVTaWlHNWNONmh6cmxob014RGYrc2xlWTFlbkp4VVNFaElTc29ZVHlyV0ZoSVNFaEt6VzhEVEVXajJjVElSdHcveWRIbWlmaTJ6ekRmQStlaEJVdVNFUXJRS1paWUJaQVpoeFVLUVNNT0tnMkhCUWJCZ1FyUVpGcTRGSUZhaHNGR0NXZ2VJakFUT09Mc2xTUmh4bTNlSFFYNzBLNzVQSE1hUnE5QkNpQUk0YU5nTHZBSGhvWlM4bkpDUWtKQ1FrcERPcmpVUmJIaUplQmxFMURBZ1NramlUUm52THU0TStMM3NlMG5NK1JteXpKQUNBaElBNWN0MUJuM2RGRVVxM2hZU0VoSVNzam9ST25wQ1FrSkNRMVpxMkxFWWlndU5CS0Z2WmF4a2NCR0JFZmZrMEx4VmsyeXdIMlZidzR0bmd4Yk5MZENCL3JzTC9TUVJHQ0FGRXlpR3FOb1paZnd5TUh4emtTN2tCUUh3NHpQSEh3WnY5REtCVHk3Zk9GYzhJQUw5RDZPUUpDUWtKQ1FsWnBmaDRqMDAyZ2pCZkVFU3Jkc1kyRVdKMUV2SEFlWktEVSsxb2YvKy9TSC82ZnVmdVpSVXcxaHF4ckorWFJlYkxUd1ovbmRyejU5R2VuMFVrREVUV0crUC9yWmZ0TTBWMURjcXN5VEJIZEhZQWVkL1BSV3ZqeTlDTEZ3eitXdnVOTDkwV00vSHdGejhkL1pNTi96bG4vc3BlVVVoSVNFaEl5UElRT25sQ1FrSkNRbFpyTkdHVUlBeTVZakRkSXFLZzZyRXdOdGdSTk95SG9Nb05BTE1jdlBnejhKSTUwRisrQkQxditpQk56c3NjU2FXU2NUS0xvRnUvUm5yQlI0aEdxMkhVVG9HZjJVT2c4blZCWmFQQVMrY00wdm9HR0VaK1V0S20vQWRVMERsWXV2SVdGQklTRWhJU0VwTGoweWxqMWtYV3ZCMDVCdzl6UitiTHFrYlZqNmRnK0dGblExUlVkem1tV3hkajduVm5vczE5cmFOTmxGZjdtVHdCbk0xQXQ2NkFMUWd6ZE9zU2NDWU5pcFVCUkJCbGxUQ3FhK0F0bU91dnJXb1lScDM4TzVTcDdaZkp5ZVh3c2xqNjF2T1lkOXRsMEVzV0R2NTYrMHh1QTBzQVlVS212T0w4Lys2NS9pV2JQL2xWNjBwZFZraElTRWhJeUhJUU9ubENRa0pDUWxaclRCUHI2Slc5aUlFa1Bncm11TU5oMUU2QkdMNFpFS2tNTW1vQ3ZCUjQwZUh3UG50MjVkZS9TYzJIbnV2QTJHUWZRQVR5K0dZWkVGc0xHQ3BPSHVyMHQyaVBZQVFRT25tR0VyVzF0ZFZWVlZXN3o1MDc5NGs1YythMERjWWM0OGFORzJFWUJzK1lNYU5ma2NESlpETEN6S2RuczltSG01dWJCMFEySnBsTWxxZlQ2WFduVDU4KzRHSGZpVVJpZEhOejgxY0FkREJYUkd2OWMyYWU1YnB1cjdXRWxGSUpBT1cyYmIrVEc2dGduckdHWVl4THBWS3Z0YlMwTEZuZWRkZlYxVldWbFpVZHo4eU5UVTFOTHpVME5HeEFST3YzWmMwRGhLaXZyeTl2YVdscEE3Q2M2WmNySHFYVVVaN252ZEhVMVBSaFAwNG5EQ205enBCVm1ZOTJxNDJ4Ujc0a0w0QlYvYTFWMXJBTlJGbEYwV09pdkFxVk8remR5Y2xEUm9IekpKdnhuVmdyQURLTVR2dEw5akxRNldVL29aRU5heEVkVzkvVndRTUFob240RHkyWTYyeUk5Q3JwNUVId1ZtR0FLRXFFbzJyTThsQ1N0NDhNaGYxVmYxQks3UVRnOTBUMGk4Ykd4by83ZXY2WU1XUGlOVFUxNXdGb3RHMzd5VjdNdDBMM1F2MWx6Smd4OGRtelo3Zm50eW1sOW1YbWVZN2p2RnJzbkdDLzJLZWJ2akZqeHNTSER4OCtnWWpZdG0wSFJhN0pRSkpJSkNhWnBubEdOcHU5dnJtNStlMWlmWlJTK3pIemVNZHhydWpGa1AvUDNubUh4MUZkL2Y5Nzdzd1dTWlp0dVlqQXp4QUJNblprYXpYM0xvUUVRb0JRYkNDbTl4WTZoQlpDSU1BTENTMFFRZ2t0aEY1Q0N4QjZEK1dsdDRTZEdhMk1zSWtDQmd3dnVOdXlMYTEyNTU3Zkh6c3JqMWE3cTVVYk11em5lZnhZZTl2Y3JYUHZQZWQ4ajJsWjFnVkNpRGR0MjM1K01IUHgxNm1iZXA3M2FWdGIyOEpjdWI5ZUhldTZiaHNHV0RmR1lyRXRoUkFMWE5mOXoyQ3VYUWlsMUJRaWVpT1JTS3dWQTdpVWNsc0EyeXhmdnZ6YW1UTm5kcTZOYTM3YnFCaDVLbFNvVUtIQ3R4b216RUQyVUw0bTZMaTNUa0ltUXJGVFlGcW5BNkZxRkh3aVJnUlVOeEhtaVBGOWpUL2ZGRjUzM29HRUwrbTJEc0xBL0twZjRYT2M5azNQcE1JZ29OcmEybnVKYU5yWXNXTlBuVDE3OXZWcjRpSlZWVld2QVZnRTVBNGFCNGZXK3BkRWRMa1FnZ0ZjdVRybXhNeHZtcVlaQlJBRGtNbXZqOGZqWTRyMS9mcnJyNWNWTzdBWk4yNWNsV21hcjBvcHYzWWM1eWNBdUt1cmEzUTBHcjJkaU40SDhOTkJ6UEY4SXRvN0ZvczFKNVBKNmZuMWhtRWNUMFJuUmFQUnZRRThWdTY0eFJnMmJOZ3dacjZDbWE4SDhJb1E0bmNBamxWS1haZkpaTTVMSnBQOURMaVRKMDllTHhRS0hUdllhekh6VjY3cjNsYW9MaGFMTlptbTJTYWwzTTl4bklkejVmRjR2THFycTJ2QUg4aXFxaXE5SmpmY2pZMk53NGNQSC80MGdLdHQyKzd6dXNmajhZbk1mSWNRNG40QWg1UTdaandlcjJibXV3QjhZZHYycjNQbC9nRlJnVlBpd25pZTkrNWdENHhXTjVabFdVUjA4Z0ROWmptTzg0ZTFNcUh2TU5vUVl3emdlSUI4U1Y0YTBtdTg5TmV6QWEwTEcwWUFwUDdiOTJkUWR5L1BHbmJNRUFDQXdoRkFyS1VuYUpnZ0VUVHlaSUIwejRxNUxaNFB2WFF4ak5IckZleWVXVFFQZXVsUWxXdnI5emtaRFJnVlNkN0JNU1RYVjdGWWJFdkRNQzd4UE8vZ1pESTVaOEtFQ2JYVjFkVlRpclgzblZQY3ZMSlJSQlJQcDlOVkFDQ2wzQnpBeFpsTTV1RGd3WHN4Um84ZUhXSG04NW41WnN1eTVoUFJYNG5vY051MmswWG1zTnJXUWxMS280RlZVN0JnNXM5YzE3MC9XR1paMWhGRWRQR3dZY08ybWo1OSt1ZEE3MzM5R2lJaXk3SmlydXYyK2NKTEtjOEdjSzVTNmlEYnRwOHU4L0kwYXRTb3Z3SFluNW5ueE9QeHpSS0p4QnExRkJ1R3NTR0FBd3pEZUJoQVFTTVBNKzhPWUY4QUF4cDVHaG9hVENIRXVjeDhGWUErUmg3Zk1QcG5BTThIMTM4NWFtcHF0Z2J3bkJEaU1BRDNCdVo0RG9DVExNdXF5MytkZzB5WU1LSFdOTTJIbUhrOXk3SW11cTViVEg5OVFDekwyZzNBMDU3blhRTGd2SlVkWnpBdzgwNUNpSE1qa2NoZEFDcEducFdnWXVTcFVLRkNoUXJmYXRMQTBoRFF5c0JXUTNualB5QWlES054ZnhoTlIvVTM4R1M2c3RJa0lyd2lUNDZvM09KWE44UjRnV2lJdXdsWDZJT1U4a29pbWdaZ09oSDlSeWsxdFZBN3JmV01VaHNoS2VXK1JCUXRWcy9NSXdDRWxGS0hscGpPNGtJZW5iRllySjZJZnNmTUtRRExMY3M2cHNRWXZjeWJOKysrVXA2enpIdzFFZDF0V2RZUmhZd056RHkzV04reFk4ZWVNM3YyN01zSzFkWFgxMThJWUZQZlVNSUEwTjdlL3BWbFdUY0pJWDZ0bEpwaTIvWS9CNXAvYzNOekhSSHRDdUNWUW9jYVBuc0RtTi9kM2YzTVFPT1ZnK2Q1WFNKN2FHa0NnT000SjBzcEZ6RHpXYVpwN2g2THhXTDVoaDdUTk5jbm9vdVp1UWRBdXN4TFZSRlJHNENDUnA1aWFLMC9qa2FqaFU5TSs3YjdGRUFEQURRMU5RMExoOE5uRCtZNmhTQ2lUc2R4L2dRQU5UVTF0Y3c4R3NBamxtV2Q2N3J1SDNQdFBNODdUZ2dCSWhyVWdWNGlrVml1bEtvR2NKcVU4azNIY1I0QkFHYStwOVIzeTI5RFJGbXZCY013RGdMd3dDQ2ZYdG0wdExSSUljUWJoZXFZZVhzLzZxdUJpSTRHc0J3RlBoUE1YRXRFRG9DS2tXY05Felo3eGdLUjdJRm16cUZraUVxMUFjQ1NwKzhHR1NiQ0RSUDdsTE9YUWFxakRaMHY5ejN6NDU0VTlQS2xFTVByc2dXR0NXUEVhSGdMNXF6WmlSb213aHVON3pVdWdSbmMzUVVPR0huU1gzeUNCZmY5R2JVNzd0Y3ZPc2xiTkE5TFgzMGNtVGxmck5sNXJpb0JhVDhpM3ZTcm5kZXIrZDRMWDFlaXRjdGdxSzZ2aEJCakFHeGptdWJiVXNvZGhCQlZ6RnpVZUVkRU53QTRXVXA1S29BUmhTSTFtSG15RUdLcWFab3Z4T1B4SFFjeU9peGV2SmlIRHg4T0l2S0lhQTR6andUd2ptVlpoN2l1KzNpdzdScFlDLzJhaUNhVjBhNFVyd0hvWStRUlFyd0hZRVE0SEg0aUhvLy9KSkZJTEU4a0VzdWxsRWNSMFV2KzY5anIrQ0dsM0FYWlhLYi9SMFFGalZ1RmtGSmVnS3lCNXlVaTJwYVpINDNINDFNVGlVVEo5WmZ2TUZJMEp4c3pQMS9LT0xLMkdEWnNtQ0NpblFIc0Y0L0huWldKRkN0RmRYWDFUUUEyQW5CVjduc25wWHdQUU10QWZZbm9BOXUyZXhQR3VhNzdySlR5WDBLSTM4UmlzWnR5RGpaU3l2UGdyMEVIZ3BsZmNWMzN2dnh5eTdKMkk2SzlBSnpqT0U3Ui9VaUZ3Vk01QWFwUW9VS0ZDdDlxYXVlaGMvbG92RWlFT0lDaG5aQzNCRlEzRWFFdGZnK3EyUUM5Qmg2dkcvckxOK0Y5K1hwV0wzMTBNNHhOOS8xRzUvbHRoWUhGMEhqd201NUhoZktSVWw1RVJLZjdEeWNEZUs1RTh6TlJPb0xtU21ZdUd2a0NvQW9BbVBtbVlnMklhQ2FBZmtZZXd6QnVBekNHaUhLSERXWGhSMXIwR25tVVVxZHByWU5yZTRPWmx3b2hmbWhaVm05U0J5THFjUnpuT24rK3J4TlJyMWNvTS8rUWlBNWk1b0xHSTh1eXRnTndPak8vNzdydVg0SjFXdXZMaU9oWUFEZFBuRGd4UG1QR2pQbUZ4b2pINDlXZTU0V0o2RWdBVVdhK0t6Zy8xM1U3QVhoU3loOFQwWGhtL25zNEhON0FzcXgrWTdtdSt5a0dvYy9VMDlPelBCcU5Bb0N2SDRtTTR6ai9JNlg4cDlaNmZLRkluaHpNZks3cnVtVkZXVWtwaXgzVURBZ3p2d1BndW1MMVJIUWFnTjRzNTZacFZ2dGx1Zm9hWnRZSWZEYktnWWkrQnZBbkFHaHRiZjFpNHNTSlA2MnFxbnBPQ0hHcFVtcGoyN1ovT1duU3BCSCtlN3ljbWZlVlVwYTg0ZmliKzk1RHFVd21jNVJwbWg4QXVDMGVqLzg3a1VoODVqak9NQUJvYVdtWlJFUk5ydXMrRFA4OWJXcHFDa2VqMFdPSjZEeG1qZ0s0S3BWS2xlc052RklJSVF6L05Yd0tRRTZPYmpNaW1rWkVmY0l2dE5iOUR1eUFWWHYvS3d3U05sY1lSWWV3Y1NlSHQzQU9GdHgxR1VSMVh6bGQxaHJjMDVXTjhnbVdaM3JBcVM0QVdTTVBtU0ZFR3B2Ujg4bUhhM1NldWV1c21IZ0c2Uy83bjlOM0pWNUZkOXU3b0p3eHlFZjNkR2Nqa0lZNmZUNHpKSmFGYXlxU3ZHVXdsTmRYcnVzK281VGFGOENqUlBTNjF2b0VJZ0l6WHdUZ2pieCtmdzg4L0NteTk5WitSaDdYZGU5U1N0VVQwWiswMWs4Mk5EUk15WmN0QzFKZFhkMHJwMlhiZHNma3laTzNDWVZDTHdraHRnRHdPTERHMTBKdmRuZDM3MUpzZnFXSVJDTC9LbFJ1Mi9hSGxtWDlVZ2h4cjliNlJnQy9BQURIY1Y2V1V0NEQ0RkFwNWRXTzQ3eHZXVllEZ1B1SnFET2RUdS9TMXRiMldUblhsbEtlUWtTL1orYm5oQkI3YUsyUEpxSWJtZmxPQUVlZ1FGUjZnRnVKYUhTeFNtYVdBTnhpOVlWUVNqM0d6RHNCQUdWenZwbFN5ckxsOG9qb1ZDbmxDZjdEQnh6SE9jWjEzVVdXWlIxT1JDOEQrRWRqWStPUE96bzZVb09aVnpFc3l6cURpQTVtNXJkVHFkVC9CS29lSTZKeVpJbS96SHZNUkhRK00xOXBHTWIzQU9TaXFIY0JFQWNBZjExa0FrajdhODhjUkVSaEl1b0UwTS9JUTBUU2Q1YTVERUEvSTQ5cG1xZEtLWmNVbXFUbmVWZVhXcTkvMTZrWWVWYUNDUk1tMUphakR6aHg0c1RSeFRhNFFlTHgrQmpQODdhY04yL2UveGJ5eU16cG5LZFNxVmZhMjl1L0dtaThXQ3hXYjVybUprU1VMQ1hsME56YzNHeWE1aVRQODU1YWxTK0psTElKd0ZqSGNWNGJiRitsMU0wQWxnZGxHd0xqYmdEZ0JTSzZ5YmJ0dnlpbGp0TmF6M1pkOTltVm5ldkswdExTSW9sb0h5TDZxK000K1Q5Ky9WQktIYy9Nd25HY0d3ZDdyVmdzcGd6RDJFd0k4ZHpLaEtiRzQvRVJ6RHl0cDZmbnhlblRwMzg5MlA1QkxNdmFWUWh4S2pNZjd6ak9wNnN5Vm9VSzN4UjBBWG9XL1JYWGhqUzJJbUNuYjNvK0s0dlI4SFBReVBFckNuUUdtUS92UlBxOTg0RnVmMjFFSnNTR3R5T3k2K09Bc2M3YXM0WWlhUUEzZk5tQlFla3FWL2pHRUZMS3E0bm9WR1orQzhCSm51ZjEwNjhXUWd3bm9rY0JSSVFRSmIwakhjY3A2YkhtSCtvdTh1WEx5c2F5ckhOOFQ5aE9aazREbUNLRUtPanhtazZuaFdtYVZ3RTRsSm1mYjI5djc3TXBZdVl6aEJENTNyQXBBSHVMb09RTzgxTDRSZ1FpY216YnZpYndQRjVpNWxSUFQwOC9nMllzRmh0SFJBOHljemV5bS9zK3Iya3ltWndqcFR5UmlPNnVxcXA2RU1DVS9EWUFvTFcrV3dpeFQrNHhFZjJOQWdkdFNxa2YyN2I5TG9Dai9mcURpT2lnUXE5SlkyTmpOTGM1VmtyOW5KbkxpdkFnb2w5SUtRL01LNE9VOGhvQVR6bU9VL0I2cTBJOEh0OUlhNzBWQUREek9QK2FXMHNwVFFEd1BPOU52K3d6MjdhTFBnL2ZzTkpyNUVrbWszTUFEUE92VWEyMVhrcEVUOWkydmZlcXpIZkdqQm56SjB5WXNFTk5UYzB6QUtvQmNEZ2NQb09JaGpIek1nQW5GT3RMMlRlMEdrQVBnTjd2VmpLWm5OUFMwbktTWVJnUGFxMXZBN0J6cms0SThYTUFGMG9wendkd0NUTkgvTU9Gc1FDdXkyUXlWNVFqazdNYXVUc25wZUsvNXRQVzRyVXJsQWtiM2d3Qll4a0ROZXRDSkU4T3ZidzhGUnE5ZERFeWM3K0VNWFlEQUFDRndvZzJiWUhPRng5YWs5TkQ2SHNiSWJ6UlpyMlAyY3NnOWQrMmdtMjVweHZjVS9TOGUyZ1RqT1JobnIvSjB4OS8vZzNQYUtpelRxeXZiTnQrU2lsMUpJRFRrSlY2QTRBMngzRmV5aHM3UldYK1h0aTJmYm1VY2pNaU9ycXVybTcva1NOSGRnRFlyRWp6bk5YekI1WmxIZUgvZllQV2VvbVVjbHZIY1Y1YlUyc2hBR0JtYjJWejkwZ3BpK2EvY1YzM1BxWFVlQ0s2TjFpZVRxZlBESVZDMXptTzh6NEFHSWJ4aGRiNlVXYSt1NjJ0cmZBUFJ4NUtxWE1CL0lHWjN4WkM3T3RIN3R3a3BaeEVSQ2NycGNZdVdiSmt2NDZPam9JSC93Q09MQkxKY3hnUjdTNkVXSm5YNDBrQU0vMi9kd013QWNCZmlqZlA0aHMrem1CbUI4QXJmcG1UcTNkZDkxVXA1YzBBZmxsYlczczFnQk9WVXVjREdNdk1HL2xHeWNPVlVqOEtEUHRUQUJCQ1hLNlU2Z0dBWmN1V25aTTdsNVpTSGdYZ2NtYisxUE84dmRyYjIzdkRMaDNIS1JpWlh3eWwxRGJNdkJzQU1ET0k2Tm1jWTQvbmVmYzZqck4xb08yWkFDNzNQTy9ucmEydEwrVEtmV25mRC8wOXc4cHdlckh2cHRiNlZsU004VVdwR0hrR2laUnljeUo2WGtwNW9lTTRSV1VLTE12YVRnanhuSlR5MG9HU2MybXREeEpDWEZkZlgzL3k3Tm16KzNsd012TU9SSFIvSkJLNURzQ3ZCcHFqWVJoN0E3alI4N3lTMW1yRE1BNGdvbk9GRUJ0akZiNGtSUFI3WlBVcFRhRFh3TEUxTTU4NlVFZ2tNMDhpb29JL3VPbDAyZ3VIdzVQOGpiQUI0SGdpa2xMS2l4M0h1UUJyTWJNbUViWDR1cHFQbzcrRnV4QkhFcEVKWU5CR0h0TTBqd0p3VWpxZGJnWXdhQ01QTXg4RjRNK21hWjRFNEsrRDdSK0VpRFlDTU1YenZFTFoyMFZqWStPdzJ0cmFZWjduMVFvaFJoUFJCZ0J5LzlZSHNINW5aK2UwMWVXZFVLSEN5akx5UkN4Y2RqMk9BUEFvQ0Z0Z1hVc0tJMElRWS9wR1dmT2lqNUJwdTNHRmdRY0FPQVA5MlF2SXRGNERzL2trSURSc0xVKzBBR1pWMzl4QU9nUG9udUx0aHg0ZUFmZFZMY1hsNDY5SDViZHNpTlBVMURRc0VvbjhqWWoyWnViWFU2blVia1UydW9hVThta0FkY3c4eFhHY0FkMmlMY3ZhUXdoUjZINDRvSnlJbjVTMmo2ZXJaVmtIRTlFbHpQd1VFWjFPUk84eTgvMWE2NjN6cFF2OEpMVDNBZGlibWQ5S3BWTDdJYytBNGpqT09LVlVJek9mbWtxbHpnaHU4R0t4MkRqVE5HOENjTDdqT0lsQ2M0ekZZb3FJZG1EbW0vT2RpbndIa3NjQjFEUHp3WTdqdEJjYXczR2NlNlNVTy9oR2xMdFRxZFNSd1hrRXlERHpoY0VDSXRvU3dNK0JiQjRjSWpxRW1mOU5SSGNYNkg4U2dJa2RIUjI5WTJ1dFRTRkVEVE0vVDBSRjVTK1krUmdpK29LSUNub2VhNjFiQzVVVGtScEFMaVo0alJFQStqaDZhYTIzZ0MvZkpsWlkzVTRBY0t4ZlZ0YllBMXkza1lpSW1XZXM2bGdBTUhQbXpNNXg0OFpObVQxN2Rqb1dpMzBmd09rQVhuRWM1MmVsK3JXMHRFd3lER002RWZWNzcxdGJXeCtTVWlyUDgrNEZzczVzOCtmUE54WXVYSGp0Nk5Hakg5WmFuKzBmZG9VQUpKbDV1NFVMRjM0TjlDWjl6cUMwTjIrRjd4QXA3bGxhUmVGV0FGdUJLSHRvSHppNFg5ZlJuWXVRbWpVRGtZa3ltOGRIR0FodE5CN21ldU9RK1hyTnBLYWlhRFhxRHYzTkNxazJBSmw1cHgyWFdnQUFJQUJKUkVGVVh5SDk2VWNsZXEyTGNCL2xZd1plb0xWNHZyQ3VzUzZ0cndEQXR1MTdBVHdRajhjYk9aQWJWRXJwRXRGTTI3WVBHR2hlK2FSU3FSTWprY2h6anVNOElxVzh6WTlFS01YMlFvanRjdy84UStzSGtaVkRBOWJBV2loSFBCNFBlWjYzZFlFK0JTRWk3VGpPNi9ubFNxa0RtUG4yM0dQL3RUeERTdGx2akZ5WlhoR1JlRUJldTEva3BGcHorT3ZiYXdBY3o4d3ZwVktwdmRyYjIzc2QxUjNIT1ZWSzJVTkVwOWZXMXI0dHBUekVjWngrNnpUYnRwK0t4K09oZkZrM3BkVEJ6TnpUMmRuNWViRW9uRnlVTGhIZEk2VzhDMEM3NHpnL3RHMzd6c0J6K3g2QWpSM0hHVkFldDZHaElUcHExS2d6QUx4UnJMMFE0aHhtM2xScmZaZGZ0Q016Yit4SERBSEE1c3pjRk9neTBqZis3QWIvZDZxNnV2cENBSjFLcVpPWitWb2kra3BydlpQdmRMVjV6dWcyV1B5b3A1TURqMEZFWVFBaHd6RGVCekE5VUJjbEloaUcwU2RZUVdzZDhSVUtWbXJ2bk1sa0dyN3AvSXZyS2hVanp5RHA2dXI2cEtxcTZuTWl1azRwTmRxMjdRdnkyNHdiTjY2S2lHNWw1Z2d6RDZnL1NVU0hBRmpTM2QzOXR5Sk45Z1lBei9PSzFRODFOaVdpd3dCc2IxbldBYTdydnIweWczUjNkM2VGdzJFd2N4aUExOTNkdlcwMEduMEF3TytsbEEyTzQveGl0Yzc2MjRFQWNCSXp6MW0wYU5FZHEzdHdQN3JLSnFKYVpEMDBBUUNtV2ZpbmhKbFR3NGNQM3lRZWovY3djd2NBRUZIalFOcWpTcWtaQUNZd2M1K0V4QlVxckFvMXArREwxUFU0SXNPNG5nZzdZRWluNXMwalBCeFVWUjhvWU9qNWJlQkZNd3MwMXNoOGVBZkVHQXRpbzZKNVJpdVVoOGZBblZYQTJYVDI0STN1RmRZdUxTMHRteG1HOFFTQWlRQWVGMEljRXR3b0JsRkszUXBnS29EREhNZDV0Wnp4aFJBWE1mT21SYXBMeW9rUWtZMkFuSWxsV1VjSUlXNEQwTFpzMmJKRFpzNmMyZG5TMHJLZllSai9aT2JYbEZJSDVoTDBLcVhpekh3N0ViVXc4MU5DaUFPTFBTOC82dUdrU0NTeUZFQ3ZWSU5oR09jeDh5NmU1eFYxUERKTjg3Zk0zQ09FdURSWVBtSENoRnBtZmg1QW5KbXZjaHpuNzBXR0FBQUlJVTdVV2pjUTBjSFJhSFREU1pNbTdmbkJCeDhzeUp1bmw1K1VYaWwxTXZ5RGpYQTQvQnRrNVV0K1crajlrVkx1U1VTYm92Q0IzTzIyYlJkZE8wZ3A5MlRtanh6SE9ibFltMEw0SHJSbFJmajRHL0UrUmg3L1lPTVJvUGY5djVPWkR3dXVjNlNVUmVWb3lvR1pOL01Qa2FpbHBhVXNyMmRtL2lLWlRINFNLREtsbE9jSUlhNUxKQktMY3lvRGhtSDhsYko1Y1U0Q3N2dWRzV1BIL29HSS9wYWZURnFJM3FSd0JmV2Fnb2Nlekh6bnFGR2pEdkgvemgyQzVZZ1IwYXhSbzBiMUZvd2FOZXJDUXZ1dmJ3TGZXRmZaVDMrRDZKbGZkUEptbTcwSVFod3JEc2UrTlhDNkI2a1pDZkIyZTRLcXM0NDdvUTAyUnBYYUZwMy9mQURRL1lJb1ZnMGhVTDM1OW9nMmJiNmlUR3VrUG5LUW5qdkU4K3VzRXJ3WTBCVkozaUtzUStzclEwcDVuT000dHlMckRGRElJY0JrWnFOQStZRDRUaXVQQUVBbWt6bVRpSXJlaTB6VC9JU1puL1E4cjQrVHR1ZDV2YS9iR2w0TGpSQkN2Rkx1YytOc1hzaEN1WkZDUkZRRDRDRm1YdGxJdHdZaTJvZVorK2c2dHJTMGJDYUVlSkNJTEFEL1NLVlNoeFp3REdMSGNYNGpwWndMNEJJaWVsOUtlZVhjdVhNdkNxb2dTU2tQWXVZL3hPUHhMUk9KeEx4QS95WUE3UjBkSFdrcFpjRW9hV1p1OEoyYzNnSXdDMERCSHpzaW9sZ3NObTZnSnhzS2hTSkJ3MkloZk1XZTNvMjZiZHZiK005akZ6OXk1cFJnTGh1bDFGK1FQZWViRkhTa3R5eHJQd0RYQS9pQ2lIWjBYZmMvbG1VZFFrVDNLcVhPczIzN2tvSG1tNDh2NmR3ckc5elUxQlNPUkNJMnNrN2NmZFNiYUVVK3JUNi9CMXJyaUdFWTBGcFhIQ1RYTXBWRjZTQ1pNV1BHL0VtVEp1MFFpVVJlQlhDK1VncjVHNDJ4WThkZVJrU056UHdIMTNXZktEUk9VMU5UT0J3T1Z6UHpaZ0MyQkhCck9CdzJjenFjUzVjdTdlcm82RWlOR3pldWlwbjNBL0NKRUdLQnIyL1poM256NW4xZEt2RXVBRWdweDZaU3FUNDNNeUZFTGtQaTJLYW1wajVoZE9Gd3VIdGxFNVBadHYxYktlVjdSSFFuRWIwcXBkdzFQelMySERvNk9wWXBwU0NFaUFCQWUzdjcwbmc4dmhjejM4Zk1Md3pVZjFXUlVwNE80Q0wvb1FrQVJQUjZxUkRXSE14YzVZK1I4eGI0d25HY0NXdGtvZ0VzeXpvS3dLWUFlTlNvVVV1RG0rSlNNUE1GK1F1TVFqaU84MzlLcVdjNW0zeDRLUkV0OVdWQnBoSFJUd0hzcnJYK3l2TzgrVjFkWGZPQzRiUktxWGNCL0lpWkR3QndhYkZyeEdJeGhheUJaMUZuWjJlLzNBVVZLcXdLa1ZNd28vc3ZPRWxudmFqNml4b1BVY2lvQW96QXVwc1ozTE80YUVRTUwvb1AwcTNYSXZML3R1M2JyOEpnME1TNHI4ckFiK2xFckUySm9Bb3JpV21hQzdUV0tjcm03MUFBbGltbEJ1cDJqMUxxbm1CQk1RY0QyN2FMSmkwZGpKeElQQjRQTWZPdi9XaUxIWE5TQzYydHJhOUlLWGNpb2tlWStWOUtxWE9Rall6OU5SRXhnUE1jeDdrVUpUeU5IY2Q1UjByNVZ5TDZiU3dXZXlLWlRMNG5wV3dpb3FPWitacGtNdmxlb1g1S3FSLzQ2ODBiRW9sRXIzYTY3OXp4T0lBdG1Qa094M0hPSE9qNUpSS0o1ZVBHamR1bHZyNytNUUJUd3VGd1VrcDU1a0RHb1J6K1p2c1VBSys0cmx2c2dNandEeVJXaGlVQWh1ZVZrZit2M3hxUG1kUE0vRFZuTmNudnlxOHZCRE0vQmhTUC9CTkM3RkdpKzk1S3FWSnI4R3BtTGhoVlRrU2IrZitmYlJqR2dONm0vbHd2QnZENzNHTS9HZTVGV3VzamxWTDcyYmFka0ZJZVRrUlRtZm15bkZmMm1ERmpqcVJzVG9aT0FQbE9iYm1EbkRTUVRTeHRHRWJ3KzdQSWRkMmcyc0RIOEkxSEFLQzEvb2tRNGx5dDlSRkNpS0QwOEpQbFBLZTF5Q01sZm1NS1JzeFZXTDFNYWtmUHB4dDNYNnZEa2EwQTJpa2J3Zk10Q3NaZ1JzK25IOEhyWEFqVE4vSlFLSXphN2ZaQzEvdXZJck9hRFMvbWVodGgrTlNEUWVFVmEwZE9wOUQ1MHNQZzVTdWwvalNFNlRVb3A1bHhnOWZkVVpIa0xjSzZzcjZTVXU1RlJIOVZTdTFKUlB1dmpQUjlnVEZQSWFMZXczaXQ5UjlkMTMzTGx3OHR1ajlRU2kwSG9GYzJHbUZWMTBLSlJHS1JVdXJINVY1UGExM3lqRXRyZldPSmVaUkVLVFVWUUs4MG5XODArRFdBM3hGUlZHdDlTVmRYMTU4TXd3ZzNOVFdGQzQyUlNxWCtFZzZIMjRqb05pSTZlK3pZc1llUEhUdjJPaUhFVGY3NzNBNWdRMmErQmI2VGZFTkRReFJaQi9SYkFHakhjWTRwTkxZdnlib0RnSnNHY0RDdU5rMXpRRU5YQ1FNUElhdFExTnNVQldTTkI0UG5lUzhSMFZ2cGRQcWc2ZE9uZjk3YzNGeEhSSDhHMEpuSlpPNWZsYkZ6UktQUi93RXdTV3Q5cE91NmZaUUd0TlpWUWdoa01waytONGljZkxRUVloM1Y4bHgzcVJoNXlpUWVqNGU2dXJvaUFPQWZjTy9OelBjVDBmTk5UVTI5ZWppaFVHZ3JBS2N3ODB2TGx5Ky9QRmdIb0Nkbm1ZNUdvOGNoYTNITmNhd1E0dGpjZzlyYTJuTUFYRlpmWDc4UGdKSElodWNGdmV4NnFhK3Zud3JnOWZyNitoMzhvbVlBSUtKdGxGTGpQTS83Qk1BejBXajArNFg2Q3lIKzVTZWhEZklNZkErQ2xjRnhuRWZpOGZnSHpIeEN2dGRCTEJhYllCaEdMaHgzR0RNTEtlWG1BTURNSFFIamt1ZmZ0SHE5c2hLSlJMcXhzZkdZbXBxYURhV1V1L2p0LzdPeTh4eUFCRlpvYmpZRDJKV1pId0l3WUY0a1pMVS9CVFAvRFFDWU9iakFNQnNhR29wKzk1alo4TDBZdy82TnFTRDV5ZjVpc1ZpTjd3WHpCUkhkVnNZY3djeWppT2dVSXVwelU1ZFNudWZMelcwT0FJWmhuS2lVbXFPMWZ0VzI3YVB5eDFGS05RRDQ2WUlGQzE0c2tZVHdQZ0EvQW5BZ1NoaDVETU00R0FDSTZCOFZtYmNLYTRMb3lmaW8rd2JzcHhuM0F1dUdkQnQzendkM0I1eVNTRURVVFFDcTF3ZVcvMStoSHRDZlBZZjArNWNpRkQ4Yk1Lc0x0S2xRQW8rQSt6TW16cVJmVmd3ODZ3cSs1OTdtQURKU3lvY0JaTFRXNTVUYlh3Z3hDZG5Fcm4zd3ZRTnJDblFKVWdjZ1lsbFd3UTFrNEJvTEVvbkVvMDFOVFZOTTA5VEpaTExQWnNseG5OZGFXbHAyTWd6akxRQi9CZ0JtWHFTMW50TGEybG93R1M2UWxXTXpER01pQUdpdDN6QU1vOFUwelEya2xEc1MwVG1jMWNSK1RVcTVJd0I0bnRmblVKNlpmNTlWK2VKZTNXNWZvdmdwQU45ajVyc2R4emtXWlo2ZXpwNDl1MnY0OE9HN1I2UFI2NG5vT0FEM1N5a1BkeHhuMTRINmFxMjFFT0p4QUpmRllyRUp5V1N5VU1oaUNObDhMLzBnb21qZStoc0E0SHNkYXlKYXpNeDF3VG9wNWQ0QUx0VmFuOURhMnRySDg3VzF0ZlVEQkhMZ2xNazJ4U29tVHB3NG1wbDM4ZGQ2cHBSeWc3eDhqMjBBN2l6Y0cyRG1vNUhMd3Q2ZlhPSzIzYlhXSlpOKytBbWdMeWVpUGxGV3J1cytJYVU4aUlqdUJQQ21aVmtucEZLcHYwY2lrUTJFRURuUFRrRkV2MmJtUmN4OFRmN1kvaG9TOEkwOHBtbkdpZWpGd0hONERjQjJnY2VkanVQMEhyQktLWFB2MzJ1MmJjOEtsR3RhU3pKY1JMUy9VbXF5L3pBb21RSWhSRzRTanpOenYraDBJdXIzTzFKaHpmSDlaejViK05udUd4NlJFZEZIU2RBV2ZUVmkxMzB5WDMrT3poY2V4TWdEVHM0YVg0Z1EybWc4YXJiNU9aWThmUmU0Wi9Wc2wwUjFMWVpQUFJqaFRTY0R2cUlrOTNSajBjTTNJZlhSb1BLVnJ6TVEyR1BnUHU3TVhENytwWW9rYnpIV2xmV1ZiZHNQKzdsZEx0RmF2eDJMeFZiNlBDdEFOVE9QOUpWTVlrUlVyclBIVWdBRFBiZWlyT3BhQ0VER3orbXoycEJTam1YbXN0VjBpR2loNHppM0I4c3N5OXBLQ0hFM2dFMlorUXNBaHhQUnN6VTFOZWVXTXlZem53Z2dqbXg2aE11MDFyOEFNTmx4bkZZcDVVVkVkTEdVOG1qSGNXNGZPWExrRkFDbTUzbXZBY0NrU1pOR2hVS2hvMXpYdlFvcjV3M1F6Y3lIbGRFdVJFVDlEQ3krbkhHZnRaRGpPTnNGMnpBeitldWNzdWJuR3h1M3liVVBoVUszQTZnSGNGUXltZnpFandBcUd6KzZyRGY2VEVxNUxZRHpBRHp1dXU1ZGxtV2RJWVRvdEczN0ZnQXNoS2dEQU1Nd092UEdpZmhSN2QyQnNXWVMwV2ovWVM1QzcxOUtxZUJaWkxVL1hqS3ZQSjh2YmR1T0RlYTVmVmVvR0huS3hQTzhYMFdqMFN1Q1pmNlg3NTBDQmhJQTJMR21wcVpQVWpCbS9oT0FzL1BLYmdZUXRPN1greGI3SEtjejh5SWkrbDMrQlpoNVp5S2E1bmxlejVneFk5WUQwQ2ZxZ1lpdUF3RERNRzRBY0piV3VvL09xUkJpVHdDN01mUForWklTelB3WmtFMWlxN1VPSnZ6cUJ6TTNBeENXWmZXSkJQRno4QzIxTE9zQy8zcGR0bTFmWWhqR3pVUzBiZDR3Ly9ibnZJK1VNcUcxM3BDSU5pSWl6Y3piU2ltZkFQQjlBQnNSVVhCait6c0FBMGFnckF5TzQ3d0dQeHpSc3F3amlHaFhBSDhwUjl0U0tiVWRBTE9RQnFkUzZob0V2QldMWVpwbW9sUWt6dkRod3pjTWVvYVlwdmtuQU9zVDBUNjJiVDg2MFBqK1hINEE0QlRraFRJVDBSSE1IQVZRNDMvTzkyYm1EQkV0QWJCU0hoeEU5QUF6WHcyZ1dTbjFBOXUyQytuekVvQ2NQdTQ5QmVvclZGZ3RSRTlDUitwNkhKSEJPaUxkNW5XREYzd0FOS3pZcTRneEVzWkdPOFA3Nkg1QUYxVEVRU1p4S2NUd2pXRk1PQlFRb1lKdEt1VEIwRXkrUk5zdisrYlVxTEJPMEhzL1kyYlBkZDByOHh0SUtjOENBTWR4L2hRc3R5eHJUeUZFdjBNSUlqcUhzam5uQmlKQ1JBTWxOLzBRd0tQNU9XK1FQZXpmRHNCQlJIUWdnQ3BtL2dEQVdDS3FGMEk4TDZWOEJNQS9oUkN2NWtsUndEVE5QZUU3RHhsR3I1UGdOcmtEY2YvLzN1aHl3ekQyeTd2K0IzNms3WTBORFEwSHpKbzFxOXZ6dks4TXc4Z0FPSitaUDVOUy9yYU0xeURJWE51Mmo1ZFNQZzdnRmlLNkJtVnNXZzNEK015MjdZTXN5enJHTUl5YmxWSjcycmFkSDlrYnl0ZjVEdVM1dWFmUTJyeWxwV1hMMXRiV2Z6SHoxOGdteisyRmlNNWc1dkY1VVNPNXo4UmpBei9Wd2pCenluR2NQcE9wcXFvNkFrRE9VL1ZpQUpnOGVmSlBwaytmbnJ2MmYyemJMcm9wOXo4bm14ZXE4K1hhRmhkNHZmcWhsRnJQNzdNZ3Y4NXhuQWNzeS9wY0NQRUVFVTF0YjIvL0c0Q2dBWEF2SW1vRWNLN2pPSXNzeXhvWlZBQmc1ckQvbWVzQmdNN096amVxcTZzM0JBRFROUHRGOXhOUms1UXl1QitxQWdBaHhEdFNTaS9RYm0zS2NVMWo1bDM5NitaTCsrVGV2OXNkeDNrNnY2T1VjdXJhTWtaVnlMTFJrNTkvK2NrK0RVY3doNjhuNWgzeWRmL1daVGpkZzJWdlBZZnFIKzJNU0dNelFBUUtSekI4eW9IUXk1ZWc4L215Z2lSTFF1RUlodTkrSkladHV6c283SC9OdkF4U014d3NmZTBKb0xTVC96b0tlNXB4WnhqaTdIRXZmVnlSNUIyWWRXSjlaZHYycFVxcDVVUjBwV21hRXRrSWo1WEdmeTUvVWtyOUNNQTd1ZktXbHBiOURjTm9LdFRIODd4bmlXZ0JNNDljMmV1dTdGb29IOHV5eGdzaFN1cDNNL09EK2JrZ2M2VFQ2V2NNdzVBOVBUMGQ0WEM0VVFoeFJhRjJSZmd2Z051WExWdjJWbFZWbFFRd2k0aXFBZFF3ODQyZG5aMW5kM1IwTExFczZ6eVVlVFpOUksvYXRuMWpjM1B6dGFacFhxNjF2aHArRkxiak9IK1VVazREY0UwOEhuOVZhNzAzTS9jc1c3YnNlUUNJUkNLSEE3aENLZFZsMjNhL1hPZ0Q0UnRBQmt3bDRPZms2VmVleVdRK0RvVkNGL3BqblZpb3J4QWlseDlvTUVZb0JnRExzbjRGWUM4QWorWHlDVEZ6VWFjVFgyck5ZT1psZ2JJTS9Eend2b3JVZzh6YzNkUFRjN1NVc29XSUxtWG1sd0RjN0k5ZlIwUVFRdlNKUU05RjhoQlIwQUg4Z1VKRzNXS1JUd05JM3EyVTZ0UjNnWXFScDN6ZTBWb1gxVE1VUXB3TjRFdXRkYUdFYUFBQVp1Nlh5SXlJN2dwYTJHT3gyR1RUTkU4QkFNdXlkZ1VnaWVqQ1FwczlLZVZJQU5PSUtPVzY3dWV4V0d4REFEQU00MUFpK3FQbmVWT1l1VjBJc2JTUTlKcGxXUTFDaU4yWStVSFhkV2ZsMS90TUZVSU1hSkR3bjh0QTF2ZkZBQzd4UE85SVpJMEgxWVpodk1YTTczbWVkd0lBaEVLaEpRQStEUnhRQU1DR1JOVEp6SjhDZUFQQTU4ejhPVE4vWmhoR0lZK0dOUVl6MTVlanc0bnM1bStnMWZBVnpMd2t2NUNJZmc1Z1MyYStIc0NjWXZYQnNwYVdscDM5RzhXemp1T1VaZUFCZ0hRNmJZWkNJVEJ6SHlPUGJkdU5BQ0NsUEFIQWpaN243WmhNSnFkYmx0VmdXVlloaWFzeEFEQml4SWlZWlZsOXZFazh6L1BhMnRyYUVvbkVQQ25sQzc2eDdBQUEvVFJzcFpUYkVORTRadjdFY1p3M0FVQXBkUnFBcXdGY2E5djJhZmw5bEZJZHlJYmgvaUNSU1BSSk5Pd3ZhczVuNXAyUWpZaWJCZUMraFFzWFhsNGk0cWpDZDRSMVM3cU40WDN5Sk14Snh3TVJmNzhRcm9YNWd5T2h2M2dkM0ZrdzBCTmdEMm4zYXRDWUdNVFkrTnFiYmgvV3FYTVdUY0FEVlQwNGkwNUh2NFBQQ3Q4YWNsNTRmeXJaeW1jTmVZcVpzVmhzb21FWTJ4RFJkc3k4SXhHTkFwQm01dWUwMWplMHRyYSs0Q2VrUFpLSWpnRndESUJqbUJuK2dmaDBBSjhDbUpYSlpLNUhWbGF0TEJZc1dEQy92bjVGbmkvSGNmNmdsSm9ENE9hNnVycnJaODJhZFd3eW1ad2RqOGNuSnhLSnhVcXA5NUgxbkJ3TUNXUVB3WitMeCtPYkJKUGhFcEdaN3h5RVBNTkZPcDErTkJLSi9BN0FmUzB0TFQvMkkycHkvVVA1RWlYTVBNdy8xNzJMbVlQcncyMklhRmRtWHU3M25RMmdMaDZQVnljU2llVktxVzJRalRSKzFIR2NZb2RCZHdIb2wraTNGUDdHZW1Ld3JMR3hNWUtzL040TEFLWVEwWDBBVGcrRlF2KzBMR3U3UXVNTUJpTGFqSm5MaW5EWFdvOFdRaUEva2llSDY3cHZ4V0t4TFRLWlRMNGVsRUZFNXdQNGlvaXVrVkplQk9EWFVzb0pnWWlra0grTkhnRHdJN05uQTRDVXNsK09CR2FlRXp6QVkyWUx3TkhNZkdQZS9LNHU1N210RGppUUwwbEt1UzhSL1NOWHA3V09DaUhnZVY0eEQrb0szd0FiUHpKcnhuLzMydVFrd0h5UWh2eTZibkJrNW42Qnp1ZnZSK1NYRndObTFtbkhHUDA5MUIxeU9raVlXUExDQTBDbXNNUFBnQWdEdzZjZGlSRjdIZ1B5eHdZek12Tyt3dUxIYjRNM3Z4d1JpM1VOMW1EY1ovUjAvM2JjTTU5VklyWlhIME5oZlFYYnRxOXBhV2w1dHJXMTlhTjRQRDR4cnpyc0gyU3ZFb1poVEdQbXZZRHNZVGt6RTRCY0Ryc3ZmU2ZxOVV1TnNTYldRZ1d1RVVkZkJhRkN2QXVnb0pFblQ1WXUyZFRVVkZ1b0hRQjRua2RWVlZWSENTRXVCQkJoNWxzQndKY2x6b1VETG1wcWFocmYzdDdlSys5VnlHQTRFRzF0YlcwQWRzbWZnaERpRjh6c01QTzlBQ1lRMFF1NUZBSzJiZjlGU25rTWdNdmk4ZmhUUVhuaU1nbFpsblhHUUkwQzBjejVjLzRZL2htWUx4RUhBRkJLM2NuTUd3TUFNNC94MTdLL2sxSWVuMnZEek9PSkNFVDBkR0FkTmRkeG5QMzg4WFlub3F2OHRnL2wram1PMHkreVBZZVU4aVVpMnFGUW02YW1wdThSMFl0RXRCNHo5MFFpa1QyUVZheGFrRTZuand3MEhRdWdLNUZJNU9ma2lRb2gra1R5T0k1emZ2NTF4bzBiVnhWTVBhS1V1b2VaZDNJY1o3QVI5QlY4S2thZU1uRmQ5eTBBYnhXcmwxS2VTVVN6WE5jOWIzVmN6L2NZdTV5WkZ4U1NRUWkwZ1JBaUJjRExSWFZJS1JmNTlYTmFXMXRYU2dNMGgyM2JKd01vbXBoV1N2a2FaWE94Z0prWENTSEc1M3VYNXBOTDdxcVUyaHVBU1VSTGs4bms5TUNZK3dLWW04bGtab2RDb1llUkRUWDk0YW84ajlXRkVPS1pGWTZpQTFKU2l6dVR5VnhYU0tOVktmVTlBRnQ2bm5kTDhIWEpyODg5dGl5cmdZanU4YU9lcGlxbFNpNWFiTnVPd05mK3pDWEdKYUt5TnFsRWRDVVI3Vk9zM2pDTWZsci9STFFNUU83R2NTK0Fva1llQUFjSDJxMlNvTFpsV2RzUjBkUEloa2wvaU96aFRKeUlMcXlycTl0bTFxeFpVN0dLR3FnVjFuMmlKK09qN3IvaVFLM3hBSUFXREdHTGhKN2Zoa3pIUXpCL2NCUWdUQUFFc2Q2UFlHdzhEWm5rOVNqMmxlRkZNK0hOdkJlaXJxQ3oyUnFIakVoZjVSVDJnS0Y1THFaWjR5a21uRmt4OEZRb2hKVHlJQUNEOFdEc2hZaU90bTM3bi80NFp3TzRJQkNWMEFYZ1ZXWitzcXVyNng4elpzem9qU0NiTld0Vzk2eFpzMjRFY0dNc0ZwdGdtdWJ1eU9xR2IwMUVVd0dBbVM5S0pwUExBQ3pESUFnYWVRREF0dTFibEZJdFJIU2lsUElPeDNIZXllblp6NWt6WjV2aHc0ZjNldUJFbzlHUEFIelczZDI5WTZHeG85Rm91eTlWQWlBcnQ1dlh4Q0NpUG80YnpCd0tPdDkvOE1FSEM1UlNCd0I0WFFqeDJJUUpFK0s1L0VXK0RFUWZadzFmU2dWYTYxdGQxMzA3VjY2VU1wQmRleXp6NjJmNUc4OUdaS1hSTGdXUThUenZmNHE5VnN6OFRMNzNwbEpxQ2pNL0F1QVl4M0g2SmZPVlV2NEVlVWFlNGNPSG44ak02elB6aVVRMGhabW5NL09CUW9nbkFRdzJVcW9QZmw3UE1RQmVIS2d0QU9Ra00vS2orWVBrMXV4NTF6a2VRTFBXK2xqWGRaZGJsdldHRU9KM3lLN3JqdlBIem9XT2x2dGpQeS9vME9idkJZNzJaUUtEY20xWERvVUFEU0lhNC85WjhTUWRZbXo2Mk1jZmRleSs2WDZHYWZpU3ZOOGU2YlpsNzc2STBFYmpNWHpLUWFCb05VQUVVVjJMa1FlZENuTzljVmo4eE8zd0Z2VHpEeXlOR1VMTmo2ZGt4d3l0U0lXaGx5M0JrdWZ1UmZlSEF3cFlySE1RMkFOd2Z3YmVtUnRYRER4RGd0VzF2Z3JTMnRyNlVaRXVOY0dENTVYRnR1MWUyUzcvc0h5WWJkcy9DcFJ0VDBSeWdHRlcrMXFvR015OEZUUG5LNm5zSm9TNHQ1eitQanBvbkFrU2k4VzJqRVFpMXhQUkZnQ2V6bVF5cHhaYVF3RFpYTnVEdU9hZ1NDUVNNNlNVNXhMUlZmN3JlRXVnT3NQTUp3c2hYdEZhWHdVZ1A2cTlKRVFVTGlPaWJOQXdjeXJ3UHVhaXZ4Zmt2YmU1TTc3dWdKR3lHd0FzeTlxSmlCNUEzM3cvSzAwOEhwK290WDRXd1A4RDhGOGkyaFRBSFg3MXZvSEljeUFydTljdlR4RVI1ZVRZaXVhT3R5enJGMEtJaSt2cTZuYnpqWGE1M09ZRkRWUHhlTHc2blU2VHYrZXBVSVNLa1djMXdnUEVrdzF5ckFnelB5NkUrTnpmU0N4QlhtU0kxam9raEVBNm5SNXdBNldVMm91WjE4c3ZCZ0FoeENGU3l1QUc3LzF5Sk1ta2xJY2g2L240SG9ETmllaS9XdXVMQWZ4eW9MNEF3TXkvOEg5NGZ5Q2xmSEhod29YVFpzMmExZTA0emlPQmEvU1QxQWpTMU5RVXp1VTVXa3VjeGN3Zmw5SHUwcld4Q1cxc2JCenVHekxHTXZNWnZ2WCtHV2J1SngwQjRBQWkyZzZCUTJ6RE1DSUFvTFV1UzRPWWlQNklyRGRyUGljQTJBM1pKSGZwdkQ2OVJpY2h4Qk5hNjZWRU5GRksyZUk0VHRBcjFpU2lmZjM1REdheDBROHA1VmpmNDdKR2EzMmM2N3EzQXRuRXY2RlE2RmtpMnRHeXJLTnk1UlcrMjBSUHhNeXU2N0czQm00WjB0SnQ2VTVra24rQnNmNVdvRkdUQUJCZ1JHQ3FzK0I5OFJwNGZoRW5jOTJEek14N0lPbzNCMVhWRjI2elJpbjBjZzZ4cE1nTVRjQXRWY0R2NlpUQ25td1Z2bDBRMGFDTi9NeGNJNFQ0ZjhnYUJRb2x3eXJVWnp3Um5hcTFyc3FWYWEzdkVVTDhGTUI3V3VzdmlHaERaQTA5STZ1cXFvNlZzdmlaZ0wvVWZCWEEvWjdudlN1RWFPN3M3T3k5NTBzcHYwS1J6UkVBRU5IWHRtMXZXcUwrZkszMUNRQU9SMENXSk9obDE5allHSWxHby9VQVhpKzJVWmRTUm9tbzZDYmVsekhyTTArbDFNbkk4emExYmZ0ZHBkU2xSSFIrZFhYMXpWamhEQklPeWt2NFk5WlJWdjg3Mzlrb3ArKzkxRytYQkFDdDlXUXA1VllBZmdMZ21pSjY5NldvSWFJYXovUEswakdTVW02QXJDSGtHYy96UGpiTjdEYk1kZDFucFpSN2QzWjIvck8ydHZZb1p0NmtWTzRCSW1vb3RPV2dySHdhQUdSYVdsb0dURkFOUDgrTTUzbkZqTnBDS2ZVd2dIdHpNc0NXWlkzMDh6KzJ1cTU3aHovL0Y1VlNyd0E0U2lsMXRXM2JIK2JrMmdhU2tRa3dYQ25WcTBmS3pISC9PZjNNanpEcm5WT1o0NjFSL084c0RNUDRvNVN5WCs0akl0b0lRTEVEeGdwcm1NWW4vOXZ4YlpSdTQrNWxXUExrWFJEaEtHcDMycjgzb2tkVTE2SjJwLzFoakJpRnVkZWREZWp5YjIvaGpUYkRpRDJPZ2xFM3RyZk1XelFYaXgrN0ZaMHZQN0xhOHYwTUhWam5KTm9hSHZ1b0lzbTdCdmdtMTFmQmFmaFJwamNHQytQeGVJaVoxOU5hcjNGbkxpTDZITUR3ZUR3K0l1Y3drOCthV0FzVncvTzh6bVF5MmNjeHdiS3MxWEpZN3A4TC9vMnlPY1NuMmJaZDZDeXFGejlhWTYvVmNlMU1KaFB6STJSNm1UdDM3bzFqeDQ2OWlJaHFtTG5QNThsMTNWZWxsRThSMGI0dExTM2I1K2RoTEFVekx5c1ZHWlBEbDJzcmF0ekl4M0djRTNKL1N5a2ZJYUx2Q3lGMkRrYkgrTGwxVG1MbWZSM0g2WDBmTGN2YWs0Z2VaT2FGekh5OUVHS1ZISVlBZ0psL1MwVGZBN0E3Z01PWWVSZ3ovMUVJY1NXQXExcGFXajV2YlczOWwrOXN2aDR6OXd1R3lCbDVoQkFGWHdjcDVUNUVkRHVBTDBydEYzS01HemV1aXBtZk5nekRhR3BxMm0xTkdnclhkU3BHbnRVRUVSbk12RHJGYXBlN3JudFpjM056Y3lnVVNpcWxickJ0Kzh5OE5pR2dONUtuRU5WU3luMlFsVWs3QmNCV3Z0Zm84cHhCeXI4cG5KTjdEZ0Npekh3K2dKSkdubmc4UGtKcmZRV3lXb3oxeUlhVm5rZEVUemMzTi84MVo0a3RSaXdXMnhqQXo1RTFDQ3dob2gvbTVFSHltczRsb3UyVVVsT1p1WUdaTnhaQ05QamhqQTNJaHBWT0tuV3QxUWt6LzIrWk9Ybk93TnI3ZmxWVE5tZlRrd0N1UXRaSWQxT0JPVTFHSU1rdHNFSXp2WnhOZUR3ZUQybXRQM01jcDErRWtsSnFLZ0FzV0xEZ3VWSXlhSWxFWXJtVThqRmtRN2tQUUVENnhMS3NLUUJHQTNpdmhPZE51WndNWUF3ejN4RTA1TFMxdFMyVVVwNUZSSzhKSVE0SFVESHlWQUFBVkoyQ1Q5WUY2VFplMkk3TXpIc1IydUo4d016dWFhaG1BNFMzdmdLcDUvYmp3MkJiQUFBZ0FFbEVRVlFHMGtYV085M3owZlBHYVFpcHM5YmliTmNaTkFFUExHZWNWWFVxK2tsb1Z2aFdNZ0o5OHlFT2lrd204L2Y4U0Z1bDFEMEFsdGkyM1VmaTFvOHFQVFZZMXRyYStnV3lrU1dRVXU1SVJJTytGekh6VzYydHJYZWovMEh5TUFDSm9MUlVvTS9Cekx4SnFYRjlhZFVPNUVXZzlMbkFzR0Z4WkwwRmt5V0dxZ2F3V2paZ1JIU0oxbnBQQUJzME5UVU44emQyVlVTVWI4ejVBUUNZcHZsMVh2bElBRWlsVW9zQlFBamgrUC92QjJCN1pwN2xlZDZnSS9HMTFyVyszRm01aHlTSEk1dHI1bXprR1NzY3gza1NBS1NVOEQxL0MwYngrMFJSNFBPYms2c2pvc01Nd3lnbk1UQUF3RENNZ29kZC9ycHhMMlFqb0I0RkFDSEUxY3c4aXBuM3dBcm5Nd1BBNVFDMkIzQStnQU45NytLeWpUeEV0REVDdVVWcFJTNnAyNHYxK1lacFJuWVBrNmFzcG4wZmVFWGk1QXJmRU45VzZUWnYwVndzdVBzS2NDYU4ycWtIOTBiZlVLUUtOVnZ2aXZsM1hBcTlwTXpnRkRPRVlkdnVnZkQzSndLK1VnV251ckQ0MFZ1eDVMbjdCbVVzV2pkZ0RmQURJYlByckhIL21GMkoyRjR6ZktQcnEwQmRDeEdkeDh4akViaWZaaktaeVlaaEdFUlVMRlhCWURDUmw5YzRqdzRBMEZxUHh3Qm5hK1V3aUxYUWFxT3hzVEV5Yk5pd1V3WnVpZTJKaUpqNWFXYWVhRmxXMFRXazY3cFhhYTFmRmtMME03TDZaMVBIK1gvZldzNGFJaHdPOTl1NzFkZlhuNDVzeEJZRHVLdWhvV0h6NEJrVkVaMEZvQzJkVHYrN2pPZTIxcGd3WVVJdEVlMEFJSkV2ZjFZTUlqS0k2R3V0OVE1Q2lDMEg3akV3ekh3ZmdMc2N4M2xkS1hVWUFMaXVlNjFTcW8ySUhoSkNYQTFnYXlGRVRxN3d6UUpqNUhKNzkzc2VsbVh0Q2VCK1pwN3RlZDcyeFNLK2NzUmlzWHJUTkI5QjFpbnIyWjZlbnBYVUp2MXVVREh5bElGUzZqaG1Ia2d1ekFDd21aVHl0Z0hhdFR1TzgrZkE0K010eStyMVhCTkNqQTAyYm10cm02NlVlaG5BR1ZMS05zZHhnamwvK2hsNWZPUEpGbjc1Ni82OHpyTnQrMmVXWlcxRlJHLzU4Z3IzNTAvTXNxdy9DQ0hPQmZEc0FNOEJXdXZiQU5SNG52Y0gwelN2QXdEYnRwOVhTcjBkQ29WdWpjZmoyeFNRNXVqRk5NMkxBSHppYTNBdkFmQm5JcnJEc3F4bmlPaG5SQ1Q5ZzRqMWtYVURmODcva1ZnRTRHTUFIelB6SzFqRlJIcURoWWdPTFZNemZYMFUwVFZkblhSMGRDeHBibTdlc2EydDdXT2xWT1BBUGZxUlMzeFc2SURDOEMzNE1BempEbWFlQk9BaWxLbXhXd3pLNnM4ZlJrUUhBT2lWUmhGQ0hBUUFwZkphRGVJYXUvbi85NHM2RWtLOHo4dzV2ZmNLRlhwWko2VGIySVBYOFE4WURUK0hXSCtGbzdaWS95Y3dOdDREM244ZUJMaklmcU43SHRMMjVVQzZFdUVjb0ZlaWJYVEZ3UE9kSUI2UGoyRG05WkUxamdnTW5EK3ZMUHgxWXNmSzl2Yzg3NERXMXRheWN1cEpLZDFTOVVUVVZpU1hvd1dncEpISDd4OEZVSFJqbmR2VStldXdRaGkrOStScU1mSWtFb2wwVTFQVDFQYjI5amxZOFg3VndOZStEekFKd01jRlBHWkhBK2pLUlg0N2pqTlhLV1VEMkJOQWhvaW01YVFmWXJGWWZUS1puSTh5NUZ5SmFLTC9mOG5OYVE0aHhEODh6NnR6WGJjOUZvdE5MdEgwRWNkeERpeFdLYVY4R0htYS9RQmdHSWFUeVdTMktXY3VmdnNyQVd6cE9FN0JFMkd0OVU5OFdidFgvZXVlQmVBSUFEMUVkSWRTYWppQTRmQWpwUUNBbWZkcmFXbTVXQWdSOFIrWEt5UFQ2amhPNzNOcWFXbloyekNNQjRtb01aRklmSm9ybDFJdVhZdkdrMmwrMG1FZ2E5UUJBRFExTlExajVxMEJ2T000enRSQ0hhV1UvZVNXSzZ4OU5uM3M0NDgrM24zakE5a0lQVUJBeTdvVzBVUGhLTUtiTkNHMHdjYndGc3hCOTBjT2VQbFNjRTgzRnQ1L0RUSUx2c2J3cVlmQXFCc0RNS1BMZmcxNmVmay91Nks2RnRWYmJOOXI0SUgyMEdXL2htVnZQOS9Id0NOR2pFWjBzeFpBR0VqUDdrRDYvejRGOU9yMGJWMGJzR2JHVTZiWGZlYUdqMVlNUEd1Q29iUytFa0pzNS9kOUhsa0g1OWNBekJWQ1RBTUFyYlh0TjMxSGExMVdIcnNnZmxUckxiWnQ3MStzamVkNTdYNmU2UmhXZzVGbkVHdWhnaGlHY2FoU3FrK0NMV1p1THRZZUFJWU5HMVlsaENoYlJvK0lUaTNqWi9ZYTEzVUxLY05BU3ZsWFpNOHZUM2NjNStwQStWakhjZWFqak0rVVVpb0c0RHdBYndKNG5JaXVIRGx5NUtVQVRzKzFzVzM3UXdBbDg0bkg0L0dOdE5hOVo0MitzN3dwcFN6N1I1YUlUdlZ6WEFNQVBNL2JKSmxNRnRYVXJLbXBPUlhBQ0sxMTJRNHVqdU04SG92RjNrc21rN09WVXF2RnlPTTR6c3VGeW0zYi90OVlMTFpGS0JUcUJtQXc4d2xFaEV3bVV5Z25hTzZjc1krUlJ5bDFNak5mUzBTZmFLMTNUQ2FUSlEydWZ0N00rd0JzQ09DaFZDcDFXRWRIeDVEVWZSOHFWSXc4WmNETVd3SFl0MWk5SHdFREl0cUFtWXR1eXZ3MnJ3QUlHbmtPSUtMZ2oxVytEQUduVXFsZlJDSVJCOEF0bG1VbFhkZDFBU0MzZ1VxbjA5MHRMUzAvRVVMY1FVVGpBMzF2em1ReWR5ZVR5WDhCZ091NmJ5dWxQaFpDSEFPZ2o1SEh0eG9mQitETmdTSlZsRktuQWRoWGEzMWFNcG1jbzVUcXJkTmEvMFlJOFk2dmNWblFzMEpLK1dObVBvU0lUZ0Z3RUFEWXRuMm5sSEs4WVJpMjFucFAvMkRnU2NycWhlL0h6TDlrNWdkYzExMlVtKy9NbVRPWFkrM25WRG01ekp3OEJnWXc4cGltZWFxVXN0Q2g0dVlBWUJqR2NWTEtRamVCUGh2Ny9QQlVabFpGWkQ0S0plU29BZERIQzFWS3VRRVIzUW5neHdCcS9mcHh6UHc0Z0pkanNkZzQwelRINVYxelBTSkNYVjNkRDBlTkd0WDdvNnUxL3NwMTNUNC8zTFp0ditRdk1EYXhMR3NMMTNYLzdZZGY3a0ZFNmU3dTdnY0x6SE5RTVBNbS9nTGo5ZURuMDYrRC81eUd4ZVB4VUNsalpJWHZIdXVDZEJzditRU1oxbXNSWG05TFFQaHBEOHdxbUpzZERQMS9iNEU3UzZ5VnVpdEtaTDFVSk5xK2t6RHpZY2plbzM4bXBXeGo1Z3RjMTMwWUFBc2h1cGo1QzJZdXkzc3VnT25mSnd0dWlzcEJDS0ZSMmlOMGpXRlpsdFhkM2YxNVRVMU5sK2Q1K3dQWUNObW94bjVNbkRoeE5JQmpBWHpzT002N1JkcU05UDljYlJibDl2YjJQZ2NUUkRRTWdZMmpMOU02bVpuN1JUQWhhL3o1TXZlZ3Fha3B6TXhML0hYQ05iWnR2NUdyTTAzemZDbmxQcWxVYXFNQjVJQk5JdHJQbjhzbFVzb2IvRTF4VVMzS1JDTHhYd1NjVzFZM3ZuR3JuemRsTVpSU2pLd2NkTUhQSFJIOUJBQXltVXpPbUpkRU5vZlJMQUJ6a0UzRXZCREFZcTMxSWlGRURZRHJETVA0aWRaYUN5R2d0UjVNM29PZ3ZLOEdBTS96UkZOVGsyaHZiKyt4TEdzOEVVVzAxc1h5QVV3MkRPUG5BTjUySE9mMVFWeTNJRVIwZUtIRHFrZ2tjandSUlpqNXlWVzlSb1UxenlaUGZqSnoxclR2NzYxRGtWdldKZWsyVVYyTDJsMFBSZTMyZThFWXRSNzA4aVZZOU9CZjBQbmlRd0F6dUtjYlM1NjlGNm4vSkJIWmRES2dOWmEvLzc5QXB2eHRUZmo3bThFY3N5SXZ2TzVhaG1WdlB3OXY0WXJ0cDZpdVJkMkJwNkRtUnpzRFFpRHoxZWRZK1BmcjBPVytVV2pJSVFwck1OL2ltZno3VFI3N3ZMTGVXME1NcGZVVk0yOUhST211cnE2WC9mdzEyelUzTjllWnB2a1FBQWdoam1scWFuSnpTZXNCZ0lpNnlwemZDQ0w2SnpPWFRIYkt6QTRBajRoK0JEK2ZpUzhoRjNZYzUrekJQSjhjQTYyRlN1RkhyK1NYbGV6anV1Nmlob2FHUW5KNGZhaXJxenVEaUM3V1dtKzlhTkVpZTREbUJkY2NTcWxEa1UzN2NLZHQyNzBHbm9rVEo0NG1vdmVWVXU5MmQzY2ZWbXB0NWhzYUh3U2dpZWdJMjdZLzhXWEJUbXRwYVhscU1OSnNudWN0UVNBS0xDaVRLNFNJRkVwMzREdEo5VEN6TGlTcm04bGtpcjVYdnN6dStRQStuamR2M21CU0YzaUY4bnl2S1FMNTFZOERzQmt6djFRb0VvZjhQSmw1NTR5SEE3aWVpQktaVEdiWFVnYXZlRHcrUm12OUIyWStqcklTa0wrMWJYdWw4blo5MTZnWWVjckFjWndqa1BWY0s0aFM2aEtzMkxUOUlwaFRwZ3grRnR3a3gyS3h5YVpwOXBFNisrQ0REeGEwdExRY0lZUjRtWWdlYkdwcWlyZTN0eS9OU1cyWnBwa2lJZ0ZnRGpQZnhNeWpoQkRuYXExdlRTYVQrZDZlVndPNDNyS3M3VnpYZlRWWFdGMWRmVDZ5OGxaN2xKcXNiMG05SE1EL3VxNTdYWDY5NjdyL2xsTCtrWWpPazFLK1hTQVJyVUJXcjNNMkVkM0p6QWZsS2h6SHliMkd2YTkxUzB1TE5BeGpQeUlhbnRPZWpNZmptMnF0bjFKS3ZXZmI5cEdsNXJ1NlllWWZsU25YOWk0Ry9uNmRXZXJHNmh2QkJnMFJUU09pYWVXMFplYVJnUWdwQUlEbmVSSERNTFlDOEFxeU44ZzlNcG5NenJuUWFhWFVCY2plZ0lMWHpQMy9XckJjQ0hFRHN0SnBRVHhrRDQ5KzVVZnovTHUrdm41M0FNT1krWWxnd3VtOHVSWjdzZnFWKzk4SE1QTnpLTEh3V1VmMmVSWFdNa05mdW8zaHpYb0czbjhlZ0xIWndVRFd6d0JpZzUvQ2FKaUdUTnYxQS9SZnkvVDduZzJKZkR3VmliWnZPWTdqN0krOCs0T2Z1UFp5QVBNQlhFNUVaeExSUTFMS1ZtYSt3TGJ0eHdHTUt6QWNBRUFJTVorWlcwT2hVQit2U1NubGZzaEdNeHdrcFJ6R3pJL09temZ2bjdObnorNWk1c1hNL0ZZaFdZcWhnaERpeGVycTZqSE1ERDl5WXc2QUd3bzBOYXFxcXU1RjFzdndOQlQ1TWxkWFZ6Y0EyZncvYTJLK2xtV05SSGFOMWJ0eFpPYjlmS2VyRi8zSTljT0phRDZBUmdDVDRTZmViV3hzSEI2SlJCNmxiSTVDQU5pcnFhbnB3cHkydDM5bzB4VTRSSmpGekxmblJldVFVdW9LQUpzaW01ZHlleUxhVTByWlFVUzNNUE5kanVQTTFWby9KSVRJWDRjUEdmMGpaaDZON0hlaEVPUy9ScC9ubklrY3gza093SE9seG14dWJ2NUhXMXZiUXN1eXpnRUF3ekQ2L0w1S0tYOE00UHUrZzFzNW50N2pvOUhvUjBxcGJzN21LMlVpZXJWUVE5TTBEd2R3Sm9CZEJoaXpYQTdyN3U3dTQ1MXFtdVpZMHpSL3o4d0xsaTlmZmt1eGpoV0dGZzFQZmZySnVpVGRScEVxMU81eUNFYnVjendvRkFHSVlJVEhvcXBsYTNTKy9BamcrV2VrbVRSU0h5YVFtdUdmcVphYkh0Z01RZmp5YmpCV2JGZjEwc1ZJL2ZlRHZrM1gvejZxNVU4aGF1c0FJb1EzSFlFeEoxeUl1ZGVkaGU3MklhVjBWSVNzUkZ1bW04OGEvMXhIWmIyM0doanE2NnVHaG9Zb0VmMk1tZC94RFR3QVlKaW1lU2NSMVRQekUwUzBYelFhM1VaS2VhampPTzhBZ0czYkpXVk9QYzh6L2NpY2E0aW95dk84ZzRzME5aVlM0OVBwOUZjQTNtZm1uUU4xUDZDc0pPdEtHWG1DRkZvTGxVSnIvY09lbnA0UEM5VzF0N2NYUFM4cEpjV2ZvNjZ1TGdNQVJOUlRUdnQ4cEpRN01QTnRBRjVLcFZJbkJPdG16Smd4WDBwNVB4R2RIWTFHUjhaaXNiMXowZGRCZkFlZVI1R1ZHejdGZDZ3QkVSM056STVoR0hmRllyR21RbjBMNFR1WDUwdjVDc3V5RGdMd1J3Qy9jMTMzYjhGS3BkU2RBSDRHNE5aVUtuVmJ2bEV1aHg4bFZFOStMaHFsMU04QVBNM003SG5ld2NFOG1FT1JlRHkrS1ROZkRnRE1mRW1oTmprbmNLMTE3L2R6N3R5NS94Z3pac3lrbnA2ZWk0dmwxUEU4N3dMRE1KWnByVC94alpqdkFUak90dTFTRXRFVkFsU01QS3ZJaEFrVGFwbjVHQUN6aWFnSHdCVVRKa3g0SVhCRFdTMjB0cmErSXFXOENjQ3VwbWsyQUpoT2ZqS3JwVXVYZG5WMGRMeU9yRVloZ2lHQitTeFlzT0MydXJxNjN4RFJ6ZkY0WENZU2llVktxU25NL0dzaXVzMjI3WGVLOVpWU2JnN2dhUURMZTNwNmprQ1J6YjJma0hWWEFIZEpLWmZuZE1aOXRLOForVWZYZFplWFNpNE1BS1pwVHRkYUx3T3dJNERMcFpUN012Tk55SHFKckhMRXh6ZUo1M2tUMHVuMGwvbmwwV2owS2dESEZic1I1K3BMREgyaGJkc1hsRG1OOGY1Y1BzOFZKSlBKejVxYW1rYTN0N2YzK0orbFlvYS9xY2ptZXlvSU03OVd6SWpDelBjUzBhL28vN04zM3VGeFZGY2JmOCtkV2Ewa1MrNHl6WUFBR1lNc3JlYk9FbW9vQ1JDcTZiMjNoR1lEWHlneExYUkNDUWtCVEFvaGtFQUkzY0hVQUFGTUFra2dPek5hMlFLRGNRSFRYTEZsVzlyZG1YdStQMlpXckZhNzBrcVdzUnptOXp4K1lHK2JPNnZkblh2dk9lYzlSTWNBdUpTWmp3L2FQbFNnYllwOFhmZFJCWVlpK05KNCtYd0IveERxNXVibTVwSzlXa05Dc2d4NjZUYXZIVzd6WFJBYjdRZ2F2aTBBQWlKVjBCdk9nVGQzR25qMU4rYlEwenVpREtDY0NFaFdnRnF2QVhTaFJOdTNnK3poc1RBTTR3QWl1aFRBbnV3bkpqM1VjWnkzNnVycWZsTmRYWDE1OER5YUpxVjh5L084QzVMSlpFRXZSTXV5cGdHWWxuMGRqOGNybWZsc0FEZkJqM0p3QUJ3c2hEaTVwcVptZFUxTnpZc0Fudkk4Yjc5U041VURBVE52RzNoRTVwZHZVNlQ5TGZEbHFJaUlabWN5bVlkbXpwejVTVzZiK3ZyNnFtZzArZ2dSN1E5Z1dqR3BqWUNUQVVBcFZWUldqb2lpK1pJWHpCd3B4Zm1DaUE0STJtY05Mem9SblErZ0xaVktQYTVwMmxhUlNPVHNvSTBpb3RkZDE3MDZGb3VabXFZOVRFVGJBN2lkbVQ4aG9ydkt5OHVueCtQeFk5cmIyenNBR0VUMFN2WmFRZlI4WjNTMGxMSWVmdjdEL1FFa2x5MWJ0dGZRb1VPMUlBZk9KUGlIWERkS0tSOVZTdDFwMi9ianZkNVFIc3hjRVl2RmloNkd3Yy9yMDBsVFU1UEUxN0lZZldFMGdDV0I5eWdBUU5PMHBaWmx2V2Y2WWRDYk1ITzNkVmxQdExTMExBY0E4alhsUVVTNVVtc0hFTkdUQUZZdzh3VFROUDlJUkpNOHozc0NRQmZEamV1NmY5ZDEvVHRMbGl5WlZWTlRjdzM4UEVRZWdGZUtPVnN4ODI1RXRMS2pvK08xdnN3NUh5SEVwMHFwcTRVUS84MDloS2l2cjYvU05PMXBBRU9aK1VlOTdQV3F1TVJrMkNIZkRCdUtkQnVWUlRIMG9KTXg3T0JUUUdWQnVpZG1jUHRxZEx6MzM4SjVjbm93N2xENUVJZ2gxZEJIam9HKzhaYUliTFlWb2x2WEl6b3U1aHR1Y3ZCV0xJVzNvcXZkMTF1K0NPbUZINkZpMU1hKzB3NFJ0SnBOTWVxYzY3SDB2dXZRTWV1ZFFTemQ5clZFMjFZdmZoS3U5d2FPUWIyK0dqNTgrUDRBcWdPcHR1ejY1WTlFZENpQTEyemJQckt4c2JGZTEvV25pZWhOd3pCKzZqak9MY2c1MjhwR0llaTYzdm1GRTBKa1pWWXJsVkluTS9QemhtRVl6THd0Z00yWmVZeVUwb2FmSHpBYVJMVStJNFM0V1VxNXAyM2JNK0EvVitmbFhHY2cxMElGV2J4NDhUTWpSNDdjUEpsTWZvSGVJOGFKaUlZQzZLdVRUbG5RdWMrZWZJWmg3RVpFMDVnNW1VcWxEcytMMUtIeDQ4ZFhBYmlibWNjUjBaR2FwcjFjWDErL1grN3plZXpZc1JYUmFQUXBBTjluNXZ0dDIrNTBWQXJXTkpjdzg1SmlhM0VpeXY1dHZ5cFVYMTlmWHhhTlJvOEZjSG13aHZ4Y2RKZjNJV1orbi96VUV6ZVVsNWYvVkVyNUZEUGY3VGpPMnpuMyt4MW1uazVFSXdEc0pLWDgrWm8xYTM1V1dWbjVFalBmbFV3bS8xTm9Ec3ljQXJCYTA3U0I4cFlrK0JKb2ZYSStDaUpzcGhQUk1BQ1A1d1lPWkluRllrUGdHN3ZhYk52dWpKNWN1SEJoKzhLRkM3dEZsSTBmUDc2NnNyTHlCMFIwRXZ5ODdUb3p0ekx6amJadFA0WUJrbjc4dGhBYWVkYVNJVU9HM0FKZ0RIeU54OCtJNk5FaFE0YjhIc0J4R0dCMzVWUXFkVms2blo0eVowNm5GOG9RWnVZNWMrYVVsTlFVOEMzeHc0WU5PMXNJOFpKUzZrK0dZZndDd09ORU5HdlJva1VYRnVzbnBXd0M4REtBQ21ZK01IL3puMHNpa2NnME5qWWVyZXY2MjBUMHBHRVlKenFPMHltZndjd25PWTZ6b0ZqLy9MR2tsTThTMFZGU3lyOFMwYUhNL0Y4aU9sNHB0YVNob1dIem51YXlOa2dwWndIWU1uaXBBd0FSdlNtbDdQVkhocGtyZ2pGeUg5clpLSy9mS2FWZVhiRml4Y2VGUEIxTTA4d0FnRktxdlpDRjJ6VE5xVXFwRjFldVhObW5KSHVOalkwamlHaU02N29ybEZLWmlvb0tBOEJaekx5d3VibjVVOE13VGhSQ1ZLMWN1ZkxCMXRiV1hqOVRSSlJJSkJKRjV5Q2xMUHI1dDIzN3Y2WnB6Z1l3M2pDTWZRQWN3TXpMMjlyYW5zdHZ5OHlmRXhHWTJjeXZhMnBxMmd0NWh4MUJuN2VJYUh5UU55QTA4b1QwaThFdTNhYVd0c0Q3OERIb3hzVkF4RC9mb3hIYm9XenYrNUdhZmdBR3pYcUlCTHE4ZGN5bGU1c09OS0ZFMjdlQ3VycTZvVlZWVmQ4VlFoekV6SWNRMFZnQVlPYW5oUkQvbDBna1BnYjh2SFlBTG8vRllsTTFUYnVkaUk3VE5PMWRLZVVEbnVkZGtTTWpJQm9iRzRjUjBXYTZydGV5bjZOdUY2WFVQa1EwQkw3MzNSbkJSa2FYVXU0RmZ4MTRCQkVkcGV2Nkd0TTBuMU5LL1NXZFRyOVFSR3Jpc1VBK3F4UTBabjZyV0NVUjdRdGczd0xsWU9adUczZmJ0dS9vNlZxbWFSNEY0SGI0bThIbmx5MWIxdW05YXBybUgrQjcyYTVnNWpUOHc0MjlBYnl2YWRvcmhRWU04QUIwa2FNZ29na0lISmF5R0laeEl4RnRSRVFwWnZZQTFBQTRJbWovUEFCSUtjOGxvbm9BZHdicnBwYTZ1cnJ5cXFxcWlxKysrcXBqL3Z6NUhWTEtVNGpvOXdEYWxWSW5PWTd6NTJEK1d3TzRpSmtYbEplWHJ3QXdITUNydVhPSXhXSmJDU0VPSUtMREFPeEQvdW5MRTBUMHc1eDEzRzhBL01Zd2pIMko2Q0lBSjJ1YWRvcVU4azBpdXRPeXJHZFE0bzh5RVIyaTYvb2hQYlZoNXM1MXRCRGlvZUM5Nnc4ak5FM3IxRjFpNW1jQUhNYk1Cd1dIVEFXalpySUVhZ1k3TVBOUytKSFRaUUJNSXByQXpHOWFsclVFNkR6RWVRYkE1MFMwT3pNZkJ1QVh6SHlvRU9KVkFCOUpLYThHa0dGbU4vaHZadlRvMFR1U243dXpnNW1qQVBZMVRmTmdabTZ6YmZ1RzdEenE2dXFpQU9MTS9IUXZNbnU5a2tna1BnZHdZMjVaWFYzZDBQTHk4dWZoUjRFODVqak9mVG52d2ZlWitkekFJemZOdm1Ud2xzejhOa0lHRlJ1Q2RGdmxkL2JHc0VQUGhLZ2E1aGN3UTYxZWdiYS9QNFhWLzN5aHBQVVRsVmVpYlBNNlJEWWZoK2cyRXhEWnRCYmFxRTJnRFIwQlVWblZKWHFuRXplRFZXODhBKzdvNnREdkxWdUU1WS9jQ1lxVW9iemg2M1FQa1UyMnhQQ2p6c1dTTHo2QnUvalR0YnJuZFVNbzBiWXUyQkRXVnhSSXFTcWwvaWFsM0pPSWZndGdQSUMvdWE1N0pBQ3ZwYVdsSlI2UDc4RE1qd2toYmpaTmN6Yjd1WCtHQlpHbWh3UElkSFIwZEo0ekVkR0p3YjJlNFRqT0kxTEtENmhycW9SMitPZC9Ud0I0ajRnK1NLVlNINVdYbDE4TlA2L3g5d0hVQmM0T1dRWnNMVlNNNEdDOW9QZWZZUmdIa3E4ZXN4cCt2cjNONFJ1c3VwM0o1UFc3a0loMko2STJBR2tBUnpBelp6S1pQbmtaR29ieEN5SEVaUGpPT3VYbDVlVnZTQ21yQXlOYkZUTlhVZDd2TkJIdEdvMUduNC9INHdja0VvazFBREI2OU9pZEFxUFhZN1p0L3doNTU3RDVlU3FsbEgrR0gxVzhHdjc1NW00QVZ1ZEhYeHVHVVV0RXA1T2YxbUpqQUV1VVVwY3VXYkprYW9Gb0c3WnQrMVlBUDVkU0hnWmdNaEVkUjBUSFNTbmZJYUpiWGRmOVRBanhHdnkxd2g0QWppS2lpeXNySzA5bDVwZUZFUHRLS1hlRy83ZElBOGdBU0N1bE5DS2FDK0JxcGRTNVVzb3k4bVZqeWJidHExREMrdEl3akwyRUVEOW41bFZFdElxWmE0bG9XMll1T2NkNVEwUEQ1c3o4ZkxEbS9qaVR5WndEQUtacDdoODRqQzBIMEJGOGhzY0N1TGZRT1BGNGZMVHJ1cWFtYWJzRTcvMmVSRlFHM3dqNW5GTHFQc2R4WGlybHZrSzZFeHA1MWdMRE1NNERjQjR6TndzaDdra2tFaG5UTkk4RWNJeHBtbDlabG5VZUJsQ1dJZi9BbjVsTDF1RE1wYm01K1dVcDViVkVkQjJBdzVuNUl3RDdGd3NMbEZMdURYOHpPNEtaVDdGdCs5VkM3WEpwYVdtWkc0dkZEdFIxL1EwaHhGOE13MmpTTk8yNlJDS1JzVzI3SkFNUEFKaW11VDM4dkRBNmdQMlplWXB0Mno4SDRCbUdjVmdrRW5uS01Jd2pITWQ1SnR1bnJxNXVhSFYxOVhsRXROQ3lyTDdvV2ViekIyYnVkSEhpWUZFdGhDQUFFYVZVdDAya0VHSklFSG5VRGMvelBnQ0FJTlN3MytHRy9lMnY2L3AyUlBTMnJuZjUybnNBemdNQUl0b1B3TWtWRlJXUG80ZUV5d01GTS8rWmlLNG5vaXVJcUl5Wkh5aGtzRlJLdlMyRThJaG9lOU0wejdjc2F5cmdIN3BvbW5adjRLWGJ4Wk9DaU81bDV0T0k2QUxUTkdkYWx2VkF0cTYydHJaODVNaVJaN3F1T3lNclFaZUxsUEljSWhwcVdkWWRHRVN5S2lIcmgwRXQzYVpTY0QvNEM3VGFnMEUxZ1EyVUJNUm1lMEhiNWdoNGM2Y0JISDZFY3dnbDJ2N0hpY1ZpUTNSZG44SE1NdnRjSUtJbHpQeHIxM1YvM2RMUzBsS29YNkJsZlh4VFU5TURRb2lwUkhTbXJ1cy9xS3VyRzlmUjBTRnFhbXJlSTZLczAwZldXRElQd0o4OHozdXd1Ym41blp6aDNHQ2Q5R284SGorWG1TY0NPQjNBa1VSMFZFVkZ4UVFBN3hlWXhzTktxWUx6eTBjSWNYRXZUZTVUU2wyV1gwaEVkd0g0UVlIMlJaRlNQZ28vTDJVN2ZEM3NPNUN6NldMbWNnQ0hBU2dMTnVJckFUeWZ5V1F1YUdscEtScXl4OHl1YmR0ZElzOU4wNXlFdklNTklVUXRnQk9EK1dmN0xtYm1hMnpiL2djQXVLNzdocTdycmFsVTZ1cHN2MkE5MGJtbWFHOXZmNzZ5c3ZLK2REcDlTNjV6a0dWWi8yY1l4dHZCZTdvTk16K3plUEhpaDRJY1B3OEhuNldhb0htR21aOVZTdDJhNjVXWmkrTTRyd0I0cGFtcGFZSVE0bElpT2dIQUhsTEtOMnpiL2w2eDl5UHZ2WmxCUkxmMDBPUksrQVkzQUlCUzZsZ2hSSythK2FVZ2hGZ2UvRzhNOE4vYlhycXNnQzlYRjhrcmV3TEFSZGtDei9OYWllZ3pJY1Qrd1NIZ1hhWnB2c1hNNXhIUmJ2QU5nMVZFSklxZHUrZVYveWIzUlZWVjFRN2s1K3VaaG5WQVpXVmxPVE5YQTNpeHJhM3QxTnc2cFZSYjRGU2taWXNBMko3blhiY3U1aEt5ZGd4MjZiYnloaDIvTnZBQTRGUTcydjcyS0w1NituZmREREM1VUhrbHltcTNROVh1QjZNeXZoZkUwQkVnVFFlRTlyVnNicUh2RmpQWXpXRGxNL2VqN1pYQ0lobnB1Yk93Wk9vVnFKbDhLNkwxUVdwWUlSRFpwQmJhOEZHRDBNZ1RTclFOTkJ2UytvcUlQZ0R3a2V1Nk0zVmRUd0RZZ3BrdnQyMzdOdVNzWDRJOGRnZVpwbm1JWlZuVHBKVEhFOUZSZ0wvT0FIQkIzdm5iK1FBT3prcDBFZEd2NEVmRUpnRzBXSlkxRndVT3BRM0R1Q0dJNW1rbG9vMll1VE5TWXlEWFF2MUJDUEVsZ05yQVFUbkN6QmtBVDJZeW1SNmZYMEVPdmlOemlwWUF1SFRtekpsOWpRREt3SS9hV0FiL3ZLK05pRDVuNXVVQWxoUFJzcHovWDY2VVdrWkVaeFBSS2N6OElJQmpBTUJ4bkRkTTB6eURpQjVHYVlhQmRnQzd3dmRDek1BM3lrM0pkV0N1cjYrdklxSUVFWTBFOEpGUzZxSjBPbjEvTVpteEhMekFzZnVwUUQ3NGF2S2o0RzlyYTJ2YmJjU0lFU3VZK1loQUp2QmZVc3JwUkhRV2dKMEJUQVF3SlA5c0t6ZG9LSGN0UkVUUGxYaS9ZT2JQQU1UcDZ6UUxIak8zS3FYT0xxVS9BRVFpa1ZzQU5ETHpjcVhVZ1RuUjIvT1plVHQ4dlJkWXdzeC9XTE5tVFJkWndzQXg3QkJtSGhWSUh5TDRleit0bEhvdWs4bThPR3ZXckdXbHppZWtNS0dScDM4STB6U3ZCbkF0Z0M4OHp6dmN0dTBNQUxpdWU3cW1hVnNSMFk5TTA5eXlvNlBqdEdKYWpBTkFEZnFSMUxheHNYRUVnczBoRVFuMkU4elZJQ2NwYlJiVE5NK0huM0JNQi9CajI3WkxsbTFJSnBPV2FacUhBZmhya0NQb0lOTTBqN1lzYTA1djg5TjFmVDhpK2lGOGp3ZVhtUmVSSHpyNklyNCtlTitCaUlRUW9zdEJmVlZWMVhlSjZHZk1mR3VwY3kxRUljOVdLZVV1ekh3SEVjMTJIS2RMUGlERE1FNkZuMGpzWVNMNnpXRFRqVnk4ZUxGVFUxTnpmWEFnRXlHaVJVVDBRczQ4R3dGOG52MnhYdGU0cnZ2blNDUnlQUVc2K0Z4RUVpU1pUQzZTVXY2YWlDWUJ1RWRLZVNGOEw0RW1abjQ2T0Zqb0lrRmpXVmJDTUl5cmlPaG1BSDhJa2h5K2o4RERGUDVCd2s1NWw4TDQ4ZU9yaWVnZUFQK0ZMN2tTRWpLb3BkdDQ1VWR3Wi9vTFlqOEFBQ0FBU1VSQlZQME9rYjF5enJ0RUdiUnRUNFJhbEFDMzlSakIvMjBpbEdqN0ZwQk1KbGRMS2FjRGFHUG1meExSeTRFTWJXL3lGQUI4SjVqYTJ0ckdFU05HWEFIZ3ZhempRVTFOelpud0pTQVdBdmpRODd4a1Q4bENzeVFTaVF5QXB3RThIWS9IdHdDd1J5S1JLR1RnQVlCbmd3VEZ2U0tsTEpvbkVzQ256UHhsb0NXZTMrOHpBSDJLZmhaQ1hLQ1VhdlU4YjJxaGU3WnR1ek9xSng2UFI0Sjc3cEZVS2pWSjA3UnVScWpBMC9LZXZMS1Q0dkg0NlN0V3JLaW9yS3dzOXp6UHpkOEF0clMwdE1SaXNSMWJXMXVMcm9tRGZIL25GNm9Mb3MyZnlDMWJ1SEJodTJtYXk0bm9FMlorbXBuZjFEVHRlY3V5aXNyVTV0TGMzRHdMd0dsU3ltc0FUT0ZBTmlhTHJ1c2VNNjhPb2xhNlFFUmZXSmIxVW41NUZpbmxXY2d4OGdUWEdsQnMyejdLTUl4eDJYdzh4YkFzNnpiNDZ5V3FyYTJONnJwZVVHRWd5Tk5qSkJLSnIzTDZKZ0NjbWRkVTFOYldsdW02WHFicmVnUUFORTFqSVFScm1zYXJWcTFTbXFieDdObXp1emltQ1NGMlkrWlVPcDN1TVdkUWYwa21rNHZpOGZpZUsxYXM2TWkvUDhkeDNvVy9UeEwxOWZWNmEydXJRb20vT1NIcmg4RXMzYlpxeG5SRXgwdm9vemFDV3QyR1ZhOVB3OG9YSHU3UndCUGR0Z2tqVHI0RTVkc2FnQjRwMmc2QWI5UkpkMEN0V2dsMzJaZklMUHdJYXhJejBKNTRvMGZaTlhmUnAxaHkzL1VZY2R4a1JPc2F3WjZITmUrOGlzem5IL2YzVnRjUm9VVGJ1bUJEV2w5WmxuVWRmSmszTng2UEh3WWdZMWxXc1ErcUYwakZ3YmJ0bytIdjhRUUtPSHJtTzlwbUhVOTd3M0djVzZTVWxVUjBJVFBQV0x4NDhaUEF3SytGc3RpMjNWQ292QkRCYzNqN1V0dm45THNad00zdzN5dWdueEVYcTFhdHVtbklrQ0gzTnpjM2Y5Q0hidStZcHBraW9sL2t6ZW1CWWgzeXNXMzdMT1JJOFJhaXRiVjFsV0VZazRtb3piS3M1OUdQZXd3Y2dnNEkwbDRNbVRkdjNwZkRodytQNVVxWUJUSitNL0s2bHJRVzBqU3RaTWZzNEQzT3ltdFFjRDk5a3RZUVFsekN6REdsMUNtNWE4L2d1MWVlYllZaTc1VlM2dTlDaURKbS9vQ1ozeU9pZC9vU0FCQlNHb05tUWJPaFlKcm05c3o4YXlMYWs1bm5lNTYzZnpLWm5KM2JKaDZQRDFOSy9aV0k5bUxtWlVSMHc4cVZLMytkdXlrSUxQUjNBMmhuNXM0dlFXQzFyUWk4RFlwNjhjWGo4UzJZZVE0QXk3S3NuWFBycEpRL0pxSTdtTm13YmJzNVcyNFl4bkFoeEhuTWZBbDhhWTJiaUdnZU0vK0tpSVl4ODhOS3FkdXpYOWg0UEQ2TW1kOEhNRm9wZFZaK1lyR2NlM2tVd0ZHV1pSVTBHZ2Jlak04Q1FEcWQzaUgzZ1NTbC9DY1JyYklzYTM4cDVUNEFyaVdpbmVGN3d5MWw1dnM4ejVzS1lJaW1hUWtBaTVSUyt6YzNOMzhRYUo1VzJiYWRHeWFibFk2NHduWGRuWXRwV3ZhVnBxYW03Mm1hTmdXK0IydzdNOTlyMi9ZVTVDeHNETU00aklndUo2SWRnNkovZUo1M1QzTno4MVBvUTBTSWFacjNBRGpmZGQzR1FwRW14UWk4VGhjQmVNeXlyT05LN1FjQXNWaHN2SzdyczVqNU9kdTJEOHNaODhkRWRJZm5lUTNaejRWcG10Y0N1SWFJYW5xUmErc2dQOC9UcEI3YXZFMUV1d0NZYTFsV3dWd0JBWnBwbWxjRjBUbWJCWjRJZjdSdCt3YlROTjhIc0EwUmJaOS9lR1lZeGtIa3k2YnNRRVJWekx5VWlONVZTdDN2T001Zjh5OWlHTWErUW9pWGc0aXh0VElTaHZ6djBYNDN0Z0p3TnhNT3hHQjZmb29veXZaL0ROcFdPZW16MGl1US91ZkY4TjY3Zi8zTkt5Q3k2KzNRNVNXZHIzbXhqZFJ6QjRQWGRQTXJXRmQ0eExpdm5QRlR1aUNVYUFzSkNRa0pDUWtCNWsvY2NpdGZ1ZzJEUjdxTkNHVzEyeU95MlZid2xpOUdhdTRzY0h2UFBwMUREejRGSTArK3RFY0RENmZha2ZsOEFWS3piV1ErWHdDd2dsWTlBbUxJVUtoMEI5Yjg1MVdrWnR1OVRrOE1HNFhvVnZWZ040MzBndGxRYlFWVFdLd25mSWsyVitlZmpudGlUcmplQ3drSkNSbDRpaHB4UWdZSFlTUlBpY1RqOGUyWStUSUFKeE9SRG1CYU9wMCtxNUFGUFFqOTNGZEtlU01SWFFMZ2w5WFYxWmRMS2UrSHJ4UFpuTlA4SlFDNTNnb2pFSVFkWmpGTjh5Um0vaDRSZFFRZWY1VktxWWxFRk1ucVpZNGRPN1ppekpneGp3UlJPZnNBUUNxVitoS0FrRkx1VGtRbk12TUo4TVAvWGxOS25lTTR6b2ZCdmYxZEtmVmJJanBWMDdSVFRkUDhEek0va1Vna2ZtRVl4dkVBS2gzSGVhRy83MTF6Yy9Nc0tlVk9BR3A2Q3IvTFpESXRaV1ZsR3dPNFh5bjF6S3BWcS82ZWF4Z0x0QzMvR3VpNVdrUmtBT2dXU2hyb09uNldUQ2JmeWEvckM0R3g3bmdpT2hkQWpKblRSSFF2RWQxb1dkYm4rZTBEbzhGZlk3SFlUcnF1VHdad2pLWnB1NXVtK1RHQVg3cXVlOSs2VEx4czIvYml3T0J4ckpSeUdCRjlWR0xYMGZBVENHdk0vQUFBTWszemw4d3NBQnpKekt6cmVyZlFXNlhVZkNsbDBVR0pLRnJDbkhjdGNZNWU0SlhUN2U5dFdWWmRzVTZPNHp3UG9FZWQybHlFRUxzQndMcVMrd2pac0ttWWpIbnRkMk15Z00wd21DUStWQXFaZjF3RU1WcUNxamNIUUVEWk1PamJuUXB2L3JOQWU2OE9jZDg0UExBcDYzcENzY0lEN1FnbDJrSkNRa0pDUWtLK1psQkt0ekVqUGE4VjZYa2xwMG1BdDJJNVZLb2RJbXZrVVFxY1NVR3Ria042d1d5MFcyK2k0d01IV3RVd1ZNVDN4TkQ5am9NMnZBWVVLUU9FNzloZHRkdUJXRGhwUDNDbTU1Uldhc1ZTdER2OVZvZGFoNFFTYlNFaElTSGZBS0dCWjVBVEdubEtRRXI1QkRNZkZieWNyWlNhVWlnS0lBL1h0dTBwVFUxTmp3a2hiaU9pZlFCY0RsOVc2dmljZHJmWnR2M3Y3SXRZTE5hZzYzb1hJNDlTcWx3SWNRYlFSWU94ZzVsL25VcWxiZ044V1lreFk4YnNUa1NqQUt4VVN0M1UydHI2eGZqeDQ2c0IvSTZaeHdGNDBmTzhuemMzTjcrZU8zNlFZUFFRS2VVdVJIUWxnSU1BUEE2QUhjZnBUWXU3SklLUXhCNDlhZ0lOejZJSDlyWnR2MnFhNW5mZ2g0YnV4Y3d6VXFuVXozUGJ4T1B4U0pBMDd3SDBNZnd3SDZYVUUwUzBMek12SjZLZlp6S1p1M0oxM0lzUlJBLzlKNUFMbXdMZ2RDSzZYUWp4UElBUDEyWk92WkhKWkk3UmRmMHUrRHF1KzVmWXJSM0FIQUMvek9ZMll1WkRpYWlXbVZjQnVLWkl4TTR2MEhOT3FCdDZxQnVVQkFiQzFqNkdESWQ4aTZpWWpIbURVYnFOVnkyRU4vc2g2RTBYQXBFcUFJRFlaRmVVN1h3VDBtOU9CcnlPWGtaWVZ3aEFkRjFxTUh1QStrYVViSHlKTm9XclJsMFVHbmhDUWtKQ1FrSkN1aktZcGR0S3BhUGxYMWo1N0lPSWJoOEhNbW00UzcrQTk5VVNjRG9GYlVRTkt1UjNNZlNRMDZDUEdGTTAya2NidlFrcWpPOWl6YnV2ZmNPekh3aENpYmFRa0pDUWtCQWdOUEtVaEZMcVhrM1R4aXFsN25ZYzV6SDBRWHFydWJuWkJyQnZFTjF4U0VkSHgzVUFGQkU5eE13dnJWeTVzb3ZSSUpEbjZySzRkQnpuOXdEK0VJdkZLaUtSU0VVbWt4SEpaSEl4OG93WWxtV05EdnAybHMrZVBic3RIbzhmcXBRU3RtMzM2QklVSlA4NjJEVE5PdHUyZTh5Yk0xQ2tVcW1qaEJBbEcyTXN5M29Qd09IRjZsM1hsWnFtVlREeldrZGlNUE9WQUtaNW52ZW4va1RnT0k0ekg4QTVzVmpzUmszVHZwdU5uRnFYQkVrUFMwcnMyeE5DaUFudDdlMGkwTGN2K1BjUlF0elZpMXpidFJ2WVBra0RzRE16LzJwOVR5UmtjRk4rSG1aMzNJTmpQY1pVSXV5TndXRG9ZUmZ1M0tlaGJYa2dxQ2FJc0NNTjJ2aVRvUzE0RWQ3Y3A5ZlB2SWlBcnJrajRmK2tyR01uSUlZaTRHSDJNS1hxLzlEWEpLQWhJU0VoSVNFaDN4SzJuajV2OXZ5Sld4NmhJdEc3aWZuQURjM1E0NjFjaGpXSkdRQXp5dW9hVWJiRnR0Qml1MEpVRFlPb0dBSm91cjhlNjRITUozT1FtbHQ2OU5EZ2dUMHczK2ZwL05PdHAzMFNTclNGaElTRWhIeXIyYUFXTUNFaElZTUNFZndMazhxR2ZLdHB2eHRiTVRBTmhLYjFQUmNmQWQzNE1TSzczZ0tRMWxtcVB2NGIwcStkQ1Y3OTZUYy9KZElSK2U0dm9NY21mejJmUmU4aTlld0JRTWZTZFhWVnhRcC82QUF1SGhWS3RJV0VoSVNFaElTVXdQeUpXMjZsOU9qVGdTVDRCa08wZmdlTU9tMEtJbU8zQVVXaVh4dDBpaGwybU1HWk5OU2FsZkJXTEVPNy9RKzB2Zm9FM004M3RQelhySmp4QjY5RFhSeEt0SVdFaElTRWhJU1JQQ0VoSVgxSElkVGlEQWxCeFdUTWE3c0hKd3JHWDRqUWdQWHVPS0hndnY5SGFGdnNDN0g1RHpwTHhaZ2RJRGJmQjk3N2Y4SmFxbGoySGIwQ0ZCM1J0Y3hMQTZya2dOaStFa3EwaFlTRWhJU0VoUFNaMm1jWHpOc1FwZHZLdHpWUVZydWRIN0dURHpQWXpVQ3RYZ0Z2eFRLNFgzeUN6S2R6a2Y3a1E2UVh6SWI3eFNmZ1ZQczNQK20xeHBkb2c1ZTVhdHlMODhMMVhraElTRWhJQ0VJalQwaElTRWhJU0wrcG5vUlpiVk54ck1hWUNtQXZyRzlEVDhkaXBOODRGOUVqL2dFYXNxbGZWajRTZXYwUDRTMTRDV2ovWnBYTHFHcHppTkd4TG1YY3ZnaHdlMHJuMVU5Q2liYVFrSkNRa0pDUXRXRHI2Zk5tZjNUNDFzZUM5S25FdlBlR1lPanhWaTRIcHpwQWxWVmZGN29aWkw3OEJCMnQvL1dOT1o4dlFPYkxoVkJ0WDBGMXJBYmN6UHFiOEZyRENzRERnbEpUYXFjdkNOZDdJU0VoSVNFaEFZTiswUklTRWhJU0VqTFk2YmdMMjNpRWFVUm9YTjl6QVlESWJuZEFqMDBDUkpsZndBcHFzWVgwaTBlQTJ4Y0RhaDJyTFpJR0dySXhkSE1LOU8xUEI3Um9VTUhJL090eXVOYnRHT0NBd0ZDaUxTUWtKQ1FrSkdSQW1EOXh5NjFZajA0RDBTQ1I1QzJPR0RZS3d5YWVob3JZTHZCV0xvZTcrRE40WHkxQmFrNExVbk5hb0ZZRThyaWFEbjMwSnFobzJnMWdoZFgvZWhscTFWZnJkL0o5SnBSb0N3a0pDUWtKS1VabzVBa0pDUWtKQ1JrQTJ1N0JoTUVpM1VZMUpzcjIvRFhFUmp0MktlZGxzNkFXdlF0dVh4STRRcTRqeW9aQ2pHcjByeThpMmF1RGw4OUc2cVZqd010YUJ2SnFXWW0yczZzdUNpTjRRa0pDUWtKQ1F0YWVEeWZXVGRBMDRhL3JCbnRFRHhHb1lnaWlXMC9BeUZNdVJWbnRkbUNsMFA3ZjE5QSs2MTJvMVNzUjNYb0NLcHAyUldUc05nQ0FsUzg5Z21YMzM3U2VKOTRYT2lYYXp0NTYrcnh3dlJjU0VoSVNFcExINEY2c2hJU0VoSVNFYkVDMFRjWDJnMEs2VFpSQjMvNTBSUGE0Nit0b25rNTRYZWJFOFNFUkpQek5lUXN5YmNpOGN5M2M1TjJBR2lDWmtFQ2lUYm1ZTXVULzhQbkFEQm9TRWhJU0VoSVNBbnh3MEpiYlI4cWkvcnB1c0J0NkFJdzgvUW9NUGZBa1FBaS9RQ213bXdHVUM0cEVBYUVGNnpQQVcvb0ZGbDV3SUxoakhVam9EamkrUkJzaE5hWDI2UVhoZWk4a0pDUWtKS1FBWW4xUElDUWtKQ1FrNUgrRjZ2UHhubEQ0SVRObXJ0ZUpxRFRjOXg1QTV0MGJnZmJGZVpVRUNIM2QvaU9CTGdhZTlFcTQ3ejBBOTcwSEJzN0FBeWhtL0dFTlkzSm80QW5wSzRaaEhHaWE1dWxZei9rcHBaU1RUZE44cktjMmhtSHNLcVYwR2hvYU52K201bFVJMHpSanBtbnVqQ0w3aDFnc3RwV1U4b0Q2K3ZxcVF2V0RpWWFHaG8zaThmZ21hek5HUEI3ZndqQ01Rd2RxVG9PWnhzYkdSc013RG96SDQ1VnJPNWFVY2twdm4vbTFJUjZQYnlPbDNLRllmV05qWTJNc0Z0dHBYVjAvNUgrTGJaOWY4SjdHYXYydjYwcWs0LzBFMU9vY0ZUTWhRR1ZSVVBrUVFOTTdEVHhRQ2gyekhYQ3FmZjFNdEUvNEVtMXV1NW9jR25nMmJFelQvTDVwbXYrTngrUGI5S2QvYlcxdHVXbWExNXFtT1hHZzUvWnRJQjZQYnlHbG5Md3V4aDQvZm55MVlSaVhORFUxZlE4QW1wcWFOak1NNHp2cjRsb2JBckZZYkNmVE5CL3RhYjFobXVZUlVzcXJTeHhTTnd6alJ0TTA5Ky9yWElLL2pkSFkyRGdpdHp6NEd4a0F0TjdHaU1WaU94bUdNYTZ2MSs2SllGOXhlQS9YSEN1bDNDY2VqMGVLdFFucHpucmQySWFFaElTRWhQeXZVWDRCUG1xN0I4ZXZkK2sybFliNzN4dkFiZk9oTjA2Q0dMNHRFQjMrRFU2QWdjeHE4TXE1dm9Ibi9UOENxZVVETmJnQzR6Rld1R3JVUldFT25wQytFWS9IaHpIekh3SDhCOEFENjNrNkV3RHMzVk1EWmw1Q1JJMlJTT1JLQU9kOE05TXFPSTlyaU9pSVdDeldtRXdtdXgxNGFwcDJOaEg5cEx5OC9BZ0EwM29hS3g2UGI2S1V1cUt0cmUyU09YUG1wSExyRE1QWWw0aml4Zm9Ta1cxWjF0OXl5Mkt4MkJCZDEzK2psTHJEY1J5bnQzc3BLeXVid2N5akFZenVyVzBSTktYVTM0bG9pMWdzRmtzbWs3UDcwbGxLdVF1QVY0am9LTXV5WHVxaDNTTkV0S05sV1hYOW5PZUFvT3Y2alFBbXVxN2JDR0RXMm94RlJBYUtmK2IxeHNiR2FtYXVpa1FpMWN3OEJzQ20yWDlDaUUwQkxMVXM2L3hpL1puNVpRRFZzVmhzcDJReU9TK3ZYdWk2Zmo4UlNkTTBZNVpsdmRmZjIyaHNiQnhlVmxhMmtlZDVHd3NoTm1MbXpRQnNHZnh6YmRzK0dnRDNjL3lRUWNRV2Y1M3owWWNUNjQ3WE1QaWwyOW9UTTdEMDl6ZGc2UDRub0d6TDhhREtISnM3TStDNXlIeTVFTzNXREt4ODRTRy9iRkRUS2RGMjFiZ1g1NFhydmZWSUxCYmJTZE8wbXp6UE95R1pUQzRhUDM1OGRXVmw1WDdGMmpQem5Qem5NVE9QSktKNEpwT3BBSURBSUgrRDY3b250TFMwOUxwSkdEVnFWSlNacjJIbTN4cUdzWlNJN2lXaVV5ekxTcTcxRGZZVDB6UmpudWNOTGJXOUVHSzJiZHVkSG5pR1lSeEdSTnYxNTlwQ2lOOG5Fb2tscGJaWFN0MUZSSWRLS1pPMmJjL296eldMVVZWVlZjWE10elB6M1FCZUYwSmNEZUNIcG1uZTVicnVWY2xrY25VZmgrelRjN2FwcVdreklob1FJMFE2blg2L3RiWDFpN1VaUTlPMHpRRWNxMm5hay9EM0c5MWc1a01BSEFYZ2h0N0dxNjJ0MVlVUVZ6THpIUUM2ckJ2cjZ1cUdWbGRYL3dMQVM3WnRQNW5mZDhpUUlic0JlRkVJY1RLQWgzUG1lRG1BOHczREdPRTRUdEVFYmVQSGo2L1dkZjF4WnQ3SU1JenRITWVaMzl0OFMrUUlaajRMUmZZTW1xWk5JcUtMQVd3QmhBNmRwUklhZVVKQ1FrSkNRZ2FZNmttWTFUWVZ4dzRHNlRadjlzTlFDMStIMkhRUGFHTy9ENnJjR05BcjF1azEyVjBEcEpaRGZma092SG5Ud2FzV0FoaWdIRUNCUkp2bjRiSXdCMDlJUGxMS0M0aW9ZS1NKNTNrdk5EYzNmOERNTndFWXpjeGZTaW1uRkdoM2QrNW0xRFROaDVpNXFLZFpxUkRScnl6THVyS25OckZZYkl5bWFiRUNWUWtpT3Nvd2pLZUlxTXVwbk9kNXlXUXl1U2lZNjg0QSt1emxsNFdaTzJ6YnZpVy92TEd4Y1FRUkhRamc5VUlHbm9BakFDenQ2T2g0dnJmcmVKNTNqQkJpMHRDaFE4ZkMzK0IyYWtnS0lRNEZVT3dRSDh6OFd3QmRqRHhDaUNabVBsb0ljWUJwbXQvL0JnNThQR2ErUWdqeHVLN3Jkd0VvZXRCVkNLV1VwbW5hRUFSN3NlQ3c3QS9NL0xMak9QZmxOQzFqNXZMY3ZzRm1mZ1lSM1dWWjFqbzNValkyTm00TjRHQUF6elkzTjYrVmdhY1FVc29qaWVnM3pGeE5STkhjdWlKbjZSK2orT2ZEWmVZekFMeW02L3FUZFhWMXUrWWFFYVdVMXhMUmR3RDhwQ2NEVHl3V016Vk51NENJS3BsNUNJQktJaG9LWURnemp3QXdqSWdFTTBNRXNsaTVjMlhtdEdFWUJ6cU8wK3QzSVdURFlOeXpjMlo5Y05DV3gwYktvbFBCUEdpbDJ6amRnZFZ2djRpT1dlOGlXdGVBNkxaTjBFZHZDaERnTHY0Y21TOCtSdXFEWnJoZmZnSk9kNnp2NmZhQ0w5RW1LRFdsZHZxQ2NMMjNuaEZDakFhd3U2N3JiMHNwOXhaQ1ZERHpFOFhhRTlGVUFKT2tsQmNBR0diYmRyZURiR1p1RUVMc3IrdjZ5L0Y0Zko5RUlyR2lwem1zV0xHQ2h3NGRDaUx5aUdnUk13OEg4Qy9ETUU1MEhPZXZhM3VQaFRCTnM0Nlphd3ZWdWE0N0Y4RHZORTNyUzNSb2w0TjJJanFKaUk3c3o5d3ltY3h6QUVvMjhyaXVlN1d1NjRjQXVCTEFnQnA1UE05ckQ1NkhPZ0RZdGoxSlNybU1tWCtpNi9vaGdVTk01OXA2b0orem1xWWREdUR1Z2JpWHNyS3kwd0U4YUpybTRjd2NMZGFPbVYvcXlUanlUVkZWVlNXSTZBY0FqbzdINDNZaWtmaG9JTWV2ckt6OERYeER5eDFaQTQrVThqOEFtbnJyUzBTekxNdUtOelkyYnEzcmVtdGV0VTVFbXBTeXk4T0ltU2M1anZNZ0VaMEs0TGxFSWhFYWVQcEFhT1FKQ1FrSkNRbFpCMVNmai9mYTdzRmtqZkVnQ0VXbFk5WTlERjY5RU42SGo4Q2I4eGdRcVFhMC9EdzlBNHlYQnJ3VTRIVmdnQjJaRlFFUFp3Zy9Ibm9SbGc3a3dDSC9HeERSOWN5c0U1RUdvQnhBT3pNckFCQkNmR0thNWxobVBvK0lQaWFpM1FEc2x1M0x6TFZFRk5VMDdYNEFxM1BLNXdMNGJ6L25zem1BcllOeGltNFVzMmlhdGdjUkZUMDBFVUs4WEtEUDBRQ3lubnM3QTdpbVAzTUZBQ0phQWFEVHlCT1B4eXM5enlzam90TUJsRFB6ZzRaaGRJWUVPbzdUQnNDVFV1NUNST09ZK1M5bFpXV2IrdW9QWFhFY1p3R0NId1RIY1g0bHBkeUdpQ1pMS2Y5ZzIvWnAyVHBtRmdCVUtwVWFsajlHZVhsNXdjMjA0emh2bTZaNUZJQ25tZmxWS2VWZXRtM25ieVlIRk1keG5wQlN2azFFWDhWaXNTSDk4Rkx0WlBiczJhdWtsRFZDaUR1Ym1wcG1ORGMzZjFDc2JYVjE5VTFFWkFUdjB6b25Fb2xjRDBBdzg4R21hYnA5NlBvOXk3TCswVnNqcFZTTEVPSUZJbHFsbEZwRlJLdUlhQldBUzVtNURjQjVTcWxsdXE0dlhicDA2YUw1OCtkbkR3T0VsUEtZSXNQK0M0QmVWVlYxcEpTeTA4T0FpQTRGTUplWlA1WlNIcGZmeWJidHh3Q3dwbWxiQjRjTExvQlYyWDlCVk4ySEFMNWk1bVh3RDllV0FGZ01ZSkZTNm90VUt2WEYrKysvSHo2Zi9nZlo5dmtGNzMxOFdOMFBYWWhwUkdoYzMvTXBpbEx3bGkvQ21uZGZ3eHJyVFpEdUs5Mndtd0c4dm55RjF5ZStSSnZYb1M0ZTkrS0NNSUpuRU9BNHp2UFo1eXdSdmFtVU9vZUl3TXpYQStqeVcwOUVmOGw1dVFlQWpWRWdXc0Z4bkFkTjB4eERSTGNxcGFiWDF0YnVsL01iMzQzS3lzcE9oeERMc3VZME5EVHNIb2xFWGhWQ2ZBZkFPakh5TVBOWlJQU1RRbldSU09RNklqcE5LWlVyVXp1T2lCNWg1cWNCL0N5L1R6cWRubHZrT3JXcFZLcWtaMGQ1ZWZtdEFNN0xMeS9WS1ltSTlwVlNydXFwamV1NnU3UzB0TFNVTWg4QVNLZlRhOHJMeXdFZ3U4bDBiZHUrUWtyNU42WFV1UHcxMGtBL1o1VlNEMnVhOW1wUGMxUktUU2VpTmlJNnNhZDJtcVpsalFyM0VkR29ZdTJZV1FMb05YbzhGOU0wcHpIenZnQVFPTGJvdmYwdGNpR2lDNlNVMmFqK1IyM2JQc3R4bks4TXd6aUZpUDRPNEltNnVycGQ4cVBrKzR0aEdKY1EwUW5NL0hZcWxib2lwMm9hRWIxYndoQ2ZBY0R5NWNzL3I2bXBPVGkzZ3BsUElhSURBQnlmVi82ZVlSZ0h3Ly9kT013MHpVS0hDVk10eTVyVXQ3djVkaEFhZVVKQ1FrSkNRdFlSMVpNd3ErTmVuT1I1ZUdLOVNyZGxZUTlJcjNlSG8vNml3SGpNODNCWmFPQUpLWVpsV2NNQndEVE5Id0c0aDRnMnNTeHJCZUJyTzJ1YWxpQ2lkNGhvOTBRaTBaa2dTa3E1TjRDWG1mbU9YQmtOQUxCdHUxOUdFOE13emdKd1ozQUlNa01JOFdzQW1EQmh3c2hvTkhwQzBHd0NNNWVicGprSkFEelBlMGZUdEFPQ3VwMVFRT0pCS2FVQjJFTUk4VG9BWkRJWnU4RGxUKzdvNk9qVGdVYzBHbjJIaURiTnU5YWZoQkNkSHFaRTlNZGNUMHJUTkhleExPdmZBTTRNNm84bm9pNmJ0U3gxZFhYbHVadE8yN1l2a2xLT0E3Qi9MQmFyelpIVzJoTEE1NjJ0cmQwMnZhWnBGcDIvWlZuUEdZWnhuaERpUGdBL0JkRHRFTDlVQXZtVWgzdHJSMFFhTXpkcG12YWxsTEtuZG1jUzBiT1pUR1lrQUdpYVZnTUFTcWxSc1Zoc0xBQUlJYzVoWmtzSThlZDRQTDVyN3VjelMxTlQwM2NCbk1mTUw5aTJmWDkvNzY5VVROT01NL01KQU40aW9oNFBUN0l3czBsRUU1VlNuWWR4c1Zoc3JLN3Jad1gxRFVSVWFacm10UUNnbEhyUXR1MVQ4OGVSVXA1SlJLc3N5L3A3b2V2VTF0YVc1UjBrZGtNSThlZEM1VDMwZXhMK2dWUDJYazYyYmZ2Um5xNFI4dTFpUTVKdUF3QjRMbmlETWV4a1lRWEdZNkZFMitERHNxeG5nM3lHRndISWJpaGFiTnZ1OG55UVVxWksvV3BZbG5XYmxISmJJanB6eElnUnh3d2ZQbndPZ0cyTE5NL201dGplTUl6VGd2K2ZxcFJhS2FYY2M2QWx5QUJBS1hXM0VDTHJTSE1YRWRVR01sc0E4SmxsV1ovbHRqZE5zeEVBbVBrcHgzRktkaEFTUXF3dXRPNHBoR21hQlJPY01uTUZFUTBCY0YxdlkvVHc5OWtEd1BjMFRldk0wMkthNXNITVhOS3prSWhPelhlaUlDSklLZThFOEt4dDIva0grZ1B5bkEwaWFucmM1RW9wMDh6Y2JsblcreVVPZTNvUkI2MlRpZWdRSVVUSnhwa2NwZ1BJU3Z3ZUJHQThnSHQ2NnhRNHIxM0N6RGFBMTRPeXp2Vy80emh2U0NsL0MrRGM2dXJxWHdJNHp6VE5hd0RVTVBNV3dWN2tsQ0RpUDhzZUFDQ0V1TTAwelRRQXJGNjkrdkxaczJlM0FZQ1U4Z3dBdHpIekFzL3pEbTl0YlUxbk94YUsrdStKaFFzWHRtKzAwVWFPVXFxN0YxaFhGdXU2dmtncGRSTUFNUFBkUkxRcytQK1JSRFFad01OS3FSZjZjdjF2RTZHUko2UWdVc3BUQUV3bG9qc3N5N3IybTc2K1lSaVhDQ0Z1RHc1Ykx2bW1yei9BNkkyTmpkdHJtaFlQTk9hM0YwSWNVR2p6L20zRk5NMlg0RXVkVExRczY3bjFQWitRa0lHay9Eek1IaXpTYlJzc29VUmJTTi9aQjhBL3M5SWZRUjZlNlFES1hkYzlkZVhLbFZwdGJhMEdBQ05Hak5nSXdDTUEzdlE4NzVyYTJ0cHlBSmcvZjM0Sy9RaEZrMUxXQVBnOUVSMENZQ1V6bjJ2YjltK3pZMm1hdGlseUpDV0NqZmJkUWQwQmxtVzlKS1hjZzRpdUJmQmp5N0orbVRmK0ZDSzZqSm5uMmJiOW0wSnpZT2FPVWc4TGNzWXRwcW5vTW5PWEF3TWkyZ20raEJjYUdobzJJcUlUbWZsZEl2cFRnZjduQTlodXpwdzU2Ynh5SllRNHp2TzhFY2xrTWl2L3NDa1JmWitaWHk4eUZ5YWlvcUdJanVQOFhrcTVYQWd4dlZpYkVwbFBSQTkyWHRRM1RPekp6RThSVVJlZDlqejVrSTBEMlpVRWdIOW55NVZTYzRVUVIraTYvbEJ1WHlIRWcxa1pra3dtMDZocDJ0VkU5SE9sMUhVQWNqMG1FWS9IaHltbEhnYXdOSlZLbmJtVzk5Y3I4WGc4d3N6M0FWZ2poRGdoa1VoOFhFby9LZVc1QUNZeWMrZkpNaEhWQkxycklLS1J3YUZKOXZYZkFQUlozMzMrL1BrZGxaV1ZtL1MxWHo2NnJ1dWFwcWxVS3FXUVkrQUpDU25HaGlMZHRtSGlTN1N4bDdsczYrbnp3dlhlSU1TeXJJY0JQQnFQeCtzNEo2ZVRsTklob3RtV1pSM2IxekZUcWRSNTBXajBSZHUybjVKUy9wNkllbnZHZlU4SThiM3NpK0FyK0JnR1dJSU1BSnFibXo4RjhDa0FtS2E1a3BuVHRtMTNHbS9pOGZnbXJ1dHVrMzNOekFjUkVZUVFIWUZqUmllcFZPcTlieUxTYzIzTzc2U1VWeEhSOTNMTGxGSzZFR0lJTTc5RVJFV2x3SUtvcDArSjZNVkM5VXFwNXY3T3ExUk0wNHdwcFhZc1VqMENRRFJ3d3VxRzUzbi95WTFlc2l6cjJYZzhIc2svdHpOTjh3Um1UcmUxdFgxU0xBb25NTXFBaUI2U1VqNElvTlcyN1IxelpYYWxsQnNEMk1xMjdXN1MwZm5VMXRhV2p4dzU4aElBL3lqV1hnaHhPVE52bzVUS3JsLzNZZWF0Y3FSd2QyRG0rcHd1d3dQanowRUk5aWlWbFpYWEFXZ3pUWE1TTS8rS2lMNVFTdTJiVENZWFNTbDN5UDNzOXhWbTNwbUlubVhteitDdjU0Y0NxQVR3SU9DdkR3Rzg1bm5lVzBLSTdEdy9zeXpyRmdDUVV2NlltVk50Ylczbno1a3pKM1FBS0VKbzVCbWtORFEwYkI2SlJDNGtvdjNneTN4RW1Ya2xFWDNBekhldWE2K3lRTk94S3ZqQ2YrTkduZzBGMHpSanJ1dXFYSDM2eHNiR3hrZ2tjamFBT21iZWhvaHFFWHpYbVBrckFNM3dOUzM3cEpVcHBkd2hHeExKek8vYXRsM3M0WlUveDBjQkhCdjArODdhL0RDSGhJVDBqOEVqM2JaQkVrcTB1cFM3RndBQUlBQkpSRUZVaGZTSit2cjZNbWJlQjhDTjJUSm1maEJBSTN3UHNmZEhqaHhacU9zWVhkZFhaZXVHRGgzYTJFUCttWUlZaG5FaUVkMEpZRFNBNTF6WFBUZVpUQzdNYlpOTUpsdnI2K3VyQVNBYWpkNUpSSWQxZEhUVUFrQnJhMnM3QU5pMi9hYVU4a2tpdWsxS21iQnQrMDBBYUdwcW1rQkUxekR6cTdadC83NHZjK3N2ek96WnRuMWpibGtRZVhRd0FKU1ZsVjBNWDhydE10dTIzOGp2TDZVOGpJaTJRUUdEV1dDRXkwWmFEUUh3Ri9neWU4V01WOHNBSENxbHZBRytwTjc4L0RXeGJkdFA5ZjB1dXhJa2krNlVnVEFNWXpjaStpZUFWeTNMS2pnM29ET0M3RWdBdDF1VzlWaHVYVHdlWDhqTTJTaXQvUUZjeU16WEVORTdBT0M2N3Z4a01ubW5sSElmSXVwbTlFaWxVa1BMeXNvK1orYnIxelloY0Nrb3BhNGpJc25NbDVacTRBbklybms3RFNiTnpjMDJnTEdBdnk0bG9uMHN5eG9MQUxGWXJNRW9vTzlIUk9VQVZLRTZwZFNLWkRJNWIyM2ZoK0RRcEIzQXIxcGJXeThxTUlmRHBaUjEvUjJmaU42MUxPdHZ2YmNNMmREWTl2a0Y3MzA0c1c2eXBva0hLVnpYRFJDK2dhZURWLzk0KyttZmh1dTl3WVVtcGZ5UmJkdjN3VGVHRnpLSTY4eXNGU2p2bFNCQzRDa0FjRjMzMHNESnBTQzZyczlqNXVtZTUxMllXKzU1M3ByK1hIdHRZZVlqTlUwcmxBdm1xWnhnR0FCQVJVVkZycnh1RjlMcDlDYXhXS3k4VUYyQmExWVZzaTBUMFR4bVhpdERDak4vQWFCWktkVmVvUHAreTdJS3poL3cxM3ZNL0lGdDJ5WExhQTMwYzVhWkR4UkMvQXpBR3M2MVF2cFVCSDN1ekJ0REJIV1hBdWcwOGtncGoyZm1HK1B4K0U2SlJDSTM5MUU5Z05ZNWMrWmtwSlFGejJVRENlaTltZmt0K0k0c254YVpQMlVqdW5zaUVvbEV1OTlPVjRJMWRXZU9TTXV5ZGcvdTR3QWllb0daSnp1TzB4bmhiSnJtUFFET1orWUp1Ym1GRE1NNEdyN3oyYWRFdEkvak9COEcrNXVIVGRPOHlyS3NtM3FiYjA5a3IyZWE1clhNZkpadDI1M3JRMlllR1VTMlAwdEVMaEZkS0tXOFA1Vkt0Y05mbDc4Y0duaDZKalR5REVJTXd6aUlpQjRMUWkyemhvRVVFWTBBc0JNUkhReGduUnA1WE5lOVd0TzBoWjduUGI0dXI3TWhJNlc4QmNCUGRGMmZES0R6RUtpc3JHd05NeDhCMzRqekZqTkhBQ2htL240MlVSbFFXdGdyRWIxdVdkYkVBdVhmaWNWaU95V1R5VzR5THJrRUQ0eCtKZklMQ1FrWldBYWRkTnVHUVNqUkZ0Sm55c3JLRGlDaUVaN25kVWFHS3FVdUM5WldwOEUzS21RM0tKdkFseUs0ZzRpeXV0b3grQnU5a2pFTW81YUlmazFFK3pQelltWSswWEdjUjRvMFY5a29HeW1sQ3dEQmF4R1B4enV0VDU3blhVRkV5dk84TCtQeCtPaFVLcVZwbXZZSU0zOUpST2ZHNC9IaFFUdDNmU1YrRFRheGt3Rzg3amhPTndOUGdNYk1LUUJvYW1yYVVkTzA2M1BxUHJNczY0ekFpSElmRVczUHpBL1p0bDBzRXVkR0FMY1QwVlhCOVI5dGJHeWNwZXY2UWJtTmhCQy9UeVFTUzB6VDNJLzlCTDc1ODY0bW9ySkNlVm1JS0dWWjFyUXVONkJwN3dUNVlyNlBJZ2FvZ0QwQXdIWGRicEZJUWVMWXp3SEFOTTNUZ210WmxtVzlsTnZPdHUwRDh2c0N3TXlaTXo4QnNDc0dPTkZaSVlJMTZrOEFlRUtJVzB6VExDckx3Y3ovdEcxN3IreHJJc3J1TC9NanR3cWk2L29iQUlwcTNnc2h1c2tSQ2lHZVIyQmtsRkxlQjZEYldqbVBrMnpiZnJXK3ZuN2o4dkx5ZlR6UGV6M3d6dTZOWTRpb1dONmZVcGdLSURUeS9JOHk3dGs1cytZZXN0VkpqTWdURzRSMDI2REdsMmhqTDNOWmFPQVpmRWdwRHllaWUwM1RQSXlJanNsR1NhL2xtSk1EaDJZQWdGTHFaNDdqdk5YUzBySWN3UEppL1V6VFhBTkE1VHZRREFLT1krYUNUcnpNdktNUVltcFBuU09SU0hKdEoyQloxcVVBWUpwbUhUUDNTN0xXZGQycExTMHQvWFVpV2dsZ2FGNFpCZitLUll1dnErZHNrMjNiYzNJTHBKUXpBWHhsMjNhWENDdkRNSXhDYXcwQXJRQTJaK2JmQVRnQzhKMURBR3hEUkw4RG9HemJMaGdWSktVOENzRGVBSDVqMjNaUnd4aUFTbDNYUCttaEhnRFFnNEdIQU9SYUV4bUFWNlJ0U1hpZTl5b1J2WlhKWkk2Zk9YUG1KNDJOalNPSTZCY0EybHpYTGJhM0tSa2h4QUxUTkptWnl3R1VtYWFaM2NOVUV0SExLMWV1YkFTQXFxcXE4VUtJZDRqbzZXZzArakVSYmNYTVAxemI2Lyt2RXhwNUJoa1RKa3dZS1lUNEM0QWhBUDdNekZmYXRyMEFBTWFQSDE5ZFdWbjVBL0tUK0s1VEFsMzBYc01HdjgwUVVWV2g4a1FpOFJHQVRrMTdLZVdyQURiT05mQUFYNGU5QW5nT2hhTjZmc2pNRmZtRndlSE9ScHFtWFFDZ3Q2UnhrK0IvenorSGY1QVZFaEt5SGdtbDIvcEFLTkVXMGsrRUVLY3hNMnVhTmoyYncwVXBkWWR0Mi9lWnBua2FNMzlwMi9iREFCQ1B4N2RqNXR1STZJMnNYS2hwbXZ1amowYWV3SUMwSXpNL0lvUzRNTS9qcnlRTXc5aUNtYk41YVpDVjhkSjEvUmhtUmxsWldmWmFBUEJoZHNOSFJNMEFldE80WGljb3BaUVE0cThBYm9uRll1T1R5ZVRzQXMwaUNBNzhoUkRsekR3V0FJaG9Dd0NMZ3ZJT0FHT1orWjVVS25WeHNldlp0bjAzZ0tuMTlmV1ZBSkJPcHpOVlZWWEhFMUdYNU1hWlRPWTVBRXVZK1ZZaWFpbzJIaFhPemJJVVFCY2pUeUtSeUppbStUd3pIeFNQeDRjVk91Q3FxNnVMd28vUVNTU1R5VVhGcmpsMjdOZ0tBRmxEenFiWjhhU1ViOE0zTU9iT3I1eVpSU0U1RUdiK251TTRwU1M5N1JOU3lpWm0vZ3NSTFZOSy9WWUljYVZTNnBkRTlFR0I1bGNqYnovSnpORkFxcWFrcEwrZTU1MmdhVm9oQ2I2cEFOb0JkSk50VmtybFBoTkdCSklmcnhVWVl6VDgzRmJsQUJDTlJoc0FQS1JwMmtRVThhck5oWmxQU2FWUzAzcHIxd01sR2JwQ05seTJuajV2ZGlqZHRyYUVFbTJESGR1Mm56Uk44MG9BTnltbDNvN0ZZZ2YzMnFsM0twbDVPQkZWQTRqbFNxVDJCRE92Z245V05xaHdYWGRXTnZwYlNua21nTFJ0Mnc4RnI0ZVhNTVFaek54V3lyVUNoNldEZW1oU2gvNmY1VDJDSWtZMklpcXZyNi92ZGdiVzJ0cTZCb0Fpb2hYNWpqVlN5aU1BM0t5VU9xZTV1Ym1iQTh4Z2ZzN2F0dDBzcGJ5ZWlHNlFVcDVwMi9iOXc0Y1AzdytBN25uZURNQS92NDFFSW1jNGpuTUgrdWVFMDhITUo1ZlFMa0pFM1F3c1VzcTlpZWlWN0d0bW5wSHJlQk9VVWZCb0ttbCtnYUYxOTJ6N1NDUnlQNEF4QU01SUpwUHpnZ2lna2drVUFTN01lWDBrZ0RPSjZEaG1YZ3pna0tEOEJpSkNUcVRPdTZacC9nckFoWUdzM0pPMmJSZk0weGp5TmFHUlo1QlJWbGIyQXdEVmdjNzZ5Y2o1SWdZSnNOWmFncUlYTkt5bDVUZWtieWlsN25jY3AxdHk1RUxlcFFIdkF5Z25vcVByNitzdkxpWlZFUndpL0pDWnZ3UXdqNGhDSTA5SXlDQWdsRzRyaVZDaUxhUmZCTjZMaHhBUk1mT0R6T3dLSWE0aW9xS1JBZ05CVm5zN2xVcWQzZGRjT0FFaWVFNTNpMGhnNXAwQ1NhK0Ntek1pV211UDJ2NmlhZHJIbG1VZGJ4akdXWnFtL2RZMHpjTXN5M28ycjFtRWlGS0FMME1Ib0FFQXBKUi9KYUlHQUxBc0syR2E1b2xFTkt5OHZQeVlySEd1R0VxcG1ZR2tHdUJyZVQ4WWpEa2x6K0J6b0ZLcW13RkJDUEYzWmg3QnpOMHU1THB1d1hVd005OUxSTWN5OHhrQWZwbGZQM1RvMEtNQmpGSktYZDdUM0VlUEhuME1BazlYWnI2TG1VK3JyNi8vQVlBL0VkSEcrZTN6ejR6Wnp3OTBaUFl6TjlBRWtUaENLWFUwL0lNaUFKaGVSSXF2a0NSTEdRQm9tdGFya2FldXJtNW9KcE41dTdtNXVkdDNSa3A1Q3hHdEtpVlhJek12c20yNzI2RmpJSDMzU3FFK3ZZeEhSQVFpS2prUmRzaTNsMUM2YlcwSUpkbzJGQ3pMdXRrMHpUVkU5SE5kMXlYOEtJZCtZOXYyclFCdURSTEIveXRiM3RUVWRJeW1hZldGK25pZTl3SVJMV1BtVW93bTY1UC9JNkpWQUI3cXRXVUFFVDFyV1ZaSkRrS21hWDYzcC9vZ1FyaWdRM0ovRUZtdkkrQ2g4dkx1aW5KTlRVMDdOVGMzdnhPY080M1ByU09pUzVoNW5CQ2lpd0YzWFQ5bmxWSkhHNGF4T0srNFlFNmVucHpvYmR2K21aUnlJb0E3NC9INEcwcXBJNWc1dlhyMTZwY0FJQnFObmdMZ2R0TTAyeTNMNmpGYXF4Q0JBYVNuU0I4QW5mS3kzY3BkMTUwYmlVU3VDOFk2cjFCZklVUTJQMUJmakZBTUFJWmhYQWpnY0FEVHN2bUVtUG0wWXAwQ3FWMk5tVmZubExrQUxseTlldldNOHZMeW5UUk51NWlaajJibU9RQ0dzWit6OGFsTUpuTkdOQnJ0c3VobDVtVE9PbGpFWXJHeGd6Q0tiMUFSR25rR0h4RUFJS0psS05IU2Fwcm1jL0F0K1JPVlVqT0ZFRGN5ODc2QlY5c0hTcW5mT283ejY5enhETU80UkFoeE96UGY0YnJ1SHlPUnlMM012Q09BdjlpMmZWcDJrOHpNZDlpMmZVbWhhOEdQUHJtWm1mY2tQNW5YdjEzWHZUU1pURnI1Y3h3N2RteEZUVTNOSlVSMEFqTnZCZUFyQU5PRUVGT1VVczFFdENXQWNaWmx6U25TOTZmdzg4cHNCdUF6Wm40OG5VN2ZVT2lCVUY5ZlgxVldWalpaQ0hFVWdISHc5V0huRTlHMFRDYno4OEF5blE4WmhuRUNFWjBPUUFZZUpWOEErTHZuZVQ5cmJtN3U5RjRNTnAwL3llbDd0Mm1hZHdPQTUzbTdNL05pSXFySnFSOEdvREkzOFY1Z3NlNHZ4TXdQRWRHazh2THljMUFrWjlLWU1XTk9BVEFTd00zNDJtTVVBR0NhNXZrQTdnSHdiOHV5ZHNudlcxOWZYeGFOUnI4a29xcDBPajEyNXN5Wlh3SVFVc3BqaWVnOEFOdkJUNUwyTVRNL0dDelNPbWxxYXRwUkNIRWxFZTBXdEd1Rjc4RXhWQWp4QUlBL1c1WjEwbHE4QnlFaEd6U2hkRnVQaEJKdElmMkdtYWNFMnRwWXZuejVuZlBueisrUVV1Ym4ydGc5R3huQnpObnYzaE5TeXV6aC9qbzVQTThuY01hb0FUQlVTdms1QU5leXJNMXkyelExTlgxWDA3U3JsRkkzT1k1ejFUY3hyM3lJU0RjTTQ4YTg0aTRIbVpsTTV1bG9OSG8xZ0Q4M05UWHQwdHpjUEN1bmZ5UXIxOVlMeDZLWENPV2NNVzhGNFBUV3pyYnR6d3FWbTZhWklTSmwyM2EzM0RjOWpQV21hWm8yTTE5Y1YxZDNmNTRtdU1iTUZ4UFJDcVZVajFJV1JIUStNenRFWk1BM1R2MHdHbzArdDN6NTh2M256NS9mMGRzOEFpZWdkU2JGYTFsV29yR3hzYkdscFdXdVlSaDkxc2xuNWlGRWhOV3JWNi9Pcnd2eUxnMW41bW9wNVgrSUtPNjY3bTRBZXBRZkxnR3R2cjYrbTRHTW1VZjBNN0FpRXZRdmxIY2lKS1Fib1hSYmZ3Z2wyalkwTE11NnM2bXA2WVhtNXVZUDR2SDRkbm5WWmNGaDdscWhhZHBFWmo0YzZJeG1KZmhSbmRBMDdUTm1Yb3BRb2VRYkpTY0gwSVBNbkJ1eHZUc1JIY2pNYXdDQWlCWUNHQkdQeHlzVGljUWEwelIzQjdBemdLZHQyODQzQ3E3VDU2d1E0cW8rNXVRcGhpZUVPSldaYldaK0dNQjRJdXJNQzJOWjFqMVN5ck1BM0JLUHg1L3RZdzVEQUlnWWh0RXRZam1mSENuY0xyUzB0TXhGY0I0WVNNUUJBRXpUZkNBNGR3VXpqdzcrZmxkTEtjL090bUhtY1lHaDdibXNmRFNBeGJadEh4Mk1kd2dSM1JHMDdVempZZHQyVVFPaWxQSlZJdHE3UUJ0UldWbDVHSUFibUhrVUVSMEZJTWJNa3dHc0FmQjRKQkw1eUhYZG13RjhiQmpHdmtSMEJSSHR4Y3pQQUhpZmlINnM2L3FCVXNybkFQeld0dTFYZTN2ZnZvMkVScDVCQmpQL0c3NWVwV21hNXVINW11Qzk5TjA2T0VBSC9Cd3hHd09JQ1NHbVNpbTNzMjM3Z2dMZGh1aTYvbElROWpvRFFmTGJFcWdIOEVoZ3JYK1BtWnVJNlB1NnJyL2UwTkRRRU9pR0EvQTNkTHF1dndyL0J6NURSRllnNVhDV1VzcEU4QU5maExJeFk4YThCc0JnNWdTQUpVUmtFdEZsMFdoMHI3cTZ1ajNtekpuVGVYRFEwTkN3ZVZsWjJTdndQUWphbWRrQ0FDSXlBVndSaVVTT2EyaG8yQ3QzZnZGNFBLS1Vlb0tJRG1WbVJVVE56THdDd0FRaU9rM1R0R01Nd3pqTWNaeFhnckZtdzlmOTNCN0FGc3o4SGhGbGY4eVg2N3ArSGZ5RGlpNW9tdmFQbkplUEthWDZsVmVKaUlSUzZpNEE1eFBSMmZGNC9LWkVJdkgvN0oxM2VCelYxY2JmYzJlMFdzc3l0b3d0Rnd3SU1MR1JwZDI1c3hBSXZTU1VnQW05UTB3TkFld1kwM3VBVUFQNXFBazFZQU1CUW04QkVrb2NTSUFrbWhtdGJZVmlzRWdFdHJHeGpadTAwczQ5M3g4ekk5YXJYV2xsM0gxL3o2Tm5kK2VXdVRPYTNibHp6em52NmNpdng4d1RpQ2pyKy81dkRjTTRPTGRNS2ZXWUVPSVdBRHRabGxXVEx5VVhqOGNQQkRBQXdQT2hnUWUyYlU4R2NBSXpMeU9pdnpOem5JakdFTkdoQURxTlBLSDN6UjhRTEpMOWw1bG5JTGdaUGlPRTZORWJVNlBaV05EU2JRVlJ4RnFpVGJOeTJMYWRBRENPbWY5TlJOMTVVMytZRSswUjVlUzVtNzVEVHA3ZUlLWGNIc0MxUkxRbmdEZ3pLd0FPZ0JmeWs4eUg5K28ySWNSYmhSTFFoeXpLdjQrdllnd2lXc0ZReHN4bHVXdVlNMmJNV0dEYjl0RUEvaWFFZUc3VXFGR3BNQUk5a3UvcTBYaEJSR2NvcGU0am9xbk0vSE11bkxmd2ZDSEVaY3o4WG9HeTFRNHpUeVNpcWYzNjlic1JRS2ZIcEczYjR4SE1WYzlQcDlOZGpCc1JsbVg5bUloMlVFcE5KS0xiaU9obFp2NllpRzZ0cXFxNnA3bTV1YWgzNUpva1hEVG9SQWh4WUJHRFR4VUN4NjNjdW4wQm9LMnRyZk04MkxhOU53S25JeHRCWkJlWXVSK0FldzNEK0V4S1dSczZwK1hTaDVrUmVubDNrc2xrUHA0eFk4YUMzRzFFTkNJZWo4L3U1V0VXUlFoUkhyNWRIbzcvWjBxcGt1V3loUkN6VjhhalY3TitvNlhiZW9PV2FGdGZ5WFYremFNdk0vZDRyKzhKeDNFNnBhdkNCZU5LeDNGMnl0bTJGeEhKNzdxZk5jQnF6NStYajJWWnh3c2h1dVFoWEJtWStSM1hkUnNCSUhTQWhsTHFmcy96L2hIVnNXM2JBUEJqQU12QzhtWWhCSmg1SklCcENPNzdXZC8zTDgzdmZ3M2NaMWRGVGg0QVFFTkR3NGRTeXN1STZOYndaLzIrbk9Jc001OGpoSGhiS1hVcmdDTkxQUVlBSUtJWUVSWE5lN2l5TUhNbVorNGRoVjh0eUp1UFI0YWR0aHdEYlJzQWhFYVdKN0NLSE4ra2xQY1IwYW5NL0JlbDFEbU5qWTBmaDg5dHJhN3JUaGd6WnN3dlk3SFloVUtJMGJadFh3ZmdVZ0NmS2FWTzhEenZzYkNQS1VSMEtZSnpYSEtVM01hR052S3NZM2llOTRsbFdiY0xJYzVsNW1kczI1N2MzdDUrWmE1Um9oaGg1TTN2bHl4WmNuNWsrRWdtazBjSklSNG5vdkdXWlQyUis2TWN0amsyMURZOEE0RnhxYVRKS0ROZlEwVG51NjU3RndCSUtZY3o4MVFpR2xsV1ZuWTJjalJBVGRPOERvR0Jaem96SHhUbEdFb21rMk1NdzNnQk9mbHJDaHpUcVFDYzl2YjJtc2pZVUY5ZlgyK2E1bCtJNlB1VmxaV1RBSFRLY3BTVmxUMEpZQlF6djVqTlpzZEZVVHRqeG93WkdJdkZIaVdpQTJLeDJNTUlrcUFCQUpSUzE0UUdubytGRUQ5cGFHajRNQnE2bFBJcUlycGNDUEc0WlZralBjOWJGSVlwUGhScVVaNU5STDkxSEtkVGx6S1JTSnlQSURFd2hCRGJDeUVlWXVhWnZ1OGZtbk5vaTRRUUt4WE96OHprZWQ0blVzcFhBZnpZOS8wakVXaW5kcEpNSnZjbG9sb0FUelkyTm40aHBhVGM1d3pQOHhaSktaOGpvbU9GRUVjQnVEbHZIeWVFOVI4RUFuMTJCQWFlZVVvcEdTV3JUYVZTWmI3djd4SzFxNnVyMjF3SThYc0FobEpxb3VkNXQ0ZEZJanlYVjY3TU1XczBHeXBhdW0wRkdJd25Pakk0YjVQejBldDhKaHFOVW1wSElwb040QTRBVXdyVjRTRFgzZWVPNDZ6U25EeTlnWmxIQ0NIMlllWTNBUXdrb20wY3h6bWdoNGZNTjc5VnkralMzek1BamloWXVHckdtOG4zeUxOdCt4d0FkK1p1Y3h6bmZkdTJyeWVpcXlvcUt1NEZjRnhZRk11VmJTaEdRMFBEY2dCL3MyM2JCWENPNTNrUDROc0hVSXdaTTJaZ2VYbjVtUUFjei9OZStJNkh0VktFMFR5UEFqaFRTdm1tNjdyUFdKWmxNZk8xQUdhNHJudDdOODFOSWNTTnpQeGU2TGdVOWZrYktXV1Y3L3VQcnZZRFdIbk83K2I2bTVXM2FRQXpaL0tpa3JZRXNDVUh1WDdxQVd6aHVtNm5ISStVOGlrQWUrVDNIYzVGVnpEb3hXS3hJd0dzSUczQ3pGOFIwVThMak0yaXZIeE5KVElBQUh6ZmovSWpuQ3lFMkJHbFNWb2J6TnlJSUtlUVppTkRTN2VWZ3Bab1c0OGhLZVUxQUg2WHV6R1ZTcFV4OHhDbDFJSWk3VmJkQUlqK0IyQ1RZdm54MWhFcVVVTGV0MXlVVXMxU2xteTdLcFRIRGtLSUs1QW5sN2F5RU5HNUFCcUJiNk5pbVRuLythd0NBQXpEaUtMajB3Q2dsS3FUVXU0TVlGY0F0eFhKMTdoZTNXZm56WnYzdThHREIxOURSSDJaZVFXbkVzL3ovaXFsZkltSWprZ21rM3NWeWoxVURHWmUxbDFrVEVRbzE5WmFhcit1NjU0WnZaZFNQa05FV3dvaDlnM24yZ0NBYUQyVG1ZOXdYYmZUWWNleXJFT0k2RWxtWHNqTWR3b2hMaXgxdjhWZzVwc0F2T0g3L25RQXNVUWlVY2ZNbnhIUjVFUWlVUWNBMFR6WU5NM0swQUh1YWFXVW4xTU9BRGNTMFVYUmVxU21LOXJJc3c3aWVkNGtLZVVzQkpidmNXVmxaY2RKS1grdmxQcFZkeGN6TTMvaXV1NUU1UHd3TmpZMi9sRksrUk1BeHdraHhnSDRSMTZ6c213MmV3RUNBdzlRb3NkQnVCalNhZGh3WGZkTDI3WnZBWEJQS05FRklORGFCbkI2T0w0eklnTlBPTFlaeVdSeVhGNkVTeGZhMjl1UGl3dzhBREJ0MnJScHRtMWZGZTdyWklSR250RGEvQU1BWHk5WnN1VEVYQm1OR1RObUxLaXJxenM1Rm92TkFyQzNsRExwdW01aktwWHF6OHdUd3ZHZGttUGdBWUNzNjdwWDJMYjlZd1NlaHo4RjBOM0RPd0FnMUloc0FRRGJ0aU5wbFV5VWlDL0NzcXp2TlBGWFN0MXVHTWFQaFJBVGtHZmtFVUpNQkFCbTdtNjhEd0k0RnNBeHlESHlwRktwL2txcEE1bjVTOWQxWHczNzJTeDgwSjZWZXcyR0VVU2RHdTFsWldVL0QyOThyK1VZZUFCQXVhNTdsWlJ5RnlMYUJ4cU5wcE5JdWswcFBBRWdpWTB6b29lWjhUU3lPRjhiZURRcmkrZDU5OXUyL1RZekY0dDRBUkVOWU9hdjF1UzQ4akVNNCsyMnRyYWhNMmJNV0NDbHZBZkFOZ0F3Zi83OGp3WU5HaFE5NGRjSUlmNEk0R1dsMURWUld5SXlpZWdsWnA3TDMycGlMOEk2QWhGZHA1UTZCTUR3MnRyYXlsQld0dzhSOWVaN2ZSVVJ2U2lsUE45MTNVN3Z4dkx5OGp2Q2hZWlZrZkI1cFNHaWN3RHN3TXlQV1piVmo0aHVKQ0ptNXVPUlk1VEt4N2J0VXdIVU0zT1g4YnV1ZTRXVWNvS1VzcUZBMDN6VytQT2JVbW92ei9PNjVPUXBCRE52QzJBRjU3UUZDeFk4M3R6Yy9CQUEyTGI5QklBdENqVDlETjNJOVRIekdDSjZvRWh4YTVpRFlBVnk1RWQ2eS9Cd243bnl5cDg2anRPamZGM29LYXpaaU5IU2JkMmhKZHJXWnl6TFNoTFI1Y3c4R0VDbjVGVTJtNjB6RE1NZ29sVVJWV3lpbTNzcGdKa0FvSlRhRnNDL1Y4SCtWalVHRVExaDVyLzNzdDF2RUVhMTlBUXpINVM3NWhiUjF0YVdXTDU4K1FvZUdWVlZWVHNTMFY4QlRGcXdZTUh2Y3JZM0VsSGJnZ1VMZGl5MGorYm01bHlsbU8wQXdEVE4vS2k3QVFDUXlXUytBWURJVVVrSWNTU0F2Wmk1MmZmOVlsTERxK3crTzJMRWlENkRCZzA2Ty95NFc5anZxWlpscmZBYlEwU2JNblBmQXZKb3c4Tng3NUVUTlArQTUzbWQ4K3ZxNnVwSkNLTFZHTURETlRVMTIrYzZzMUNRem1GYVIwZkh2M29hLzVwazFLaFIvY0wxdDRaY0EwOTNFSkZCUkhPVlV2dUVocmZ2ak9kNW45aTJ6YVpwZnBKZlpwcG1sMGl2OExaNXVXbDJuZkl5OHc3b3BSRjFZMEliZWRaUlhOZTlNNUZJUEdrWXhrVkVkQ2FBTTRVUUo0WVB2UGNVYWZZSUNsaStpZWdaQk42VXFmd3ladjVya1J3MTNhS1VlakYvbSsvN3JtRVlZT1pPVGV4Tk50bGtad1FXL21tdTYzYVIxbWhzYkh6WHR1MGxBUG9WMmRWYmhhS1lNcG5NVStYbDVmY1EwYmFqUm8zcTk5RkhIeTBob3YzQzRrZnpkTklCQU5PblQ1OHJwWHlWaUE0RHNEdUFSbWJlRFVBRk16ZDZubGZ3UnN6TUQ0Y1NjYnVqQkNOUGhKUnlTM3lybWQ1WFN2azBFVjFjS08vUXl0RFkyUGhuS1dVVEVlMW9XZFlPbnVmOUN3QVNpY1FvQVBzejg3OExuZk1JMTNYZmtsSTJFNUZNSnBQZmkwS3ZmZDgvVWdoUnpzeVRFVjVQb1lSTkJ4RjlYMHA1VFNhVHVibElncndmaHZYdksxQUdBSzhpSjRwS285RUV4TS9DUjYxMzRqQW1QSWlOVDdwTk1UQUZXVnphOTF5c01ya2R6Y2FKNHpnenBaUkZqVHpoSEdVYktXVXpBQ2lsSXVtb0I2V1VyV0dkUHF0elRhNlk1MmxMUzB0clMwdUxGM3JyL1o2WkYyV3oyVk56NTJsU3lna0Foakx6cVo3bjlaaVRaazNUME5EUVVWdGJ1MzlUVTlOWCtOYUJxQzlDUGYzdVNDYVRtelUyTm43aE9NNUxVc29YaU9oYTI3Yi82VGpPVytFRCtmSE1mTFBydXUrdnptUG9pWWFHaG0rU3llVEJobUg4azRnZUF1QXJwUTcyUEsreHUzWmgzc3kzUGM5N0pUZFBZdzcvWU9hQ2VSWnpFVUpZS0RGMzBlcW1ycTV1Y3lJcU0wMXpTVWRIaHlnckt6dU1pTDdQekk4QWdKVHlTaUp5b2lpNTdtRG0xdTcrdDdadEYyMUxSRlZTeWtKeUoxdVdjaHdGeHJJdEFGNnlaRW5CbkU0YVRVOW82YlpDYUltMjlSMGh4SjRBd015dkFWak96Rk1CekJOQ2pBVUFwVlNVbS9rOXBWU1h4ZHllc0N4cmdCRGlQc2R4amlwV3gvZjlKc013Z0VCYWQyMFllZnJZdGowUndNN012THRTNnBiY1NGY1poT1BFaWFoWFl4TkMzTkhRMEZDU1E0eHQyME1CZERIeU5EVTF0ZWR2cTZxcTJpNThPelBYS0RGdzRFQm1aaTRsRnlDQU1RQStLekIvM1JSQWE3UmYxM1huMmJidEFEZ0VRSmFJeGtZU3RvbEVvanFkVG4rTmNIMXBWZDVuS3lzcks0Z29tajlGT2M0bklNK0JQYkRQb0Y5T1hZUjFSVmkrTHhIdEJRRFpiUFpaaEU1VW9helk1UURlQmZBOEVkMHlZTUNBNndGTWl2cHdIT2MvQUM3cmJweXBWR29McFZSbmJpSUs4cHFiVVo3UVVpQ2lDVkxLemlnZDMvZTNUcWZUUlozWCt2YnRPd0ZBZjZYVWc2WHV3M1hkNXhPSnhBZnBkTHJGdHUxVll1UUJBQ0w2UFB5L0Y0V1ovMGxFTHdDNHJsaWRKVXVXOUtoeXRUR2pqVHpyTU9HWDlieTZ1cnFiWTdIWWxRQitUa1Mvc3l5clBDOUtBZ0RBeko4VzZrY3A5YjlRRzNOZ2dlTGVKZ1lEQUFnaHVueXhjcXp3dVRsMnRnbGZpeG8ybUhsQnBQTlpnSUxIRkhxL0xpT2l2cFdWbFZVQWxnRFlLaXp1YmtJUmVaZEVuZ05iaFhQdW9tMGlqeFFpS2lvclZ3aG0vZ1dBRElBWlJGVE56TnNEZU1lMjdmMGN4MG4zcHE5dXhuWUhnSHZDYUo0VEFjQXdqRjlRNEZKNlIwOURCUEFRZ0t1RkVFY0R1RGJzOC9qdzlmZFJ4VEJTYXp3ejMwRkVWOFRqOFFsU3lzbk0vSCs1ZVFDSWFHc0E2T2pvS1BqL1p1YXY5VE9PUmxPWVB1TXhheU9VYm1Nd25zZ3N3OFNCRjVlY0UwNmpXU21TeWVSbVJGUU40REVBN3dNQU13OUI4T0QyTEJITkNLdHVoNXg4SzJ1YVRUZmRkRE5tL2dUQUdOTTAzN1Z0ZXpJelAwcEV1d0c0RmNERG51ZjlhVzJOcnllYW1wcm01SDRtb2twMDQ1MWFXMXRiR1kvSGJ3V3dHWUFveXVWMFp2NEF3QXUyYmY4QndCbk0vS3JuZVYyOC9YcEFTQ25QRVVMOG9kVEZrNTZvcWFtSkc0YnhVNFF5SmN3c2lPancwYU5IZi9EaGh4OFc5VXozUE8vdlVzb1RpcFc3cnZ0dmxMQmdKYVU4SnBxcjVaTklKT29Nd3pnSXdEOWMxLzFiandmekhURk44d1FoeFBVQUVJc0Y2akhNdkpDSXJnRUFJam9Od0VJQXF6c25Zd1VSSFZKbyswcjBaWVllMGgrWHVQaWwwUlJFUzdmbHdNeGdmcUxkWDNiZXFKZSsxQkhiNnluTXZDY1JkYlMydHI0WjV0M2JzNzYrdnNvMHpUOENnQkRpdE5yYVdpOUszQTRBUk5US3pLVkVFUFFub3RlWnViYTdTc3pzQXZDSmFDY0F2d2VBVUVJdTVycnV4UUNRU0NSMk5Bemp5akNpNW5IWGRXOWR5VU9POHNMdEhUb0g3MDVFZlFEOEg0TGNKUjhRVVR5M1BoRkZLamJsQ0p6MjFuaHVuaFdIUTZmZFd0dzBBQUFnQUVsRVFWUXpjMFlJVWZLY1FFbzVGY0NmWE5lOVNVbzVtSWpxbVBtcEFsWEhBT2cwMHRUVzFzYVllWEc0M25PYjR6aWRpajJtYVY0bHBUdzhrOGxzMGRUVXBGYmxmVGFjZTFXR1k3OFlnZEpQbDV3OHhZamtrcG41TXMvemJza3RDNVYvbmdTZ2lHaWM0eml6cEpTSEU5SEVaREw1VW0razJYemZYNHljQ0xqUTZBUWd5RkdrbE1ya3R3bXZyM1ptVnJuMUk3TFpiTkh2VnVoUWRCV0F6K2JQbjk4YlNXQS9WQ2RhcFlRcVFETUJ3TGJ0OXdFc2NoeG4vOXc2dG0wckJCRmlCU082Zk4rZmxwdVRYZE1WYmVSWkR3aWx5czZXVW40QVlMSVE0dm94WThZOGtwOTBWQWhSTUt5Vm1hUGthNFYrQUhyVVNDOUNsMThZSVVTWGJjd2NEejFrdTdOT2x4VXJZT2FDeHpSeTVNaHloQTl1U3FuSU96UktDbFkwdkplSVZOaHZGS0hTWXh1bGxBcU5aS1hvZ3dJQXBKUzFDUFF0N3lhaUJET2J2dStQTlUxektqTlB0U3pyd0ZMNzZnNGlla1FwZFFPQW8rcnE2czQzVFRNRDRDUm1ucHZKWko3c3FiMFE0bUdsMUZVSUpOdXVUU1FTSXdEc3pzeFQ4MitLanVQY20wZ2svbXdZeGlRaU9pbjBqdmlaWlZrLzh6eHZNdENaWEJrb2ZsM3AzeHlOcGh2Nm5ZTVpTKzdDT0lQeEhBZ2pzV0ZIOURBelhxRU9YS2dOUEpyVlFWVlYxZnlxcWlvZ25DOElJWFlQaS83UGNad0dvRE1ueitWRTlFcGVUcDdlR25uS0FXRHg0c1VsenhXSzBkRFE4Q21BbzFPcDFDQm1Qb1daendSd0F6T0RpSnF6MmV3NUpYUnpxbTNiZS9abXY4dzhiS1VHM0EyV1pRMUFjTy92TWk4Z29rMlllZFB5OHZJMGdLMll1WE1SeG5YZGVaWmxqUmRDdkF6Z0RBRC9EWE1RbG54K1U2blVhS1hVQTBTMFN6YWJmUlA0YmxLUXRiVzFzWGc4ZmpLQ1pMQmJNSE1UQW1tNWl3R2NVbEZSY1lSdDIvZjZ2bjk3TVhsbDEzVlhhMlNJYVpvbkljZ25kY0RxM0UrRUVPSjVacTRnb2pnekU0RFBPem82L2poOSt2UzVsbVVOWU9ZUkNEeGZWeXZNL0lYcnVxUHp0MHNwZjBoRWY4bXAxd3JnY3lJcXVpZ1NmdjhIQWVoeEhxM1I5RVFrM1FZcUN5UjVOMFp2dDBEZjZPbTIxdmJ6YTEvWEJwNzFsWnFhbWpnUjdjM003NFVHSGdBd1ROTjhLSFJvZllHSWpvekg0N3RKS1UrSUZFVWN4em14dTM1OTN6ZkR5SnpiaUtpUDcvdkhGYWxxMnJhOWJVZEh4eHdBLzJibWZYUEt0aU1pQ2VEaVVFM2xUUUN6bWJtRmlHNnhiWHVwNHpqM3JzeHhNL09aUlBSVENoTFd2d2RnS2pPL3ZXVEprZzltenB5WlNTUVN0bUVZMmJLeXNqbVdaUjNJektjUlVSc1IzV0RiOWlFQUpqTHpKOHg4aWUvNzAxWm1EQ3VMWlZuWElrZzdjRmN2OGhjSkl0b1pnZExPVGN4OFpMaG05aGZMc25ZTzE0RytSckFJWHdmZ1BpQkkwMUJlWHY0c0VVVnp6ME5yYTJ1dmp0UmZRdU5kYTFOVFU3dHQyd2RoUGJqUGhrYXJad0dNQmpBK25KK0RpRTVsWnRjd2pJY1RpVVJ0RkszVUU2SDhXNzU4bmJBczYxZ0VocWtyb25XMUNOdTJId0t3TjREN001bk1BL21PVkJGaGxGQTFFUzBOMiswTjRHVm1adC8zajJ0cGFTazVuODg2d0NIaFh4Y29TTmZ4OEpvZHp2cUZYbkJkajNCZGQ0cVU4am9pR2hHTHhXd0FiK1JWR1Z5b25XRVlVVWhjd2FpWTFRa1JMUWhmdHlwVVhsTlRFd2N3dEZCWlNNRmo2dHUzNzBnS0pzbUxYZGY5T3R6SEYwQm42R2RCY2lKM0lwbVdMNFFRSUtLaWJZUVFXNFg5bDZveFN3RHVEL2QzS3hGTkJvQjBPajBya1VqOHlEVE50NGxvb0ZLcTIwNUtvYUdoWWJsbFdmY0xJUzQwVGZNVUljUVNCTElvdHhRSzF5M1EvcisyYmI4QllOLzYrdnA2MHpRUEFDQ1l1V0E0WnpxZG5nVmcvS2hSb3k2dHFLaTRqSWd1SXFMZjFkWFZ2UllhSTc4R1VGbFdWbGFEUUZzOW41cVZQbGlOWmlPaDN6bVkwWG9uOW1OczBOSnRuUkp0RlpPMFJKdG05VUJFRjBmT0lzejhQaEhkd3N3dHJ1dTZQVFNOcEI1SzhyNjBiWHM3WnY0ZWdHVzlmWWdLcFJvSzdrY3B0UmtSRFFKUVJVUnR6UHhQWnQ3RE5NMW1LZVVVSW5vZ2xJY28xTytlb2RkcGIraURJREs2eXhqenBTU1l1YXlVdFVvaU9pQ3NQeXQzdTVSeU9EUHZRRVNWekp3QmNMRHJ1aThCUUNLUjJNbzB6Zk1SUlBPMEU5RTBBQ25UTk4rVFVsN3R1dTV6K0ZZS3J0QXh3RFROODVSU3g0Yjd2cUt4c2JGUTB0K1NDQmVNVGlPaVV3RU1BN0FZd09WTGxpeTVaZWJNbVpsVUt2V0NVbW9DZ0V1SjZBTERNQ2JadHYybVVtcUtZUmd2cjhuRTBNeThDeEV0Ym10cmUyc1ZkZmtOQUJEUmFPVGtZSXdJcjc4ckNqVWtvc1BEdWZvLzg4WllVZXAzYTFVVFNqTjN6a1VyS3l1ajU0ek9PVE16bngwNnFEMlcxN3pNdHUwZWN3VXdjd3pkNTVQUWJHUnMvZUtzajVySGJua1ltK1VQYm56U2Jhd1U4NVJNYS91bHRhOS9ydWQ3NnpFREJnellIMEMvVUtvTnRiVzFsZVhsNVpPSjZDY0EzbkpkOS9ENit2cGEwelNmSmFLL1daWjFwZWQ1TnlKbmpoT3B0NWltMmVtd0lZU29DOTlXS0tWT1pPWlhMTXV5d25uVjVzeGNMYVYwRVVSWmx4dUdzYXRTNmdVaHhQVlN5ajFjMTUwS1lGZzB6MkRtWFlRUWZYM2ZQN0N4c2ZGaktlVS9LWkQxWDFranoyMUVOR1hCZ2dYL0tCUjFrazZuSFFDT2xQSlVJY1JkekR3ZndDNUtxWDNEU05mM2lPaXhiRFk3cVR0WkxhWFVGWkZzY0FsajJxVzduNUhSbzBkdldsRlJjUXVBY2N6Y2xNbGtMaWxRclIzQUp2a2JFNG5FbGdETVVDWElKS0t6QVN6SlpESi9OQXhqcTdLeXNwK0ZZMUJFOUhZMm03MGlOSFE5U2tUYkFmZzFNLytQaU82SXgrTXZwbEtwbzFwYlc5c0FXSkhUeGZwd254MHhZa1NmOHZMeVp4QkVjVDNvdXU3ZFVabmpPUCt4YmZ0OFpwNWZ6TUJEUk5GMVhUQnZabTF0YmF5OHZQeG9BSmVFNTIyMnlOWDlDN3RoNWcrSmFHOGl1alllajE4cHBYeUdtZS8wUEs4ejE3cGxXVHN3ODR0RVZBVmdSeW5sTGN1WEw3K2hvcUxpTldhK0k1MU9mMUJvRE9IOGU1bGhHS3RxVGtZQU5rY3ZITElLd2N4M0xWeTQ4SUpDWlhtNW9qUUYwRWFlZFl5Y0pMV0ZNQUZFVVRsZExtNE9FcmsrVktEZHo4TFh2eFFvVzYxa3M5bC9oY215Zm1EYjlzajhmRFJWVlZYSFU2aUJXWVM5VTZsVVJYNlNNQ0ZFcEVQNUpyNTkwSDhEZ2VmdGlhTkdqYm82eDhNRVFLQURHaTQyK05FTlJpazFWUWpSQVNDVlNDUjJMUFFEeU13bkVSR1VVcS9tSDE3WXh3b2h1clp0bjQxQW8vVlhqWTJOWHdTeXJBSHBkUHFqUkNLeGJUcWRYbVpaVmtIcmRHL0pack4zeFdLeFNVUjBRaGdLM1o3SlpJcmxiU3JFN3dIc2E1cm1VY3c4bG9pK21UZHYzdFBkTlFqUDdjVzJiZjhRd2NKTEFzSDE5VzhBV3pMenNRRHlGeGhNSWNRUnZSaVhSclBSc29GTHQybUpOczBhWWNHQ0JROUVEK1JTeXQwQjdCM0tTQlUwRUlRYTYyRG1vNGdJUW9ndUQrT2hwOXdNQUhPSUtMcCt4eEJSakpuejV3a0ZzU3lyaG9pdUk2SjJaajRTb2VPSmJkczdNZlAzQVd4UFJIc2dpQlpaQnVDUmJEWjdYVHFkYmdramhTOEFjQTZBU1ZMS3Z4UFJsWTdqckhEUFplWVRYZGZ0OWw2ZVQ1aklka1NCSWgvQUNqSVBSRFFHd0FwNVpTekwraFVSRFNHaVRCajlQQmpBWVdIOVYzTHJDaUZNcFZRV3dNdENpSk8vL3ZycnBiWnRIOHJNNDRqb1FBQUdNNytrbERxL3NiSHhZOHV5amhOQzNFcEVUOXUyL1QrbDFOTUFYbTF0YlgwL2I3NjNjL2c2RHNDL0FJeHpYYmNKdmFTdXJtNUlXVm5aMFVSMEpEUHZURVNDQTNuaDY0bm8vM0tsMzBMNWlWc3R5M29Rd0FRQVp4UFJ2a0tJZlprNUs2VjhGOEJFMTNXTDV1eVJVaDRPWUhLeDhqd0tQcitGVWU0cFpuNjJGRWVmVWpBTTR3T2xWRHNSL1VaS3VSc1I5WmpIazVrRmdDM0RSYlhsUlBTa1pWbmJDaUhPWnVaS0FQdWlzRXp5ZGozbzBuZjN2TkJKS0ZtM0c0SUZyQjhEUVZSK1ZHNVoxaVZFdENXQzM0RW91dTgvWWRtQlJMUS9NLyt6UUY3TExZcU1ld1hDaGF0dTh6TnBOajVxWHZwODFrWW4zUlpLdEdHcFA3SDJqYy8xZkc4OWg0aU9CQUNsMU90U3lqMkk2RjRBb3dDOG5zMW1Ed2ZnVDVzMmJWb3FsZHFlbVo4VVFseHYyL1pINGJ5bWY2aW9jaWlBanJhMnR2L2w5SHM4QUREektaN24vVUZLK1hHZUEyNHJBa1BSVXdEK1EwUWZaektaVCtQeCtCVUFya0VRNVRDU2lKNE94NWNtSWlXRWVGaEsrUjhpc2dHc01BZnBEVDNsUHd6bmJyOGlvbjJZK1hNQVB3blh2R2FtVXFubmxGSjNFTkh4aG1FY1lGbldwUHhJalp6emNIYXBZd3J2cy9tWXlXUnlKeUhFVVVSMEVvRCtBTjRCY0hpaDlVVm1uazVFeDBvcEh3Y1F5UldYRVZFa20vdStsUExuUkZRTDRMYXdqMmtqUjQ2TVYxWlc5bG0wYUZGYmMzTnptNVR5SkNKNkFFQ3JVdW9Fei9NZUM4L0wxZ2lpbUQ2UHgrUGZJSkRnZW1OZHZNOEtJUWFHL1hiS2dBMGFOR2pIY08zd1NkZDF6MENlUTViak9IZmxmcFpTUG9aZzdyTU1RQjltM2dYQU1pSEVDdGRQK0F4d01oR2RnY0RaZmI1UzZvTDU4K2ZmWGNCUmpGM1h2UW5BTFZMS1F3Q01KNkpqaU9pWTBIaDVVemFiL1ZJSThSWUNTYmZkQVJ4QlJPZFZWRlQ4bEpuL0xJVDRrWlJ5SndEdFJOU09ZQjI1WFNsbEVORm5BSzVRU3YxY1Noa2pvbkptSnRkMUwwZHhaNnJjWTlsVENIRUxNeThsb3FYTVhFTkUzd3NqM1ZmQXR1M3RsRktqT2crTXVZcUlZZ1hXUkdORVZCTWFsUXZ0RXdEZysvNm4wNlpOVzZPUmNlc0wyc2l6amhHTHhVNjFiWHNQMy9mditlYWJiLzZXc3pneEhNQ3ZpYWd2Z1BrTEZ5N3NZb3dnb3NOczI3N1FjWnhmSS9nUk1xU1V2d0pRejh4emhSQlQxdWpCQUVpbjA5TkR2Y1dkbVBuQk1XUEdIQnJKeklYNnBqY2lNSllVdkJhSmFBUXpQenhxMUtoVG80ZjRjQkhnREE3b2xQWndIT2RGMjdhbkUxRmQzNzU5cDFpV2RYSVlFaGtsOFhzUVFFVm9pZjg4SE45WFVzb0hpZWhNMHpRbkp4S0puNlRUNmNqYjA3QnQrd29BT3dENDBEQ01QK1lONzR0d2pMc0JpTFE3UlJpSzJwVEpaSzR0Y2s1V1ZpS3ZJTk9uVC8rZmJkdlBSUk12QUk4V0MrTXN4T0xGaTUvdjE2L2ZBZ0RIRTlGV3pIeFAvZzNHc3F4ZGlHZ1QxM1ZmUTNpREd6MTY5S2JNUElLSWNxT29IZ285TjhmWnR2MnE0empQQXNIQ3d5YWJiUEtibkVpcWtwQlNuZ1RnakhCU2VMM2pPSytWM0ZpaldjL1pRS1hiV0V1MGFWWTNTNVlzK1hORlJVVjljM056cm1ieitRQytJcUwveTYycmxHb2xvZytVVWd1RkVBY0QySXNDU1k1YlhOZWRoendhR2hyK0o2WHNJS0pjVDhNbHpQeW5UQ1pUMGdPNllSZ0x3eWdUSXFJNStEWVNZbThpdW82WkZ6SHpWQ0w2cFJEaTJkeElrTkJnY1hKZFhkMlZaV1ZsbHhEUlQ1bTVNdytNVXVvTEl2cDc2RW5hV3h4bUxwUnpNZXU2N3BtNTIyemJQZ2Q1Umg0aFJBMkFLSzlmMUhZZU0xL2x1dTQ3dVhVYkdocittMHdtZDJ4c2JQekV0dTJ6cXFxcWJrSVFpZHpPekg4a29sdGQxMjJJNm51ZTk0ZFVLdldLVXVvOEFDY0xJYzRGY0c2ZlBuMHVSU0J4Z1ZHalJ2V2pRSzZsZzVtdmRWMzNlcXlrTjJGNWVYbWxVdXBxQklzU25sTHFmcVhVNU83bWNPR2M4NXFSSTBmZTFLOWZ2Nk1CbklKQXY3L2RjWnpwM2UzUDkvMlBUTk84cGJzNkVjeGNCK0R3L08yVmxaWGJFMUc1VXVxNVV2b3BoVERpKzFobXZnYkFFUUJpUGJVSi8vZUxtZmtkRHZUdFo0ZlJVTDhJRjJhK1ZFcGRWS0RwUE9SbzFSZGdjNVFnb3lpRTJJYUlmcHUzclRPU2pJaTJvU0FxQzh5OGxKbi9rTWxrSGd2clJjNUloWkluejJIbThUM3RuNGgrMDFNZHpjYkp0aS9OblBISjJKSGpES0xuQ0RSeWc0N29ZV1lHdjlLUmJiMXcxQnN0ZXI2M0FVQkVId1A0Tkp2TlRqZE5zd0dCSThvbHJ1dmVqSndGNFhET2NxQnQyd2M3anZPY2xQSllJam9DNk16aFBDSFA2SEEyZ0lNaTR3Y1IzWTVBeWlzTllKcmpPSitod0lLelpWblhodEU4VFJUazN2a0FDTmFmcEpUakFGd1RHaWltTEZpdzRLWlZmVDVzMjk2Tm1YK0R3REhIWitZSDJ0dmJMOHBOcWREUTBEQWJ3SkdoSWVRdUlucllzcXo1bnVkMU1Ub1IwZEJTY3dmYXRuMGJnRi9rYmtza0VnT0ZFTThTMFdBQW55bWxMdkE4NzBFVVdheG41a3NCREtNZ245MHhPZHVYQW5obStmTGw5OFZpc1JyVE5Kc3ltVXhueEc2WUQ2VnpmdDNhMnZwS1JVWEYvZTN0N1RkT256NjljdzdwT002NWxtWDlRd2h4SG9CdG1QbUZlZlBtUFZKZFhSM2RuOWZhZlRaY2g3dytORTc0QUhZTSsrMDB5SGllOTFmYnRrOGhva2RSZ3NFRGdURnlad1RQNngwSURKSVg1LzVQYTJ0cks0bW9nWWdHQXZoVUtUV3h2YjM5d1c2Yy9DTjgxM1dmQWZCTUtKbDNCUkh0RCtEbUpVdVc3RkpWVmZVTk14OFdHczNlazFLK1NFRk94SjBBakFYUU45K3hQamRvS1BkV1JFUXZsM2k4WU9ZdkFhU2k5dUgzb0VrcDliUDh1a3FwNDRVUVhmN25Rb2hDYzlhRGhCQUhGZGllMis1MkFCTkxHZWZHaGpieXJHTUlJUWpBb1laaEhEcHc0TUNPcXFxcXVVVFVoNWtIVXZEdGFRVndZcUZRVVdhZUF1QkcyN1luTXZQSFJQUTlCS0dyR1dZK2NVM0tSZVNTeldaUE53empIU0xhUFJhTC9WZEsrVzhBL1prNVNVUzNjcUR6dVdWSFIwZVhIeE1PdEYzMzdkdTNiNHVVY2hvUmJRcGdkUGlRZUVVb3V4RGhaN1BaSXd6RGVJT0lEaEZDN0d2YnRoT1cyUWdNUEZOOTMxL2hoaWlFT0U4cHRSMFI3V0VZUnBOdDJ4NkFiNWg1RElCcVptNFJRaHdhZW1wMlFrUXZNZk1OUkhTd2JkdU40WGsrMS9mOTIwM1RuRktxRnlVUlNkdTJDLzAvZTN5UWpsQkszUzZFaUx4cjdpaTFIUkRjcUtXVWp4RlJkRVB0SXRWR1JKc1QwZU5TeWk4cGtFMHBRMkQ4NnNmTWt5TXZXYy96WHBGU1RpYWlud0o0SnB4MHpRV1E0RUNyL1VZQVY1WXlMaW5sRVVRMG1abmZZK1lCUlBSaWZYMTlTbHZzTlJzVG5kSnRRVVRQYmxpL0RUMWFvazJ6UnBnNWMrWmlBQ3NzcWk5WnN1U0V2bjM3am5aZGQ0VzVVT2owc1ZQNGNXOEUwUUtNNG9seTJYWGRnUUFvbFVxWnJhMnQxTnVvaVhBKzFzVUxrNGh1Nitqb2VER2RUcy9vWnY4QUFnY1BBR2VOR2pYcW90eElGcy96bmtMZzdkcHJYTmM5S1g5YkpwTTV4ekNNQy9PM2h4Nk1kK1Z0T3lHVlNwMzh6VGZmOUttb3FJajd2cC9OengrWlMyTmo0OGNBa00xbW56SU00eUJtL3BQdiswOFdrek1Kejl1VkFINHBwZHlQaUhZTnBXQUFCRkhHVXNvVEFjeHpYZmZmcFI1M2tYMTlhbG5XZ1VxcDFzYkd4cDdrL1ZZZ1hBQ1pBbUJLSXBIWXFyMjlmVEh5akUyR1lXUVJTS0YxQU1HaUZQS3UyV0pJS1k5QkFTT1BFR0lYWnM2MHQ3ZVhGRkZXS3FIRHpyUGZwUS9YZFQ4Zk9YSmsvLzc5KzJjZHh5bVdEMmUrNjdvM0ZpbUxGbVY2TlBJWWhqRmRLZlVtQmRGMUdTSjZQbGZXMEhYZDB3Q2NoZ0lKc1gzZnYxd0lrWFZkTjE4U0d3Q1dsUklkSjZYOFpVOTFOQnN2Mjc0MGMwYnoyQzMzMjdDbDIzSWwybHIwZkc4RHdYR2Nxd0ZjQnlDYlNxVU9BZERoT001L2kxVDNIY2Q1RGdCYzF6MFN3ZSt0UUFISEM4ZHgwZ2dNT3RIbnUvUHJGTUx6dkJ1bGxCVkU5QXRtbnBxclJPSzY3aU1BSGlueDBGYUtqbzZPNmFacFZqRHp2UUR1NkM1cTJIWGRLWWxFNGgzRE1FN01OL0M0cnR0cnBSUEhjU1lpYjRFN25VNS9sVXdtRHhOQ0dLRmpUYmNMOVo3bk5RUFlxNGRkVFVza0V0OXZhbW9xNnVEeTRZY2ZmbzNBVUZkb0gxM21wSnR1dXVsYXY4KzJ0YlUxbDVlWHg4TjFWa1l3LzdvaDN5SEpjWnhDS2trRnlabGJGS1dwcVdtcFpWbmppV2lKNHppdm9FUmpTaTZoVE5zQlVzcnRBZlNkTld2VzNBRURCaVJ5SGROQ0NjT3BlVTFGVFUxTnpEVE5tR21hWlFCZ0dBWUxJZGd3REY2NmRLa3lESU1OdzhpZ1JNSjV2RUR3L2Fid2VBbyt2M2llZHptNjVpUFNyQVkyd0VuRitrMTlmWDJWYVpwbkVORit6RHlHaURabDVsWUs4c0c4a2MxbTd3anpvblJpMi9iTEFBNUVZS1VGTTE5RmdRYmtzdEFUOU9ydzV0bUpaVm5uQ3lGK3pjeTN1cTU3ZnY0NHBKUVhFOUVOK2VXNSs0b1NGT2YwV1NPRW1NWE1uN3V1dTBMdWxXUXkrVDNETUs1bDVoK0dQNllmTWZQZG51YzlJS1djUzBUVlJEUTRzblRuamcrQm5OZ3RSTFFyTXhNUnVVcXBXejNQZTZIUU9VeWxVb044Mzc5QUNQRVRacTRCMEVGRU13QThRa1QzNVJ0cndqWmx6UHd6Wmo0UlFDMFJtUUErWitiblcxdGJmeDNldkxxUVRDYVBFa0w4RXNEV1JQUUZFUjNZME5Ed1lkNjVmQVBBVU5kMTYzSzNXNVoxU0JITGRTZk0vS2JydWo4TSs5bWVpUDdGekg5M1hYZlgvTHBTeW44UlVkWnhuQjhVS0p0T1JHT1llWWRDQ3grV1pmMUlDUEZuQUduSGNaTDU1YUUrL2hYTXZCY1JEV1htYndCOENPQWUxM1gvaUJWdlVFSktlVFlSbmNGQmZxVEZSUFJXUjBmSHBZWmg3QzZFZUFqQVk0N2puQkExc0czN05RRDdJZWU2c20zN1BtWSswSFhkRVlsRW9zSXdqQ1VJNUU1NlpjVFNhRFlFbHQ2SmVnSW1FMEgyWEh1ZGhNRjR2RzBaenRJUlBCcU5ScVBKd3doZnY1T091MGF6dnZESjJKRmpERU04VElJMkxPbTJRS0x0Y2JYVVAydWJOejdUOHoyTlJxUFJhTllnMnNpekFkQ2Q0V1ZkSjVWSzlWZEtMUXl0MlZWWUNXdjJ1azRKUnA1SlNxbTM4OXNKSWQ1Z1ppOHk4cXptTWQ1QlJPT1orUmVyMDRoaVdkYTRRa2FlSW1QNmVTaTM4U1F6OTZkQXUzWFAwRE5Cbzlub1dIb2JFc0xBc3lCc2pmWHIvaDFKdEoxWk1TbVF1ZFJvTkJxTlJxUFptUGxrN01neGhya0JTYmRGRW0wZHJXZU9lcmxGei9jMEdvMUdvMW5EYUxrMnpWckY5LzF4UWdoaTVxbllBQTA4cGFDVW1sVW9vWitVTXJzbTloOXEySi9FekV1ejJleHFEV3Z1RGE3cjNpdWwzSWFJeGxHUUpHNlNOdkJvTm1ZcUp5TGRkamYyOXhWK1I0UjlzRDRZZWhpS1NVdTBhVFFhalVhajBlUVNTYmNwcy94aFl0NXQvVGIwYUlrMmpVYWowV2pXTnRySW8xbnRXSmIxVXlIRVI0N2p2Sit6bVN6TE9sWUljVU9vZzNucjJocmYyc0x6dk9mUnpTS3Q2N3BEMThBd1JFVkZ4YThCOUFkdzA3UnAweGF1Z1gyV2lncWxBcnZJQ1dvMEd5dnhzekd6N1RhYzR4dDRmRDJRYm1NR0hzb3N4WGxhb2syajBXZzBHbzFtUldwZStueldwei9aK2h3eWpNa0FyZXZ6dXNJRUVtMVBZS2svc2ZhTnovVjhUNlBSYURTYXRZUTI4bWhXTzBLSUh3RjRXRXI1RllBbzhlbDJSRlROUVpLZGl4ekgyV0FqTk5hRTNGcHZTU1FTdG1FWWp3TG9RMFExek53b2hMaG1iWTlMbzlIMFRId2lQbHA2RzhiUnVpM2R4c3g0aFgxY3BnMDhHbzFHbzlGb05JWFo1b1hQcG4xMjhGYmp5Q2g3RnNEVzYxVkVUeVRSbG0yOWNOUWJMWHErcDlGb05Cck5Xa1NzN1FGb05ueDgzNzhWd0gxRXRJQ0liQUE3QVdnRjhKanYrejl3SE9mWGEzZUVHeDlFbENHaWFpS3FaT2JKUW9nZk5qUTBMRi9iNDlKb05LVlJPUkZwUTJBc0dPOEM0TFU5bmp3VWdLZUk4ZlBLaVppN3RnZWowV2cwR28xR3N5Nno5WXV6MHI3djc4K01OeEdvWEt3SHNGTE1rOXVXdDUraGMvQm9OQnFOUnJQMldYKzhSRFFhalVhajBheEEyMjBZdFk1SnR6RXpmcDlacGlYYU5CcU5ScVBSYUhyRFp3ZHZOWXBNODNGQXJDdnp1c0l3TXpOK3owdXo1MjN6eG1kNnZxZlJhRFFhelRxQU52Sm9OQnFOUnJNZXMvUTJKTVM2SWQwV1NiU2RwaU40TkJxTlJxUFJhSHJQWndkdmxWaW5wZHRDaVRiNDJkTzJmbkdXbnU5cE5CcU5Sck9Pb09YYU5CcU5ScU5aajFsSHBOdTBSSnRHbzlGb05Cck5kMlRyRjJlbENUeVdnWGZYUGVrMlZzeDRLa2I4YzIzZzBXZzBHbzFtM1dMZDh3elJhRFFhalViVGE5YWlkSnVXYU5Ob05CcU5ScU5aaGF4ejBtMWFvazJqMFdnMG1uVWFiZVRSYURRYWpXWURZUzFJdDJtSk5vMUdvOUZvTkpyVndEb2ozYVlsMmpRYWpVYWpXZWN4MXZZQU5CcU5ScVBSckJxdWZ3MXpyendJZjJGR0VvUXRzSG9OUFFyQTA4U1kwUGNYbUwwYTk2UFI5Qm9wNVI1ejVzejV2S2Q2bG1XZE5YejQ4Qi9ObmozN25WTDd0aXpMNnQrLy83S3Z2LzY2UGErSWtzbmtya09HRE5sazd0eTVYNVhTVnlxVktoczJiTmllZ3djUC9tcnUzTGtkeGVwSktiY2NNbVJJL1lnUkk4cG16NTY5c0pTK2EydHJZNE1IRHg2OHhSWmJaR2JQbnEySzlMdjkwS0ZEbDgrWk02ZXR1NzRzeS9yeHNHSEQzaDQyYk5ocmMrYk1tVmZLL2tzaGxVb05HakpreUY2bWFiWXNYcnc0VzZDOGJPalFvVWNQSERody9yeDU4NWF1cXYydWJaTEpwQncrZlBqQVF1ZXl2cjYrYXNTSUVXTm16NTY5U245WExjdmFlZGl3WWI4WU5teFl5NXc1YytiVjE5ZHZYVkZSMGJwbzBhSXU1MzE5SXBGSVZBOGZQbnpMbnE1THk3SnFoZzhmL3FzaFE0WjhPV2ZPbkRtbDlDMmxUQTRkT3ZRSGxaV1ZzeFlzV09Ddm1oRnJOS1Z6KzBlTDVwNjczY0MvTUNoSndCWnJ4OUREaWhsUHh3UlAyUEw1ei9SOFQ5TXJVcWxVeGV6WnM0dk5ieWlWU2cwcUx5OVhxK3BlbEV3bTViQmh3M2FhTTJmT0p5aGR4cHBzMno1aCtQRGhYODZlUFh0NWZtRXFsZW8vYk5nd09XalFvR1ZmZmZWVnQvT2xWWUZ0MjA4TUdUSmtoemx6NXJ5eGt1MzNIelpzMkFtYmJMSkpRNEc1Nm5xSmxITDQwS0ZEanhrNGNPREg4K2JOVytHWUxNdmFZZmp3NFhzUEh6NThaamZYV2o2cjlMZDB4SWdSZmJiZGR0c3RTNTJqQTUzSGROSFFvVU16YytiTStkK3FIRStFdnBZMlBzeTFQUUNOUnFQUmFEU3Jqdkt6OForMjIzRDZhcFp1WTJZOHBDWGFOT3NpbG1YOW1JaGVzU3hyb3VkNXQwZmJFNG5FQ01Nd1JydXUreWJDQjM4aHhNSE1QQUxBOVZFOTI3YjNKcUtaRFEwTi95M1VQeEU5WDFGUjhTV0FuWE8zMTlmWDF4bUc4UTZBM3dJNHU1U3hkblIwMktacHZpbUVPQVRBQzRYcUpCS0phaUo2enpDTVljeDhINENmRmV2UHR1MjlIY2Q1R3dESDQvRzlBYnlheldaM0EvQnViVzF0ckx5OC9CalhkUjhGb0pMSjVHWkU5QzhpNm5HOFJGUkJSSnNwcFdMUk5zdXlkbUhta2grU0d4c2Izd093d2tLNVV1cFlJY1FkMWRYVjU3UzB0TnlkMzRhWjl5R2lQNVNYbDk4QjRCZmQ5UytsL0MwUkhjZk14N3F1KzJxcDQxb2JDQ0VlSWFKbUFBZmxsNW1tK1RNQU4xaVdkWkRuZWErc3d0Mk9JYUx6bEZMdmpoZ3hZcFpwbWxNSERodzRiOENBQVlkNW50ZThDdmZ6WFREcjZ1bzJqY1ZpUTVSU1E0aG9LRE9QRUVMVUFOaVNtZi91dXU2MXVRME13M2dKUUhVcWxiSWFHaG82NzBkU3l0MkZFRjgwTkRSOENnQkNpS0VBemlhaXZ3THdnTUR3QTZERzg3eS9GaG9NRVYxR1JFZG1zOWsrcStsNE5ab2VxWG51ay85OGR2QldwOE0wSHdkb3pVcTNCUkp0RC9IUzdIa2p0RVNiWmlWUVNyMWkyN2JoT003dStXVzF0YlZEbUhuMndJRUR4emMzTjkrMUt2Wm5HTVlFQU9OcWFtcjZORGMzbDJTY3R5enJWQUQzSzZXdUJYQmxmamt6L3dEQXE0WmhIQXJnK2R5eVpESTVwcU9qNDVPbXBxWjJBSWFVOGtFaStvZmpPUGNCUUNLUjJORXdqTTJMN1R1VHlid1l0czNkWHgwUlJXdTFocFR5Ym1aKzMvTzhoMHM1SGdEN0FaZ1lqOGZ2bDFJK0JPQVQxM1V2Ujk0Y2JIVmgyL1lKSzlNdWs4bjhhY2FNR1F1S0ZKOGpoTGdrSG8vL0Y4RHJ1UVZFZEFVejc5WFIwZkVLZ0M1R3VueWtsQWNBdU0zMy9mM1Q2ZlFzQUVna0VxTU13Nmd2ZGF4S3FjV05qWTEvamo1WFYxYy9wNVQ2M3BneFk3YnY1aGp5R1M2RXVFd3B0UWpBMy9QSzlMV2tXU20wa1VlajBXZzBtZzJNK0VSOHRQUTJqR1ZRNTdFQUFDQUFTVVJCVktQVkk5MFdTYlJkcGcwOG1uVVJ6L1ArSktYOEV4SGRaTnYySzQ3anpBUUEwelFQQVhBbmdESUEzWG1NL3RuMy9Zc0IzSkpmWU50MkNzQ1dBTzdQTHpNTVk3Znc3ZDlLSGF0aEdMc2dlRkNhV3FnOGxVcVZNZlBqQUNxWmVRb1JuU0dsZk50MTNTZnk2MXFXdFRPQU4yM2J2c3h4bk92enkrUHgrUDhCT0V0SythWHJ1bThZaHJFakFERHo2L2wxUzBFSU1SVzlVQVd3TEt2Szg3eEZ1ZHVJNkhnQWk5dmEyaVlYYVhZWUFQaStYNnc4bHdNQTlDZWl2UUdzMDBhZVlvd2NPYktjaU01aTVrK3kyV3c2a1VpTUtGU3ZyS3hzUVVORFE0OExHYmtRVVNaOE5WdGFXbHFycTZzbk1QUGpSUFMrYmRzSE9vN1RzQ3FPb1R1a2xNY1MwWStadVlLSStnS29BTkFmd0FBQVZRRDZSWFdGRU5HNGM3dllvYTZ1N3I3cDA2ZDN5a1VSMFM4QXZLdVV1aFhBYVRuYm4vVjkveDRBbHhjYkR4R2RBT0JpQUpXRnlwbDVNd0NMbXB1YlY3dm50a2JUSFZ1L09PdWp6dzdlYXR3YWxXNkxKTnBVOXJKdDNwaWw1M3VhWGpONjlPaE5pV2czWnU3aXhORWJFb2xFZFZsWjJjQmk1VXFweGE3cmZna0F6R3dRRVpxYm0wdUtERW9rRWlPSTZHWUFIN2l1ZXcwQUpKUEp2Um9iRy8rS2JpS0I2dXZydHk0cks3dWFtWThyTHkvL0ZZQ3JhbXBxeWdDTUFIQ3ZsTExhZGQxZm1hWjVMb0NqaS9YVHAwK2Z3WWxFSW02YTVvMis3OS9RMk5nNEk3ZDg1TWlSZllub0J3Qk9sMUw2cnVzKzB0TXhLYVZZQ0FGbTdtRG1ENFVRbDltMkxaY3RXM2JrUng5OXRLU1U4L0lkZVFUQUhHYit1cFRLUkJRSHNFMHNGdHNCUUJjRFNTS1I2SXZBd2VsZHgzRmV6eXNiQmVCQUFLK2JwcG1Tc3JBZGZPSENoZS9tM01zWEVkRTJwbWsrVlZ0YnUzTlRVMU83YVpvL1FZN0RWemNZQUdBWXhrY0FSa2NibWZrR0FHK1ZsNWRQUVFFSG50NmlyeVhOeXFLTlBCcU5ScVBSYklCVVRrUTZjemZHK2dyM2dyQXJWbzJoSjVKb082K3Z6c0dqV2JjNWk0ZytSQkNoY3U2cTZsUXBkWlFRQWtUMFRIMTlmWDFaV2RrZVVSa3pIeHUrMXRxMmZVNlI5aTk3bnRlY1RDYWxZUmpsQVBaajVsbENpTkcyYlFNQTJ0dmJaNFdMMklLWkh3V3dPNEN4cnV2K1dVcTVHWUNIYmR0ZTVqak9TN2w5ZTU3M0Q5dTJIMkxtYXkzTCtsZHVXZWhWZVJhQXExM1hqU1FiOWdIUXNYejU4cmUvd3ltNVhTbDFXM2NWaU9na0lybzYrbHhiV3h1THhXSVZ6UHc5QURzQ3VEOFdpNW1XWlEwQWdLVkxsN2JPbkRrek0yTEVpRDdNZkNTQVdVS0lCV0hVeFFyTW56OS9ia3RMUzJ1MEg2WFVma1IwZTM2OTlZWEt5c296QVd4T1JJakZZZ1VqeVFEQTkvMlRBWlRxaFFuZ1d5TVB3dWMveDNHZWsxSWVCT0FwQU1OV2NzaTlnb2gyQVhBQ0ViVUJXTWJNU3dFc0JkQkNSTk1BTEFvWGhlWURtQWRnUGhITlZVck5hVzF0blZOb1FjRnhuUGVsbFBjVDBVOVRxZFFWRFEwTnExSk9hak1BWDlYVzFoWTBBdlZFVTFOVEc3bzNLR3MwSmJQMWk3UFN6WWR1TzFhQjdpWG1YVmV2b2FkVG91MjhFVG9IajJZbDZkT256MDhBR09GY1pxVXhUZk5TWnU0dW12Y1pBRWVFNzh2QzExSitldzNUTktjQUVLSFRTVGFaVEI1bEdNYVRVc3BMWE5lOU1iK0JsSEo3SXBvSTRLalFvUFEwTXo4TEFNM056VzNaYkhiczRNR0QvMFJFMTBvcFl3REF6TTBBVHMvcjZnQWltaFMrSHdEZ2VDSEV3d0JXV0ppZk9YUG00dHJhMnYzaThmamZBVHhrMi9haS9QbGZQa0lJSHdBTXcyRFhkUytYVWk0QmNFNTVlZmtnQUd0a1laNlpmeWVFK0cwcGRaVlNTU0lxS2lkbW11WlpBQWI2dm45SmZwbGhHRmNTa1VEZzZITkFzVDRHREJpd0ZZQm1BSEJkOXowcDVYVkVkR1VzRnJzUndDVEhjVzRHY0RNQVdKWjF1bExxMVhRNjNSSzFUeWFUWXd6RHVCYkFvUURlWnViTGN2dDNYWGVxWlZtM0VOR0ZVc296WGRlOXA1UmpMNGErbGpRcml6YnlhRFFhalVhemdWSitOdjZ6OURhY0kwemNoMkF4OWJ1Z0FEeVdiY09rVGM3SC9GVXdQSTFtbFRKNjlPaE40L0g0V0NBSU55T2lCNWw1bW1WWjR3Q1VySkZkak5yYTJoZ1JqUVBnTkRRMGZCZ2FjdTZNeXFQMU5pTHFJdlVSSVlSb0J0QXNoSGdPUVVSUTFPNjlxRTRzRmhzL1lzU0lCNnVycXljRE9KU1pUM0pkOXpVQWFHMXRQYnFpb3VJdEFNL1l0ajNlY1p4N2MvdHZhMnViVUY1ZTdyZTN0MCtMeCtOV3RGMHBaUkxSSTY3clJzWVdnZUJCOWI4VkZSWDdGZko4bkRkdjNpdlYxZFhIQU9qTHpGWTQxcU50Mjk2MW82TWppanhhMUpQVWwyM2JLM2hseHVQeE01QnozZ0NjTG9Ub2ZHRHQxNi9mSlFCdXJLNnVQaHpCdytvQUlwcFZxTy9xNnVyOVcxcGFYZ2NBeDNIZUFWQnlicVUxaldWWkJ3SVlISDRjd013andtc1RSUFMyNy91dFJIUVZnQTRBUi91K3YwS09HY013WXN6OENJQ2hTcW4vQUlCdDI1Y3hjeitVeHZmQzErT2tsRmJPOWllWmVWY3A1YTRBZnVlNmJvKzVyTDRyYlcxdFd6VTFOWldVRjZjWVVzcDltRG1TTFpuSnpMY3FwZmF6TEF0RTlGME1seEVFWUJnUnhlTHgrRW90WkVncGp5MFVkYWZSckN4clJMcE5TN1JwVmhGRWRBWUFoNGlhcFpUYkZ5amZOSHk3UmFGeTMvZFZPcDEybVBtNVVPSVVBSFpDRU0xd1A0Q21jRnRMWkl3bm9uSUFIY1dNOCszdDdSMHpaODdNQUlCdDI3OWo1ajJKNk9CSTJyT3hzZkZwS2VVL2lPaFhVc3IzWE5mdGpMUW1vanVKYUFTQU5tWitSQ2wxVTJOajQ2ZklrYTVxYVdscDdkdTM3OEVWRlJWdmhYT1g3d0ZZbHVOZ0F5Q1FDeTNWVHR2VTFEUkhTam1XaU41bjVsdFNxZFRmZk44L3RGaDlacTROK3o3V3NxekZ6RHlYaUg0dGhOZ2psVW90eUpVMlhWMFEwZFhNZkhYUE5idEU3SzVBSXBIb3k4em5BM2l4c2JIeDNWUXFOVWdwdFlQcnVxOGxrOGtkQUJ6RHpCa2kyak9iemJia3RtWG1xckt5c3JlWmVlR2lSWXRXbUhNSUlYN0Z6SWNRMFVUTHNwN3hQTy92QUZCWFY3ZTVFR0k4RWQwbHBYeElLZldvWVJnL1krYmpBUHlUbVg4WXlqNTNZZEdpUlZkVlZWVWRBbUFDZ1B1bGxGMk1VbmtNRDQ5L0h5bGxQSHl2b21oOGZTMXBWZ1p0NU5Gb05CcU5aZ09tY2lMU1MrN0FLUWJoeGU4ZzNjWUFubFpaWEtBTlBKcDFsZkx5OGkySXFGUFRuWmtCWUZ6NGNOSUVZQW9BU0NsekpjUGlBRWhLdVRSblcwRUpzdkx5OHNPSXFCckE3UURnT003ZEFPNEJnRVFpa1RCTnM0R1o3M1JkZDFLaDlpSFJRc0FPdnUvWEdZYnhGb0REMjlyYS9oRlY2Tk9uejREQmd3Zi9GY0QzdzRYci95V1R5VjJqY3FYVWxVVDBFQkhkSTZVOElKdk5UcG8yYmRwbnRtMy9NcXp5UlR3ZVB4UEFTQUF3RE9NVUFQOEY4Smx0MjFlMXRiWGRFNHZGNmhGR2J4RFJVNFVHT25EZ3dNMlorUVlpR3BKandMb1lBTXJLeXNhSDFVYmF0cjEvTjhjTEFOc1Yyc2pNOXdMSWZTQ3ZKcUx4T1o4bk1mTWlJcnFpUU50OWlXaXM3L3ZyVFJKWUljUVZXTkhZdmhrUlBRUUF6SHlrYVpwSElMZysycGo1dU1iR3hpTnoyMHNwSHlDaTRVcXBtOVBwOUFkaHUvRkVOS1EzNHlDaXNRREdGaXJ6ZmY5bEFLdmR5TE9LT0pPSVZ2RGFqYTVUWmo2QmlDQ0V1RkJLT1RFc0ZtR2RSNlNVVVJSVUdRS2pXaGZxNnVxcWlTZ0dZSnBTNnNXVkdhRHYrek42cnFYUjlJN1ZLdDJtSmRvMHF3akxzaXdFOTd4VEFCeE9STC9ycHZvRlJIUkIva2JETURJQTRxR2haV3JZNzJsQ2lLTUJ2T2c0enNzQVlOdjIrL0Y0ZklXNVRESGpmSGw1K1YwQXhrc3Bwd0E0a1lqK3pNejliTnMrbTVrM0JUQUlRUlNRUVVTUHBGS3ArbkErR1hFWkVkM25PTTU4QUpCU0hrRkVseERSOFEwTkRSOENRQmgxK2dNQVdkdTI5NHNhMnJaOUdJQS8rcjZmN09aY0ZNUjEzU2JMc2c0MkRPT2pqbzZPZnFacFB0UlRHeUs2UGZmbklYei9QckQ2NWJhWitaS0ZDeGQyRytrZE1XREFBRnNJa1orVEJnQWdoTGlFaUtwODM3OEFBSlJTbHhEUkpNdXlEaEZDWEFtZ21abmp6SHhKT3AzK1NXNWJLZVZ0Q0J5RkRzcVhYVzFvYU9pd2Jmc1VJanJJZGQzM0FWQk5UVTM1MHFWTDUyV3oyUjBIRFJwMG1CRGk4dERBdzBRMFljR0NCUThBUUUxTlRSd0lvbTF5KzJ4dWJtN3IzNy8vWVVxcEx3SDRSTFJDRHNGaUVOSCtBS0s1dEk4YzJUaDlMV2w2aXpieWFEUWFqVWF6Z2ROdkFwcDZKZDBXUGNzRXRSU0FwNWx4YnFXV2FOT3N3elEyTnJvb2tsc0RBRktwMURaS3FSVVd6dk1lM0tOdGp4R1JLdERGZWVIcjRxZ3FRamtRMHpUM0FRQWkraE5La0FoeFhYZWViZHUxQUpZdlhyejRsUnl2MGhOQzdYb0I0SGtpT3M4d2pQUHkyelB6VkdiK2hJaE9LeXNyTzFCS2VTeUEvRVMzVzRaMTl3M2xzUUFBOFhqOFNXYStBQUN5MmV6V1pXVmxTM0w2L1F5QVIwU0hwZFBwQmFsVWF1dlcxbFlSajhjUEFmQUlNKytjeVdTbTllblRKOFBNdHdFNFB2enJOVVQwc09NNDcwZWZFNGxFbldtYTR3SEFzcXdmQTVCRWRMWGpPRjJTTVVzcEJ3QVlteU5CQnR1MlgwYWd5ejQyV3ZnSjYyNEo0Q0lBUHlTaXpabDVDWUFHWnA3Z2VkNG51ZjFhbHJXekVHSWlNKzlDUklNUlBMeCtvSlM2M2ZPOHYrU05ZWHNpK2hlQUJzZHhkcEJTbmt0RVp6QnpEUkY5eGN3UGg1RlRQZ0I4OWRWWGUyMnl5U1pHTEJZemlhZ0Z3RHVaVE9aSUFJakZZc2NRMGRITWZBUXpWd2toN3JkdCs1encyRWxLZVQwUm5RcmdGYy96TG8zRzRMcnVaaWpSY0c5WlZwMFF3bFZLWGVCNVhyR0ZselVpTFZaZVhqNHh6N0RhSzRRUVR6YzBOQnpaWFIzYnRuMW1MbzgrRi9xdUF6aVVpQTRzc28vTnduWi84VHl2YUY0ZmpXWnRzSHFrMjdSRW0yYlZRVVFYQVFBelQrdm82SmdiaThYeXBiU3VCN0FwZ0MyWWVRR0NSZkdUY2lzd2MwbkozWlZTVTRqb3IrSEhvNG1vbXBsekk0WkJSSlVJSkh3ajU1Qmw0ZXUrUkxRdkJ6ZUpSUWlrUXI5bTVuOFMwZmVWVXJjVDBSUGhlTWE3cnZ0ODNoaXJpY2p1Nk9pb3NHMTdOMlp1ZFYzMzN5aHdQMlZtUVVSR1lEUG8vVmZXODd6b0dJMUVJckY1c1hwQ2lQRkNpQXVWVXJzcXBWWnczRWluMDk4cGlyWVhYRmhWVlhWbUtSVkRoNG91V0phMXJSRGlQR2ErczdHeDhlTlVLclVGTTUvRnpIOFZRbGpNYkNtbDlnQXczRENNSnkzTE90M3p2UHVCSU5JWndPRUFyczZkYStZUzVpSnNDT3VQQlBCSm9YcmhQK3ZPZ1FNSHJuQk5OVGMzZC9rbjV1YkJjUnluTEw4OGwwUWlrVEpOODMwQUZ6bU84NXR3TTRmajBkZVNacVhRUmg2TlJxUFJhRFlDeXMvR2Y1YmVnZkdDOEFDQWJ5VVJHQ3N1RWVhdmd6R2V6R1l3UVVmd2FOWUhiTnMraUptWFJQSWF5V1J5WHlIRVliN3ZueGRLY1h4YVFqZFBGK2gzTEhLK040bEVZb1JoR0tOenFod1dldnFWU1NsLzJGM25VZkpYWnY0UmdMOXRzc2ttaDBncHozTmQ5L3RobFdWS3FRTTdPanBteEdLeGlrSjlLS1U2MHVuME1zdXluaU9paStiTm0vZEtTMHRMTkc1RFNubHpqajczWGRsczlybDBPdjBSMEduSStCRUFaTFBaMW5RNlBSOEFSbzBhMWE5djM3NzltUG1UeUVPMW9hRmhPUUJJS2R1SUNNemMydFRVdERROEp3RHdhd29TRm5mQ3pHY3dzeStFZURBYzY0K0k2S2RLcVlJUkUva1FrUUhnWm1aZUVCcVNpdFdCRUNKVHFEd2ltVXhLSXBvS29COHp6MkRtdDRob0MyYmVUd2l4RFhJZTZLV1VGd0c0SWVpZVBnWHdMb0F0QUJ3b2hEalF0dTNMSGNlNXJ0Qit3aWliNHdEOEcwRWsyRWdpdXNLeXJFclA4eVlCZ2V3R0FGaVd0UXNSOVFYZ3gySXgwL084UlZMS2ZRQTg1cnJ1TTJGL3V4SFJuVkxLU2lLeUVFalQvSG5CZ2dWUnRFOUVTUXRnNFRsYkdKNnpTcXpsUERIUjR0L0tvcFQ2TUpGSUxEVk44eERIY1g2THdCa0JVc3A3aU9oMXgzR2U2MGxuUHFUTGR6M0NOTTNOd3JkZmZKZXhhalNyaTFDNjdSeVlaYXRBa3BjVktUelc3aStkdFBYelgrcjVudVk3a1VnazZnQWNGWDJlUG4zNi93RDhML29zcFJ4TVJIWE1mQWNSblVkRWYwRnduNXNYTHJ6M0NzL3pPbk8vU0NsM1pPWXkxM1V2L24vMjdqMDhqcXI4QS9qM1BUT2JUZElrdlVDTFFKVVVBaWxMc3p2bnJJTDhRQVZCMEhJWEJMbmZCVVNRTzhoRlVCQVFVVlN1S29MY1FVQ1FpNEp5VlJGRWRtWTJhUU9sRVFKV0x1WFNLMDNTM1Rudjc0K2RqWnR0cmkwRkt1L25lWGlhT1hObTVzeDJTM2JuUGU5N0t2dG9yVGNnb21NQjlBRkFGRVUvSUtKN3JMV3ZSMUgwVm1kbjUxdW8rSjJhU3FWcWtzbWtEK0FOYTIya2xDci8vaHlBaUZvQllQSGl4UzlObWpUcEwwUzBrZGI2b1BMdjgxVXhmZnIwdGVycjYyK29hSHJGOS8xakFVU1Y2OFZVTThhOEFRRE12SEM0ZnFzVEVmM2VXdnY3VVhiZmlJZ3VyVzVVU2wwVFQ5WllhSXc1alpsM1JPa1o5cWtBN2dkd1dUNmYveHRReW14UlNsMXRqSGtIUUJ1QTh3QmM2ZnYrZ0pKeDhlZkM4UlZOWVJpRy9Sbit6UHg5SW5xNll2c2FBSE9KNk1jVngrd040TkR5UmpxZE5xN3JUaWx2OS9YMVBUdDc5dXgzQVJSbnpKanh5V1F5U2JsY2JvVjFGaDNIaVFEQVdtc3g4SE1aQWJoUzNrdGlaVWlRUndnaGhQaVlhRGdlK2I2ZjRkREl3VjFnYkFTQ3U4SWM4UEkyWXptQWUrc1VUaUlKOElnMXg5a29QWlI5RWdBY3g5bVNtUTlSU3QybnRiNXVqT2ZxRFlLZ0dhVkZnOCt2bkNubnV1N3VHTGl1VEhraTlYMGp6YWliTUdIQ3RHdzIreDltM2hiQXVjdzhrWWcyQVFEZjkyOXVhMnQ3c0tPam83eUcwRWpseUFwS3FRUExBWVQ0d2NuTkFENEg0Q29BM3dSd2d1TTRaM21lZDNRWWhuY29wZm9YZzAwbWs5TUF2QUVBTlRVMXpYSHpzR3ZzVkZtV3krVUcvUDlCYTcwRGdHSXVsL3RoM0hSYi9OK29NSE9TbWU5VlN2MmJpTlpHS1hOcVFHYVZ0VGFobEVLaFVCajI5WEVjNTdzQUdnRmNHQVJCL3lLNTZYUzYxWEdjL3V5bXVPVGN4Y3o4SG9COUt3TUVjVW1RMjVqNWZLMzFYNE1nK0V2VmVHY1FVUTB6YnhRRXdXdngrVTRGY0FrUmZUT2J6WDZ2c21hNVVtcTMrTGd2RUZGSE5wdmRadEdpUlllTUh6Kyt0dHduQ0lMRDRnZFNGOFY5LzZpVTJxMjd1M3RVZ2JMQkxGbXlaRUZUVXhOUVd1Zm9RMld0bmJaOCtmS1YvcjNTMmRuWlk0ejVFb0RMMjlyYW51em82T2hBcWJUTzRRQmUxVm9mQzJER1dNNUpSQmRVWm8xWmE5ZFJTb0dJUG1lTWFScmpFTitLeXprS3NWcHRlTi9MN2EvczFuS1lWZW8rckd6cHR0SWFQSGV4TFp6YWVyOEVlTVNxY3h6bmgwU2todWx5SUlBRUVkMEY0R1JyN2RORXRDMkFneEZuVnF5Q0JnRExxaHV0dFVuSGNWRE9BRzV2YjUrbnRmNnM0emliSkJLSjhzU1ZBWXJGNGtIdDdlMStPcDJlcXBTS21Qa2NZOHdHRlJsR2s0bm9TQUF2ZEhkM0w1dzRjZUl1QVA0TTRFNnQ5WmxCRUZ5OEtqZFNWMWVubUxuOE8zc3pBTTNEOWErNDE2VktLUUFZdHlyWEg2MVVLbFZUVjFlM1lYazdpcUpEbWZrVjEzVmZIODN4elB4dmErMmhTaW5PWnJQVEFhQ25wK2NsQU12aU5KVnlLYjlHYSsxbFlSZysxOWJXdHNPU0pVdjZKK29zWHJ6NDRNYkd4blVCM0VsRWlwbC9IZ1RCdDZ1dnBaUzZuSWkyS205YmE3Y0ZVTTVxQVRNSDVYVXdBU0RPT3Y2UDcvdVZiVjdWZDRMdm81UkpEZ0JJSkJMYkFuaWlwYVVsbVVna25tYm0rVk9uVHQycS9GbDlkQzhKZnl6ZlMyTFZTWkJIQ0NHRStCaEpmaHV6bGw2SmJSVGpIQWIySjJCOGRSOW12QTdneXZvRXJxQ2pwTmF1V0hNdzh6K0lxSElCMFkySmFHNFVSYys3cm52QklJZjhnSm5mSUtMTHEzY3djeEVBUE0vN0ZoRmxtUGt1SXRvTEFQcjYrbTUxSE9jSkFIQWNad2NpK2pFem54OUYwVzlIR21NaWtmaVB0ZmJ6Uk5Sa3JYMlFpTGFyM08rNjdqN0dtQUcxNjVuNXpTQUlQbUdNeVZwcmR3akQ4Q0lBSUtMNzR3VnByOVJhSHdyZ1I4eE0xdG9kSE1kcEFQQk5aajZRaUE1VlN0MXNqUGtDZ0NJei80U0lUaUtpTElDbjQvdkl4dGRxSDI3OFd1dlVnZ1VMWG9yN2VwN25IVks1bjRnK3djeFJkVHNBTEYrK2ZNak1pUXJMd2pDOHVLMnRyUzJSU0xRYlk2NzBmYis2Vm44Q0dEbVRoNW5YanpPUS9sYlpYczVxcXVoM0RoR0JpQzZxemdBSncvQmV6L091VmtxZENPQkVBQU9DUEZSYTVQa2I1UUFQQVBpKy94T3Q5ZkZFTk5WYSsya0E1VVY2RlRQdkZ6OGNlQTVBUFRNL1hsOWYvNFZjTHZjeUFNVGxTQzVrNXM4RFdCelBZdjJ5dGZiZVRDYnpzM3crL3dqaW9GY3FsYXFwcmEwOUV5Tmc1bGVESUxqT0dOTUQ0Qk1qOVYrTkNBQUtoY0xpY2tiWXl1cnI2M3MybVV6Q2RkM1BBT2d3eGt3RDRETHpuRGdUYTNKbC83Z0UzOWNCL0JTRFpQUVZpOFcvVjI0VFVmbDc4dTd4ZjZQR3pNOEJrQ0NQK0VCczhQdXV6dXJTYmFXa2JBWlZ6K1JoamhPMkNhWC9EWlZLdExtMjU4UlAzZmR2S2RFbVZwa3haaDhBTTVuNVBpTGFkWkF1TG9Cam1Qblp2cjYrN3RyYVdzUUJsRHNBN0ovTlpzOVpsY1hjaVdnZFpsNGg0NENaYStJL2V5djZuZ0lneTh6VjczMlhpTmFKUzhqNmNVRG9LQUNuTS9NWmlIK1hFVkVQTS8vRFduc1NBQVJCOEVvMm0vMkN0ZlpSQUxzMk56ZVBhazJhb1FSQjhCYUFyUUhBR1BNUU0wOEZnSFE2UGNWMTNXOE9jZGd5Wmk3L2p2dEFKblhVMWRWdHlNelBsN2Zqb01CUVpWSUhWWDFNWFYzZHBnRDJ5ZVZ5eXdHd01lYWZ6THhPVDAvUHVRQVFUKzRvbzhiR3hyMkpxQm54K25zQVdqS1p6Q2I1ZlA3RnFrdnRVU3dXazY3cnpnVHdpMEhHY2EzV3VuL0NCNVhXUFp4V21hVlBSSTJWeHhTTHhlT1VVbWNEMkY0cDlhTnllMWRYVjUvVytyc0FmajFseXBTcjVzMmJkeWhHNmVQNlhoS3JUb0k4UWdnaHhNZE13N0Y0WS82Vk9MM1I0azR1MVN2ZUZZUlBNdU41TU80QTQ4SDZkUkhTM3FNdkJTVEVSMEVjNURsZWF6MDVDSUszbUhsakl1cHNiMjkvR2NDQXRWMnkyZXg0YSszUEFWdzcyTG92Y1o5NlpqNmZtZWN5ODJYbElFOWNodUZkQURER25Bd0F4V0x4TngwZEhTK05acHpHbUQyWStUOEFDa1MwRmdEbGVWNXpzVmlNNHZ0NG5wbG5Bb0JTYW44QXh3R0F0VllycFU1R3FheFlQOC96dGllaVg4ZDF5ZzhPZ3VEZmNRbXc5NGhvYVJBRSszbWU5eElSMmI2K3ZwbWRuWjN6dGRhSEFOaXEvTG9RMGVieGZWVFhMbGRFTkRYdTh3QVJyVDkrL1BnWktHVk83RVpFdTFYMVJ4d3dXV0VoMTVxYW1pY3FOby95UEcvbi9vc29OZUNoZkVkSHh5eGp6S01BVHRGYWR3UkJjR1BGN2xFRmVZam9XUUNmQVhDcDFucGhFQVJQVi9kcGFXbHBBdkJaQUxEV0R2cGdQb3FpNjVWU0o4YUJsd0dZK2ExNDBkNEJod0RvQURDVm1mdURLc2FZM1psNVBJQi9FZEY3ekx3M00vL05jUnlUeVdUcWxWSkhNZk9SekZ4RFJEY3NYNzc4REtWVXduR2Nzd0FjNWpqT1RLMzFRcFF5MWE3cjYrdDdETUM1dzcwR3NhY0FYQWZnTlFEcmphTC82cElBZ0w2K3ZsVXVGemQ3OXV4M3RkWno0MERsZGZHL2RSQlJwKy83ejFmM044WnN4TXhXS1hYZWFCNGdCa0Z3YlNxVnVubXM0NnF0clYwQVlNR0lIWVY0SHpYZk0vZjVsL2JZNURnaXVwYXJTL0lDL1ZuYUt6eHlaZHhSR3kwOWZqM0o0Qkh2RTJZK0g4QWpBRzRDc0VLUXh4aHpHSUNXS0lyMnFXd3ZGb3UvU2lRU3h6SHphUURPcWo1dWxCeVVKakw4czNxSDY3ckplSHk5bGUzTVBDY0lnZ0dabi9FYWdmMUJoTGEydGpZQW0wWlJ0RXYxSkpGcXVWenVkYTMxRjVpNTBOM2QzVHRwMHFUS2E5VVFFUktKUkRHS1Z2NHJsdXU2YThVVGZCQm5UTlVCNkkwempONW01a09JQ0VxcHRWYjZJbU9ReStYbVpyUFp5UUJnclgwV3dKL2lvRWMvWm42SW1WOVdTaDB6eW5NdVFGdyt6L084YjZPMFR1Tlg1OHlaMDcrT1pITnpjKzM0OGVOM2RSem5EQUNhbVI4bG9sMEE3QXpnWEtYVTgxcnJCNGpvMWtLaDhLZU9qbzRGY2JBRFd1dDNoMGg4L0IwUlZVNTJPaFBBcTNHV2ZQbGV2bFFad0l5L1kwQnIzVko5c2lBSXJ0TmFiMGRFaDNpZTkxUVlodGVPNXY3ajErQmo5MTRTcTA2Q1BFSUlJY1RIMEpSanNSU2w5UFFuNXY0Y3A2eXpCQTJOWitKZEd1UVpnQkJyQ3NkeGZHWUdNM3NBL2t4RXJjejhBRkJhUjBjcDFmL1p0MWdzYnU0NERqSHpYTS96VmloYkVJWmhkeTZYVzZhMW5tT3RQVkVwTlZScHNKMlorVTNYZFRmVVdtODRSQjhRMGRMeTRxL01QSldJMWllaWw4djdsVkl2SnhLSk4xR3FJNzQ4RE1OdUFOQmF2elBTZllkaCtHZlA4M1lPdy9BUEFGaHJmVDRSN1ZRb0ZENVpMdjFXdlhoOHZGYk5WMUtwVkUxblorZHlJdHFKbWJ0bXpacjFKZ0I0bmpkQktYVUZnQjBCckIwZjlqWXpYOEhNNVZJb0ovbStQeUFMU212OUtCRVZmZC9mY1pDaEZpdEtvdXhEUkpWbDJLcEx1M0JmWDkvQnlXUXlBUEJMei9QYXd6QU00OWNxQ1FDRlFxRVh3MkRtN3dIWW5JZytBK0R2V3V1bkFmdzhDSUxmSXM2R3FhdXIyeUQrWXZ0MlpWMzJTbEVVdlp4SUpFQkVrMXBhV3BKZFhWMzl3U1VpK3ZkZ3g2QzBlRE1RQnpiaThaeEJSUGN5c3lZaUJFSHdWaHo0dWRaeG5QOERFREh6bmRiYUN5b1g3d1Z3VERhYnZTaUtvbThRMFg1RXRCc3ozOTdaMmJrMGxVb05tRkZhVzF1N2tKbi8ydGZYdDB1NWJmSGl4ZVhnNGN0RXRObHdyOW5xeE14SklrSlhWOWN5QUs3bmVlZU44UlIvajkvakFBQWk4dU4vNnlDaTZjemNGd1RCM0ZRcTFWQlRVN04yNVlITXZFV2MxVGZSODd5SlZlZGRPTWpmZlhHczJVYnBkSG9jU2pQQUIzMGZDYkU2YlhqUGkvbFg5OWpvMEFqdVhTaXRjYkZDU2Q2S2g1ckx3WHd2K3BhZnRONGZKTUFqM2ovTWZJL2pPTCswMXVycWZWT25UcTFqNXU4Q2VER2Z6OStWU3FYNjF6SHA2T2pvMEZvL1FrUW5hSzJ2ck15T0hTM1A4OXBRK3AzYldiM1BXcHVNMTlXcExwblZFSmRzcmJSQjVZYnJ1cTFFZExMcnVvOEE2QS95TkRjMzEwNmNPUEdiQU5ZUGd1RGtjbnM1a0RDSWNRQVFSZEd3bjExR0VrOWthQUNBVENhenRlTTRmd1d3UjduTVdEcWRibzNMalg1UW1idFJ1WFN2TWNZeU0wZFJOR0F5QnhGeHVWUmVGRVZEbGxNbG92bEJFUFQvL1dXejJZMnN0VDhBY0kvdisvY0F3SXdaTTlhcHFhbTVDS1dKaWswQTVqRHpYaFZyMTdSN25uY3JFWjFIcGZVU2QzVmRsN1hXUndSQk1HenBabXZ0SDhJd3ZMZThyYlUrR3NBTFFSQmNVZEhXZ0VFQ21FTmg1bU1CZkY0cGRia3g1bG5mOTRmTm1LLzBNWHd2aVZVa1FSNGhoQkRpWTI3ajQ5R0hlQ0ZTSWRady93SlFKS0swMW5vMlN1VUk4d0RnT000elJMUis5UUZFZFBVUXMva1NBSXBSRk8wUmwrcjQ5R0NkQUt3ZEgvL240UWJHekxNUnJ4TkNSTitKb3VqU2VGeTdNZlBSMXRxdkFGaXVsRElBMm93eDVRZkZOY3k4ZUxoemE2MG5NL082bnVjZHJwUlN6SHdpTTcvdU9NNmVudWRWM3V1TDVUVmxtUGtCSXRxanRyWjJaMlBNYXdBK2hZb01vZVhMbHhkcmEydjNaK1k4RWYwVndCN01mRWdZaG1GYlc5dUdBQkJGMFg4d2NMSFkrTlRNZzdSWCsySmxCa3oxekZtZ2xLMlJ5V1FPVVVvOVNrUjNwRktwYkdkbjU5THlERWJYZFlmOS8xYjg1Zml6bnVkOVhTbDFQQkZ0Q1dCTHJmWHh4V0p4cDQ2T2pnV080emh4OXlISDY3cHVmL0I3L1BqeHRtcjNVSUh4QWUyWlRHWnZJdnBNRkVVblZhNkw1UHYrWEsxMWdwbXZzZGJld3N6ZDhlc3h0Zkw0UXFGZ0FWempPTTVWVVJSdDZMcXVEd0RWZ1lnNGlCWU5GcUFnb2hjQmJKL05ac2V2U2ptY1ZUQUJRQytBWW5OemM2MVM2aXhtNXFwZzMxQWNBRDhEOEllSzFwNDZFd0FBSUFCSlJFRlV0aGVJYUNaS2VRcWJFbEVuZ0dKTlRjM1hsVksvR3V3a1NxbVhxOXZpQjBobkQ5SjlUSWlvWE01RU1ubkVoK0pUOS94cjFzc3ptN2RCVGMwNUlPd1AwQW9sZWNIOE9vT3ZaRGU2WXFON3VxVWtyM2hmaFdINEhRQldhNzFDa0dmS2xDbVhBbGlmbVE5RzFWcDdBRUJFNTZCVVF2WldBTnNCWTZzb1VDNS9HMmZ4VmhzSEFNeGNIZVQ1SkRNUEtDVkx3NjhuaEphV2xtUlRVOVBCY2FuWHFjeThZTWFNR1pkVVRKTFpqWWc0Q0lJSHFzNzdTUUJZdW5UcHV3ME5EV081dGJFcWw2djcxT3E4eUZDSTZHZ2lPbnFRWFhPaUtOcENLWFVuTTljUzBZRFB0c3pjQk9BT0FQc0NwU0NhdGZaMkl1b0ZjRjRtazlsYUtiVUpNL2N5OCtjQS9BbkFOVUVRUE9wNTNqWXRMUzFOWFYxZGk0SFNSQzBBaDZSU3FUTnFhMnNQSktKZGx5MWI5dnRSRFAvVHhwakt6NE9OekR6VkdOT2ZlYzdNMDhmeWVvUmh1TkR6dk1NQUhOdlQwL09mc1J6N2NYOHZpYkdUSUk4UVFnZ2hoUGlma012bENzYVlmOFhaQ3VVdllmbnlmbWIraVZMcVY5YmEvU3ZXcEFFei81V1piNHozSFVSRTN5a2YwOTdldmtKdDkwckZZckZ0dVAydTYxNktValpNLzZLdGxlV2t0Tll6aUNqSzUvTi9pN2NOU3NHcWd3REFXcnNIRVIwODNEV1l1Wm1JZmhyL1hJOVNnR0hkY2hzQUVORTRBTDlCdktiTXNtWEw3cXl2ci84NUVaM0d6UDhtSWhTTHhkdksvVHM3TzVkNm5yZEpHSVp6dGRaN1VjVmFSMHFwRmdCd0hPZDFyZldCek94VVhHZXdOWG1XaDJGNDYzRDNNSlI4UHYrNDF2b2FBRE5kMTIwR01JdUk2Z0JnNmRLbG8xbkUxc2JYdnRYenZQOGpvdDhRMFphTzQ1d0Q0Q1FpS24vaC9rUnJhMnRqWlNtUUN0TUFnSm4vNC90K1lXWHV3M0djMHdFOGs4L24vMWIxN0tzWUJNSG14cGp6NGhtVUkza25uOCt2UFhLM0ZWbHJRNlVVckxXZlFhbWN6Z2R0UGZ3M3c2bnNPdC8zanhqdW9HdzJ1ell6cnpDYmxabGZJS0xHYkRiN3lmaWhTK1cvOWVWS3FRd0FXR3VmWnVaZk9vNXpQVFB2dzh4bmx2Y3hjLy9EUUszMXhmaHYxdHFZRU5IVnhXS3hMejduaU5sM1Fxd3UwLzdRL2Nic2JTYWZYajloL0oya3NDZkQyUlhNbndUd1BHRHZpSmdmM0NqeHI1RHVsSks4WXJVWU5HanZlZDVNbE5ZSi9ITlYrZFYrdnU4L283VytpWWdPTk1aYzVQdithVU5leE5wUGVKNjN2MUpxTzJaK0l3aUNNNGxvZndETGlPalI2djVLcWZLVDhPclBEYytQVks2dHdycGE2KzhET0FyQUZDSjZBOERweTVZdHU3cnlzd01SSFVwRXUyV3oyZldxMXFYSk1QT0NycTZ1eFpVVGNGYVNpeUVtcDdTM3Q3OW5qSGtkd01hcmVwR1ZkTDIxOXZ1VkRVUjBEeEVoRE1NSDArbjB0cTdyUGxNc0ZyZHViMitmQlFEWmJIWTZNODltNXY3UHloTW1URGlLaU1vVHJQTC9uWk9EbndSQnNDbmkrNDh6OWYvYzJOaG9qVEYvdHRiZUZVWFI3enM2T2haMGRuYStBZUJIOFg4alVrcXRVQ3FRaUQ2RlV0Q3h2RDNxRjZJc0RNTS9ZNFRKWUlPUjk1SVlLd255Q0NHRUVFS0kveVZQTS9NQ0FKc0JXQkFFd1NzVis5N0s1WEl2R0dQZVpHYjJmZjhGQU5CYVJ4WDc1by9sWXE3cnFxRktMMml0eXdHZTY0TWdPSFc0ODJTejJYcHI3Y1pFVk1mTXk4cWwzYlRXSTM1N0M4UHdud0FhdE5aZkFQQTRFWjNpKy81bDVmM0dtQjBCUE1UTUQ1YmI1c3laczBScmZSMkE0NGhvQzJaK3FHb2hXNFJoT0hldzZ6bU9rNG5YTjJsbjVqOHJwVnhtTGdML1hUU1hpSzZKLzNRQkxFVnBadTVLNmV2ck8yMzU4dVZubEdkb0Foakh6RnhaTm0wMHdqRDh1ekhtSkFEM0U5RVdBTW9sMDlvQnBNZU5HM2NNZ0V1cWozTmR0eHhrKytQSzNnT0F2ekR6UFNOMVl1WmppR2lvTW1ISFloVythQ3VsL2hILytIbDhPRUdlRnE1WW5IbFZ4Wms3c3dxRlFwUHJ1cW1xMmRpY3krVmVBQUJqVE1UTWIrVnl1UmUwMW05VzdhdDhJTGtMcXNyMGpKYTE5Z0VpS21kRlNQa3I4YUhhN0ltM2xnSnZsVXJ5ZnFYbGxMcmFub2FwOS96blhVaEpYdkVoU0tmVE00am9KZ0NMQVJ6cGVkNEVvRDl6QXdEcXltMTlmWDJuSlpQSnp4UFJxY1lZK0w1L2VpcVZTaVFTQ1U4cDlWbUsxMFlzWjJzeWN4OHpYeFYvenRITWZKUHYrOHVxeDhETURmSEQrZmNxMjRuSXJjNmNkUnhublNGdTVUb2lBalAvazVtL3MyREJnbHU3dTd1cnkyVVJnTTh4Yzk3My9kZTExcDFFMUpOS3BScUlhTnVLaVFXdk0vT1RSRFRtaVNPZTV4ME1vRERjNUJsbTdpU2k5RmpQL1Q1cFlPWUJyeWtSMVpSL2JtOXYvNGN4cHQxMTNaTUFIQVlBMXRyekFid1VodUhORmNlRXpQd0lnT2ZqU1IwdkZncUZPYk5telpxSGl2K1h0YmUzLzhmenZHMklhQjhBWDFOSzdhU1VLaGhqSG1QbXM0TWdlRzRNWTkvVDkvMzd5aHRhNnhCQUxnaUN3OHR0eHBqVEFQeGdET2NjRkJHdEcvODVWRGxvZVMrSk1aTWdqeEJDQ0NHRStKL2grLzZoQUtDMXZwcUlYdkk4YnplbGxLMmFBZmUrMEZydkMrQldyZlZ0QUU2cHJDSHZlZDRGUkhReWdEdDkzejhTRlY5SVBjODdrb2lteGVVV1BnMWd2TFYyS1pXZVFKeE5SSzN4RjBzQUdOVmlwNmxVcWdiQXRRQUsxdHBaNWZicDA2ZXZCZUFxQUVGRnZYSUFBRE5mVGtUSEFZQzE5aktNVXJ5K3lheGNMcmRJYXcxcjdjWFZhLzZVYWEwdkphSmhNelZHVWwxNmpKa2JBS3p3RUtlYU1lYUVZckY0YTN0N2UzL2dqcGs5SWtKRkJnOEFYQWpnZG1ZK3h4alQ2ZnYrQXhYbjJBWEF0d0QwV0d0SE5STjBNTDI5dmVlTVpvMFhwZFJkNWRyMmc5elB6bGlGSUkvdit4MWE2emVKYUhjQTN5MjNaektaelpWU1YxaHJUeXBubEpWNW5qZVRpTkxNZkh0NW5haVY0WG1lUjBRVG1IblV0ZWhIRWdkWDIyYk1tTEVPNG44bm51ZDlVeWsxYm1YK3ZRZEJzRXJyRlJsanlndUpTNUJIZkdScy9NY3VLY2tyUGt3dHJ1dGVodExubkwyc3RaSHJ1dFVsTFM5UlNsMENBTFcxdFNkYWEzZW4wcnFCcDJxdDV3SDRNaEY5SmU1YllPYS9BSGpDV3Z2RW9rV0xuaTRXaXpSbHlwU0FtYTIxOW9kRGpHTmMvT2Q3VmUydHJ1c090YmJlQU14OFZ4UkZGN1czdC92bHRrd21zNjFTNmxocjdabjVmUDVGei9NeVJEU0ptWDhGQUVFUWZCOEFqREZuQVdna29zMDh6L3RTR0lZUEFuZ3czcmNlTTc5WG5pd3pITS96OWllaTZ3QU1tZVVVZXc3QWRscnI5WUlnZUMyYnphNXJyYjNSV250V1BwOS90cVdsSmRuWTJIaDJYUEwwVld2dGFVTk43RmtKdXl1bFpsYTExUUVJeWh2TWZER0FXNHd4ZHpEekZDTGF5MXE3T3lwSzlBVkI4Q1NBSjBkeFBRN0Q4Q2tBVHdFNDBSZ3pFNlZzcXgyVlVzZU9aZURXV290QnloQ24wK2xrZTN2N2U0akx3ekp6OWZ0b1JGcnJmWW5vU0daZVFrUzl6THh0SERRY2RQS0x2SmZFeXBBZ2p4QkNDQ0dFV09ONW5yZXhVbXB2WnQ0TVFKcUlwZ053aU9oM3pQelRrWTVmR1V1V0xIbXdzYkh4Y2lMNkpqUHZvclcrb0srdjc3TGEydHBUQVp3RjRNRzRmTWlBc2poRWRDcEtwYXZtb0ZRNnBBZkE0VkVVL1N0ZWsrZE5BQmZIM2JjSFVLNEZYbURtUVFNRm5aMmR5ek9aektHTzQzeVBpUDVrak1rQitDbUFFNWg1WXJ6bVQrV1RiNGVJZnR5LzRUZ1h0YlMwUEZPUkxUT28xdGJXUmlLYWFhMjlmRlF2MHVveEdTcytxQm5NMGE3clhxSzFEbEI2OEw1QlhNcHZNWUFMeXAxODM3L0RHUE5wSWpvRndQMWE2N2xFOUc4dWxUamFtSm43QUJ5UXorZGZYTmtCanliQTgzNGhva25HbUFPWWVSTUFHeFBSSnN6OFVoQUVYd053RDRDalBjL2JLbjRvQWlKcUlhTFBPSTR6WVpCem5RY2c0empPMWFzNHBnUGlIOStYRENLdDlVRkVaQUMwQWNqRTEvZ1pTdXZoL1B6OXVNWllNZk8wK0lITjZ4L0c5WVVRNGlPb0JrQ2R0ZmJ3TUF6dlRhZlQ0NWo1R0FBZ29pWUFQd1J3QnpNL0FRREZZdkdwam82T2prd204eVhIY2M1WFNsM0x6Ty9HRDhJZmlhTG9ML0hEOWpMU1d0OE1vSldJZnBiUDUyY1BNWTRKQUJCRlVmV2trUmVaZWNlcXRrMGN4M200K2dSRTlPdktBQThBT0k2elBvQTlIY2U1Q3NDTFNxbWRBTUJhMjMrODUzbGJNZk01QU40a29rNGlldGdZODdQRml4ZWYwZFhWMVJlWDhCMTJZUlZtZG9sb0dvQWJBZnlqcjYvdkY0UDFtejU5K2xySlpQSVRSUFFFZ05PSmFFY0ExeGVMeFVtTzQyenZPTTROQUo1dGFtcjZNWUNqbWZsUEFMWWtvaisxdExSTUgydUc5QkN1Q29MZ2hNb0dZMHg1RFVZM204MU95T1Z5dDJtdGR3RndTNXpCZm5rWWhzT3VtWk5PcDZjNWpyTTFFVzFkTEJiUFVVclZFOUZaQUI1U1NqMFNyelVZK2I1L1A0RDdzOW5zMmtOTW1uSExHV0VvZlo0Y2tldTYxeHRqdnNyTUVZQWFJaHF3UnM3VXFWUHJBQndhYnc2YUVVeEVTd0JzVzFIdXJZK1pyNDVMdWExQTNrdGlaVWlRUndnaGhCQkNyUEdJYUFObS9qNkFMZ0MrdGZZM3pKenI3ZTE5TGk1TnRzOUk1eGlyT0NCeWZEcWQvbzNqT05jUTBjWEpaUEo0bEFJNGo3Lzc3cnQ3ZFhkM3IxQStvYWVuWjhzWFhuamhYUUNzdFQ2YWlDNE9ndUEyb0g5Tm5vVkJFTndlYjA5QUhPUUp3L0FHQURjTU5aNDRDMk83VENhenRlTTR2d0Z3RXdBUTBXOWMxNjFjVzhpSjY5N3Z3c3ozQVZoRVJBYzJOVFU5ME5MU3NuTjFvSWVaSnhBUmxGSjIzTGh4K3pKek1vcWlRYjhVanNGald1ditVbGswd2tMSFpkbHM5bFBNbkFMZ1YrMXlBU0NLb3Y2eUY5YmFTNVZTaHdQWWhJamFBTHpLekZjQXVMU3FqQjk4M3ovVjg3ekg0OHltelFFMEE1alB6RGNDK0dFUUJKMHJjWStyVmJ4VzBoWnhjR0VhTTA4RDRBRFFBRzRxUDBpSTE3TjVQUDc1RjBSMHRGTHFVZ0JiQTRqS1pUaVllVUM1dm13Mlc4L01Iak0vR2o4OFdTbXRyYTJOQUE1azVvVktxVDlVN2lPaUptTk15M0RIUjFFMFVha1YzaDdmQURDRG1VTUFOekJ6anBtZnkrZnpjejNQTzN4bGF1YXZpblE2UFE2bGU3U080d1FqSGlDRUVCOFBuY3ljQ3NQd05hQzB4Z2VBYXdBZ2xVcDlvcmEyOW9jQS9oWUV3VFdWQitYeitXZFJLbmNMQURmSC93MlFTcVZxYW10cmZ3RmdQd0E1SWpwemlERVFnTzJabVJPSnhMK3E5aFdxczFTMTF1T0IvcXdPRUZFRUFNeGNVM1VzbUhrVElvSzE5cVY0KzJzQWxoWUtoYWVBL25LNXZ3V2dBQnpzKy80ald1c0xtUG4weHNiR2JUS1p6RDZEVENCcEtGOHpwZ0JzQ3FDZWlQNUJSRjl4WFhlQzFub0xadDRoN25PSk1lWTZBT3N5OHlQdnZ2dnVMcE1tVFZyRXpBY0J1RjRwdFc1OFR5L0g0OXdCd0crRElOalA4N3laU3FrSG01cWFXZ0dzY3JZdE00OUxwOVBHZGQzbTh1Y1RBQzBBMHNhWWZheTF2d1d3ZjV5dHRTOEFFTkdMOFgzMmZ5NDB4bndSd0djQmZBYkFGZ0RXamMvL2JoUkYzMUZLYlEvZ1FDSTZncG1MV3V1bmlPaEJJcm8vbDh1OU1GaUFaK3JVcVhXVEowKytDOEJNWnA2bmxMbzZrOGtzS2hRSy8zUmQ5eHhtSHZCWnoxcTdEeEc5WjYyZHBwU2F3OHcxelB4YVQwL1BkZVUrTFMwdFRVMU5UUStpOUpuS1YwcGRvN1d1RDRMZ2w2aVk1T1g3L2g5YVdsckdqeDgvbnVMdEpSaGlEYXY0UGovMjd5VXhkaExrRVVJSUlZUVFhenlsMUpPRlFxR3Bhb2JucUJHUjBWcWZ6Y3k3eG5XdFI3MG9kVHl6ODdOYTYyOFIwY1VBd015dlQ1Z3dvUlpBZGIxMnZQRENDMk5hbUoySUJxczlSVVNreWc4aHltMWE2KzFReWlMYUNFQUhTaGt2aHpEenpscnJmWm41T2FYVUhRQjJBUER3a2lWTDl1N3E2b3FNTVJNQjdOelkyTml1dFQ0NENJSW5qVEUzb1RRajhITW9CUVBlaXhmVC9WMUhSOGRMRlFNNTB4aHp4bUJqWjJhRlV1Wk10WWNBVks1L05CSEEzcFVkNG15VWJlT3lGa1VBOWRiYVhZZ293Y3dEWmxFaW5vM0p6UDFmNnNNd3ZCYWxFbmFqRW9iaEh3RDhZY1NPQU9JYTcwTkdFb0lnT0FUQUlhTzlkcG0xOWp1ZTUxVXZEQTBBWU9hMnF1REZWd0FjRnJjdEEvQWlnRDh4ODR0RTlLSzFkbzdqT0MvNnZ0OGZvQW5ETURURzNBRmdINjMxemRiYVU0aG9Od0J2VkFlK29pamFYQ21WSUtJUjF4SWF6cmh4NDc0TFlJcTE5cEpjTGxkZFp1OXI4WDlER2lUQUEyYmVPUWlDaFNzN0pxMzFTUUNtQUJoUFJDdjhHeDBDYWEzL0ZMOGZsd0I0ajRpV3gyczlmQW1sQnlKM0QxVnVUd2doUG80cVM5bStYOXJhMnRwYzE3MFd3T2JNUEx0UUtPdzBhOWFzWlFCY1kweUFVbGJuWWdETFVTcHpPZ1BBWTBOTldFaW4wK1BpRW1QTEVIOFdJYUtYNDkzbHdORHBXdXYxRVdkRkU5RWtBTWN3ODV0aEdMNFNUMWpJTVBQOUFHcTAxaGN4OHdrQWVwajVhMkVZUGh5L0h0L1JXajlIUkRjcXBlNHd4aHdENENobVhrcEV6UUEyWU9iYnltUFRXbTlMUk9zeGM2aVUyakdLb3AxYzE3MGxIZ01BZ0prbkVWRUhnRHVJNkxIdTd1N2VTWk1tWFU5RUoyaXR0eThIb3h6SG1STWZGOFFaNkZlajlCbHY4WHZ2dlZlKzN6SFRXdjg2UGs4ekVSM2h1dTRSQUFvQVhtSG11ZkhuMkx5MTlud2lXbXFNK1MxS3YvdnZaR1lpb3N1Tk1ZY3k4MCtYTFZ0Mjc1dzVjNWFndE83Tlo1bjVQMFQwcUxYMkwwVDBWQkFFejhkL0I5ZW0wK25iWE5mOUlqUHZodEtFcUM4dzh5VmE2eTRBOXdHNEx3aUN2eUgrVEQ5NTh1Uzc0OUovNXdHNGlwbWZjQnpuWWNkeE9wajVLYVhVQWNhWXZuanNoZml6WjVGSzYwc3VWRW9sQVV5c3I2OC9VMnRkdzh5M0s2Vk9SaW5BYzNwdmIrOVBrOG5rYlVSMGxkYjZQQ0o2Z3Bubk1YT1BVcW9Bb01qTWhUZ29SVVJVeTh5MUFPcmluK3NLaGNLWk5UVTFqUi9YOTVKWU5STGtFVUlJSVlRUWE3eGNMbGRBNlV2WmlJckY0dDhkeCtsZms0U1pieUNpdDRub0VnQVJNMStMc1M5UWJZTWcrSGttazNsSUtYVVRFZTFIUk50bU1wbjk4L244NDJNOEY3VFdLUzdWS2Q4SndGc0FrTWxrdGxaS2JVdEVDK0pzbG9SUzZ0L3h3NDdqaVdobkFKOWc1amNCbkVoRVYrWnl1WUxXZWs4aU9oWkFnb2hDbEw3MDNmWFdXMjhkTkcvZXZENEFtRDkvL3Q2VEowLytOUkh0eTh5UGU1NW5VQXFjZkJyQVFtYitIdUwxWVByNitvNnJIQ3NSM2N2TXZ4M3NQcWhVcnU1emcreTZKQWlDY3ZrT3BOUHBHYTdyRGdqeVdHdHJsVktIeGVjcE4vY3k4OVY5ZlgyWGxCdFNxVlFEZ09rQUNvbEU0b1hSdkw0ZllVY05sWVZDUkVrQS9RK29vaWk2VENsMWU3RllmS0Y2SWVMaEZBcUZZeEtKaEVkRVgzY2M1K3R4OHkzVi9aUlNXekd6TFJRS3c1WlFHUWt6NzBWRWkzcDdleThaWk4ramlHZDFENFdJR2dGY1Y5a1dodUdvQXp6TS9IMW1maVkrMTJ4bS9oVVJiUTFnRHdDdkY0dkYwZDRmRTFFdGdHM2lCejdsOFlHWjV3TzRWaWwxeW1qSEpZUVFZdVVrRW9sZFVNcTZmVUFwZGNDc1diUEt2eHVMS0QyYzM1cmlYNmJNM0VkRWZ5S2lJNGM2WDN0N2U2L1cra3dBU1NMcUFmQ2pJQWdlQWtycnYzbWU5d01pT29hSXJxbzRMQUl3bDVsUExsMkdhd0E4VFVRUEo1UEpuWW5vSkFEL0lLSkRjcm5jZ004bVFSRGNuY2xrWG5KZGQzR2hVS2h6SE9mZ2VMd0ZabjZ5VUNqOHRLTHZvOGFZU3d1RndzOW56WnExU0d2OUJETmZEYUNkbVRzY3g1bFZPWm1qYk5teVpSZlUxZFh0VFVSM28xUVcrS1h5SklSaXNYaWM0emhKQUFlZ2xPVzhaeHhZV1NseFVLQVh3RnhyN1l1TzQ4eko1WEt2SUY3ZkppN1g5aStsMUc0QURtZm1YZ0RIQjBGd2VieC9Id0FYRXRHTjlmWDFiNmJUNlkwQWZDdUtvaVhEbGNxTkozYmRILytudE5aYkEvZ2FFZTBKNENSbVBzSHp2T2tWYThUa21QbVZJQWkrQndBdExTMm1vYUhoYUtYVW5rUzBHek92aFZLSndmSjlEWFcvWUdaTFJEKzIxdDVOUkF1Q0lDaC94dG5UODd5ZHFGU20xZ1B3SmFWVUhUUFhsTFBXSzg5YjliTS9hOWFzTjdYV2ErRmorbDRTcSthRHpXTVhRZ2doaEJEaVEyQ01TZmYyOXM3djdPeDhZNWh1NVpTQkZjb25hSzAvVFVUL0JIQ2M3L3RYakhBNUozNVljSUsxZHN2aHZxQ1d5N1g1dmo4aDNqNGN3T0ZVV2wva1dBRExtUGxIUVJBOHFyWGVIc0REUktTWWVUbUFCNElnMkNlZFRtL2t1bTRJNEMvVzJodVhMbDE2MTJDMXNOUHA5QmFPNC93UndIbEJFQXk2Ym9uVytoZ2kydHozL1VNSDI1OUtwUnBXWlgyWmJEWTducGtuTDE2OCtOK2pyTmV0MHVsMFhTS1JxQ3NVQ3FxOXZmMHRBTnpTMHRKVUxpdm5lZDRQbFZLbk1mUHZnaURZYzJYSDlrSFJXb2NBWGdtQ1lMZHltekhtUEFEbkV0SGtvVEpCakRHM0E5amU5LzIxVjNVTTJXeDJiV3Z0andGOGxZam1XV3QzclY0b1YydjlCd0JOUVJCc3ZTclg4anh2SjZWVXMrLzdWNWJibXB1YmF5ZE5tdFREekw4T2d1Q0lrY1lhbDV6N21lLzdKd3pYdDl5L1VDaDhxbnJ0aEVFNEdFUEczaURYU1FCSTlQVDBGRHM3TzVlUGVJQVFRbnhNR0dQMllPYmJvaWo2djZIK1h4eVhhM3Nkby90Y3RRS3Q5ZlpCRUF5NXpsczJtMDBzV3JSSWRYVjFGVEJNV2F6VndBVlE5RHh2bXpBTW44VG9KdzJwdU85WUp4a05LWlBKYk9ZNHprMEFOb3lpNkJ2NWZIN1FDVG1yV3h6azZXTG1CNGhvNitYTGw1OC9hOWFzTjZ1NktjL3pkbEZLT2I3di8yNFZMNm1NTWRzQTJMVHlzMGRyYTJ2am5EbHpsbUdFMy8zWmJEWlJLQlJxbUxtbVVDZ294M0ZZS2NXTzQ3RGpPTHhvMFNLdXI2K1A0aUFUb2ZSNW9qaWFjVTJkT2pWWlcxdWJjQnlIR3hvYW9rV0xGa1ZkWFYzRkljWWs3eVV4SmhMa0VVSUlJWVFRWWpXSXYweXVqdGxzRGtvUExQcS92RTJkT3JWdTNyeDVnNWI1K29ERzlJSFNXdjhLcFN5ajhWUmFqMmFodFhhTDRRSnFRZ2doaEJCQ0NQRy95UG13QnlDRUVFSUlJY1Qvb25mZWVXZDF6ZTVmWVdiZTRzV0xSek9EY0hXTzZRTzE3cnJyYmtKRWV4QlJQWUJIckxYNzVmUDVOYjFVbXhCQ0NDR0VFRUlJSVlRUVFnZ2hoQkJDQ0NHRUVFSUlJWVFRUWdnaGhCQkNDQ0dFRUVJSUlZUVFRZ2doaEJCQ0NDR0VFRUlJSVlRUVFnZ2hoQkJDQ0NHRUVFSUlJWVFRUWdnaGhCQkNDQ0dFRUVJSUlZUVFRZ2doaEJCQ0NDR0VFRUlJSVlRUVFnZ2hoQkJDQ0NHRUVFSUlJWVFRUWdnaGhCQkNDQ0dFRUVJSUlZUVFRZ2doaEJCQ0NDR0VFRUtJRDFNcWxXcVlNV1BHT2tQdHoyYXo0OXZhMnRxYW01dHJSenFYMXZwOHJmWHM5M2VFUTJ0cmEyc3p4bnhyWlk0MXhxU05NWjhGb0FiYm4wNm5wMm10djVKS3BScFdhWkNyU1RhYlRhek84M3VlTjlQenZHMEFPS3Z6T2tJSUlZUVFRb2dQai90aEQwQUlJWVFRUWdneE50bHNOc0hNbi9WOS82OEFrRXdtenlhaVV4Qi92dmM4cjVtWk44bm44MzhDZ0NpS2RrNGtFamRQbURCaGJ3QjNEbmR1SXBvSVlQM3lka3RMUzlPNGNlUFNveDBiRVMwTnd6QWNiZjlFSW5FT2dLOXByWHVDSVBqMWFJOERBR1krbDRpK21rNm4yOXJiMjJkVjczY2M1eWdpT3IyMnR2YXJBTzRaeTduZlQ4YVlod0RzQ0dBWDMvY2ZBQUN0OWNuTWZQRDA2ZE8zZmVHRkY5NkorKzNDekpteG5KdUk1dnErZjBkMWUzTnpjeTBSWFE4ZzBkcmF1c0djT1hPV3ZBKzNJb1FRUWdnaGhQaUlrU0NQRUVJSUlZUVFheGhtUGhYQTk3VFcyd1ZCOEpmS2ZjM056YlZLcWJ1WWVVT3RkV3NRQkc4UjBSWUFvaWlLSGhucnRjYU5HNWQySE9ldll4aGJIb0JYM3M1bXM0bWVucDdrTVAxUElLSXNFUjJaeldidjZ1bnBpUWJydDJ6WnNtSjNkM2R2ZWJ1dHJXMGlFYzBFOFBoZ0FaN1lWd0c4MDl2YisrQm94LzlCSWFJR0FHMzE5ZlVQdDdTMGZMR3JxMnN4TSs4RTRJQ0tQa2tBTGpPL045UjVtUG1QQUZZSThreWFOT2tnQUZPWStmc1M0QkZDQ0NHRUVPSi9sd1I1aEJCQ0NDR0VXTVBNbnovL3NzbVRKKzhQNExmWmJGWmJhL3YzVFp3NDhRb0FHUUJmQ1lMZ3JiaDVPd0QvN09qb1dMQ3kxMlRtZlpuNW1lSDZFTkZWQU5hck91N1kydHJheTBaeGlRMlplV0Z0N2VBVjVaTEo1S1BkM2QzYlo3UForaWlLYW9qb1VBQzF6UHdiei9NbWxQdUZZYmdFUUtTMTNwS0lObWJtMjJwcWF0YnpQRytGYzRaaCtBb0FIc1hZM25lKzczOVBhNzBoRVIzVTJOajQrNWFXbGk4SFFYQTBnS1BMZll3eDl6RHpaa0VRYkRLV2MyZXoyWHByN1RsRUJDTGFWR3Q5eldpUEphS2k3L3NyVlQ1UENDR0VFRUlJOGNHVElJOFFRZ2doaEJCcm1Ibno1dlZNbVRKbFh3QUg5dlQwdkpOTTlpZktLQURMQVp3UUJNRWpBSkROWnFjemM0cVo3OU5hNzFWOUxpSmFhcTE5UmlsMUFBQXdjeHNSMVpUWHlXSG1WK00vM3dqRHNIdTRjV210bHcyMWo1bC9Ra1Qvcm1xYkJHQmRJaHB4RFNBaWVoVUFyTFUzS3FYMnJHaS9nWWo2K3hsanR2UjkveGtBaDhmNzl5V2lmUWM3WjB0TFMyMVhWMWZmU05kZVhaWXNXZktOcHFhbUdRQyswTlRVdEFPQSs2dTZiRWhFTDQvMXZNeDhLaEZOWmVibEFIWWR3NkUxekx3TWdBUjVoQkJDQ0NHRVdFTklrRWNJSVlRUVFvZzFpT2Q1elVxcFErTE45MnByYTg5azVxMlpXUmxqdmd0Z1BvREpXdXN6Z2lDNG1Ka1BCQUFpMmhXRFAvRC9sK000T3pQejVYRy9jdnZsOFovSEFJQlNhbk5qek9CcE52KzFEdk9RaVRHMytiNy9YR1dETWVZOEFFZEVVYlJQUHAvLzdRam5ybFJrNXU5Vk5zUWw2WFlHZ0JrelpxeERSUHN6OHorSjZNWkJqajhXd1BTdXJxN2xZN2ptKzY2cnE2c3ZuVTd2NWJxdTluMy8vcGFXbG1SRFE4Tng1ZjNNdkJHQTVaN25uVExZOFdFWS9oaFZtVWlaVEdZekFHY3c4NHRMbGl4Smp5V0laWXpwWU9iMVIrNHBoQkJDQ0NHRStLaVFJSThRUWdnaGhCQnJFR3Z0T3VXc0d3QmdacGVJTm9nM0s5ZHpXWnhPcHk5bjVtT0lxSU9JdmxqZVZ5d1cyeHpIZVl5Wkx5NFdpNWQwZEhRc1RLVlNqUUJRVzF2N1l3RDc5UGIyVGdXQVpESnA0c04rT01vaDVvZmEwZHJhMmxoWFYrY0FRRzl2cndQZ0tHWit6WFhkeHlwTHJsVnpIR2Q1THBmcnp4Smk1aWdJZ2dzcSs4U1pSenNEUUUxTnpja29sWEk3TFFpQ0o2clBwN1hlbllnMlFrV0FwTFcxdGJHK3Z2NVlJdHFYbVRja29vaVo1eERSK2I3dlAxQjVmQ2FUMlZ3cGRSWVJiUVdnSGtBbmdBdXR0VTFLcWVzQjNPTDcvZ0VZaGZiMjlwY0J2QXdBNDhlUHI3WFduZ2NBVklxMjFjZVpWWnRXSGtORU5RQVNBSDRLb0ZodVQ2VlNOVXFwVzVnNUNlRElzV1lwTWJORFJCOWFacE1RUWdnaGhCQmk3Q1RJSTRRUVFnZ2h4QnFrdmIzOUh3QmFBR0Q2OU9scjFkZlgveGJBQmdBaWErMTNsaTVkK25CWFY5ZGlBRERHbkFsZ0lvRDV1Vnp1N2ZJNWpERU44WStkNVhWNk9qczdsOGI3Q3BYYm1VekdPbzREYSszdWp1TThWVGtXYSszRnpQeXc0emlQeDl2SEU5RmFRNDI5dnI3K3IwU1VpWDhHVU1vY1l1YTNsRkpEM3JPMTltNEFLNVNhR3d3ek54UFJjUUFlRDhOd2hRQlB6R0htL21CR0hPRDVCeEZ0eXN5dkFmZ0xNMDhtb2pabTNocEFmNUFuazhuczdUak9yUUFjQUs4eTgyd0FyVVIwdDFMcWdSV3VOQWl0OWFlWnVmeDNBTWR4bnNybGNvVmNMcmNJUUVQY1owc2kranVBL1lNZ3VMdnllTS96TGxCS25WVjkzbVF5K2F2NDliMlRpT1puczlucHc0MGpsOHU5VU5Ya29sVHVUd2doaEJCQ0NMR0drQ0NQRUVJSUlZUVFhNkJNSnFNZHg3bUxtUldBdXdGOGxZaXViR3BxV3B4T3AvY0dzQURBMlhIM0RWQmFyOGNDL1lFUUVOR3dhK3hVV1ZRWktBSUFZOHpoQUxwenVkeWRjZE4zUnpqSEJjeThOa3BaS0pjQ2VCM0F4U05kbUpuL05kcEJXbXV0VXVwZUFCZW4wK25XOXZiMk9ZTjBTNkFpbUZGWFYzZFlIT0I1b3ErdmI4Zk96czVhWjM2SkFBQU5XMGxFUVZUbEFMRFpacHROU2lhVDA4cjlac3lZOFVtbDFIVUFIR3Z0Q1dFWS9pemVwYlRXNXhMUlNQZGZkcTFTS2xPeFBSbkFnTmVXbVZ2anY2TzVvem1oTWVZMEFBY0I4SzIxTHlxbG5oL0ZZUWxVWkFJQlNGUUd2NFFRUWdnaGhCQWZmUkxrRVVJSUlZUVFZZzJTeldicm1mazhBQ2NDNkZSS2ZkbGErMjBpc3N6OEdXYit2ZXU2VDZGVVhtMFpNLytLaUk1UHA5T3A5dmIyV2VYVE1ETVhpOFZaUTE0SVVKN25wY3RyN0JEUmx6M1BheDZrbi9ZODc1REtCaUphR2dUQlhkVWR5MjFhNitPSnFJYVp6d21DNEthNGJWY0EvN2Rnd1lMenVydTdlOGY0c3ZSekhPZFYzL2YzOVR6dkNNZHhmbUdNMmQzMy9mdXJ1aVVxeTVJcHBkWUhBR1ordGh6Z0FZRFpzMmUvQytEZC9vTVNpV09JYUJ3elAxUVI0QUVBR3dUQnVWcnJyWWhvdTFFTWM2YTF0a1lwZFFLQWJ3TkFTMHRMc3FtcDZXc1ZmWFlGQUd2dEZzYVlkT1hCekR3REFMVFcreEdSQmZCOEZFVVBPbzV6cUxWMlR5STZBQUNpS05ySGNaekYxUmRuNWlPSWFNOUJ4cFVBOE40b3hpK0VFRUlJSVlUNGlKQWdqeEJDQ0NHRUVHc1FaajRMd0trQXJpS2lVM081WEkvV3VnL0EwaUFJWGttbFVsdlgxdGJlRHVBWlp2NGxFYTBONEhqWGRiY0NVQTdxYkU1RWM4cWwyc3FtVHAxYWgxSld5VGl0OVdzQUltWStGQUNJNlBUU01qRURFZEZYaWVpclZXTjhCY0NBSUkrMU5nSUFyZlZrQU9jeTgzTkJFTnhTY1o0ZEFCdzdZY0tFaXdFTUcrUWhJdGZ6dkF1cW1qOWR1VkVvRkg2WFRDYlBBWEJMSnBQWk1wL1B6NjQ0ZmtER0NqTS9TMFJRU2gzdGVWNCtETVBiRVdjOVZkaytQdjZYUXd6dGp3QkdEUElFUWZBYUFCaGpGcGJieG84ZjM4ak1OMVgzVlVxdGNLM3kzd01SM1JBMy9TeWZ6NThBb0ExQVVXc05BSEJkOTdIcTdDc0EwRnB2UDhUUWFvaG9wUU5zUWdnaGhCQkNpQStlQkhtRUVFSUlJWVJZZ3hTTHhRdGQxMzNVOS8zSEFNQVk4eGd6ei9OOWZ3TFF2NWJPemhXSHZHR01lWnVaZHdmd2k3YTJ0ZzNqMG1UWGxqdWswMm5qT000RlJMUU5nRHBtWmlJS3JiVzNLYVdhNHV0bTI5dmIyeXZIWW93cE1QTzVRUkJjV0RWTXJ2aTVQdjZ6bkNIeVl5S2FaSzA5UjJ0dEt2cE5qdi8wdE5aTEswK21sRnFReStVcVM3WTVSSFRDZ0FzeUp5cURVTE5uejM3WEdMTVBnTDhvcGU1cGJXM056cGt6WjBuY04xa1p6QWlDNEhmR21Pc0JIS3FVdWtWcmZRRVJYZjNlZSs5ZFV6NEdBSWhvUXdBb0ZBcGRHQVF6dnpOWUlHdzBjcm5jTzlsc2R2TElQVmRVS0JSNjRoK0x3M1ljQVJFbHBWeWJFRUlJSVlRUWF4WUo4Z2doaEJCQ0NMRUdjVjEzSTJ2dGhwN25iVWhFbndLd0xSRTk2SG5lRVZWZG53ekRjQzRBeTh4L0pLS3ZwMUtwVDdpdXV6Y0FXR3Z2ckRqbmVnQjJZT2JIaUtpUmlEYjFmZi9MQUtDMVBpenVOZytEQnhIc0VPMEFBR1p1aUxOa3lvRWJBd0JLcVNzSDY2K1VlbnlGQzFqN2V3QzdWNXl6THdpQ2hzbyt4cGh2QWJpOHNzMzMvV2VNTVJjUzBibjE5ZlcvQUxCZnZLdUdtU3ZMa2xuZjl3L3pQTy9YU3FtVGlXZ1hBSmVNR3pmdXhIUTZ2WE43ZTdzZlh6Y1pCM0dHS21tMkt0K3ZlTENzbXc5U2RmQkxDQ0dFRUVJSThkRW5RUjRoaEJCQ0NDSFdJTXk4UFJGOW4wclJobm9BQldiZUpzN0NBUkVwQUhYVzJrTUF6STNiZmdQZ3dOcmEydE9aK1d2TVBEK2Z6ejlhUHFlMTltL1cydlhhMjl2bkcyT3VBTEJweFNWYkFCU3R0VlM5OWs1c3dKbzhTcWxYeTFsRzhiWEhBOEN5WmN1V3hOdEhNSFBEaXFmQnQ0aG9OMnZ0N2tRMElJaENSUFBIOGhwVkhmc0RhKzN1QU5aTHBWSU5jYVpUSFJHdEVGQUp3L0FwQUU5cHJUZEFxUnplVE5kMXIwVWNtQUx3RG9DR1JDTFJET0NsUVM0MzJKcEZZNUxKWkxSUzZxK2o3UDdISUFpK05uSzNVYXRoWmdueUNDR0VFRUlJc1FhUklJOFFRZ2doaEJCcmtDQUlmZ0xnSjhhWWN3R2NZNjNkS2d6RGY1YjNhNjB2QW5DaXRiWS9pT1A3L3VQR21IWUFKeEFSbVBrTUFGRjVmeGlHQ3pHMERJRDJtcHFhYVFDdVJ5bW9aSUZTUmcyQW5ZaG9wN2h2RFRQZkI2QS95TVBNclFEZUtwYzk4MzMvbWNFdVlvd3BaK284R1FUQmNPTVprMXd1VjBpbFVsL3U3T3ljai8rdXN6TU9RTTlReHdSQjhFcHJhK3ZYNit2ckZ3SHdXbHBha2wxZFhYMEFuZ093QVRQdmk0cDdqTGxLcWIxV2RieEtLWWVJeGpIejdRQm1EOVAxT0NLcUcrNWMxdHA1NWZWNUtoSFJDdDhEbTV1YmE0bUlKTWdqaEJCQ0NDSEVta1dDUEVJSUlZUVFRcXhoc3Ruc2RHdnRtVVRVWmExZFhHN1BaREtiRTlISjF0b3IydHZiNTFVY3d0YmFLNVJTdjJUbXZpVkxsbHc5eWtzcEFKOW01dHZMYTgwdzg4d2dDQjRackxNeDVqbG1IdEJHUkNrQXM3VFdHV1llTXV1RW1iZUl5N3FkNVhuZVlPdkNkSVpoZU9zb3h6M3d3TTdPTjZyRzFBQmdXWG5iODd6OW1EbWZ6K2Y3Z3lxMXRiV1pPT2d4UHc3d2dKbXZKNkk5aWVnUVk4d2ZmZC8vSFFDMHRMUWttNXFhZnNMTTAxWjJUUjRBeUdReW0xUnMzaDBFd1YxRDlkVmFmMzBVcDd3RUZmZFpWdkYzMUIvb1cydXR0UnJpOWhWSzBXbXREd0x3RFNLeUFDNzBmZitoVVZ4YkNDR0VFRUlJOFFHUUlJOFFRZ2doaEJCcm1Gd3VOMWRyZlFRem4rMDR6dlBHbU45YmErOGtvc3VaT1h6NzdiZlBxdXlmVHFlbkVOR1pBRUJFeWFhbXBrc0JmR09rNjNpZXR4MFJUV0htbFhxb244MW1welB6dWdEdUlLTHBBRTRZcWk4UjFRQUFNeDh6UktEa2ZnQXJGZVNwNUhuZUJKUytCL1VITTRqbzgwcXBXN1RXblFDNkFVd2tvczJabVlub2pISy9NQXdmMUZyZlFFUUhBN2hiYTkxSlJHOENTRE16QWJnWXdIZFhZbGdKWTh5UG1Ia21nSU5YNWY1aWJ3T1l3OHcvR1NGTHE1KzFkdU00eSt2MXluYXQ5VjVFZEFNelA4M01FNGpvdnJhMnRteEhSMGZIK3pCT0lZUVFRZ2doeENxU0lJOFFRZ2doaEJCcm5pZ0lncHNBM09wNTNvRkVkSlZTcWx6dTdNeDU4K2IxbDl4S3A5TlRYTmQ5RkVBek01OVBSTHNET05JWTg1N3YreWNCNEtwelR5aVhZeU9pUTVuNTVTQUlIamJHYkQ3V1FUTHpQZ0FRUmRGOStYeitjUUIzRE5VM1hndm9XR2FlT2xKZ2dvaVNXdXVsVmRkS2pDYUxob2krRXZkL3VhTDVOZ0JUaWNndzgwWUEzbURtZTRubzB1cnlja0VRSEthMXpoSFJOd0Jzek15VGllaVJZckY0cHVNNG54OWpKczk0QUxEVy9wbUlOZ1B3NkFqOVJ5VUlnbXNBWERQYS9xbFVxb2FJVG93M242dmNSMFE3TVBOclFSQnNsVTZuNngzSFdlSzY3cllBSk1namhCQkNDQ0hFUjRBRWVZUVFRZ2doaEZnRHhTWEM5bVBtTXdIVU1mTkRjYURnR3EzMXQ1VlMyeFdMeFVsS3Fmc0JUQU53WGhBRTM4dG1zMWRiYTU4aW9oTjBhY0dXZ3d1RmdrMGtFbGVndEtiT0Z3RjBlcDYzRllDdkU5RngrTzlhTmdEd3NER21PakJVNWdDWUJ3Q3BWS29Cd0ZITS9HWStuMy95ZmI3OUNNRE5sUTN4dlc5ZDJlWjUzZ1ZFdEE0UjlURnpCR0F5Z0svRy9SOHM5d3VDNEVrQW94MmpEWUxnY2dDWFYrL3dQTy96Z3gzZysvNlhxOXRhV2xxU3pEeVRpRUJFbXpEekdVRVEvRWhyYmVJdWR3enpPZ09sMTdwN2xHTXVqMjhiSXJvUXdDS1V5cmd0QjFCUFJCNkFUekh6eTIrLy9mWURsY2N3YzBCRVJ4cGpibVBtOFhFSnUveFlyaXVFRUVJSUlZUllmU1RJSTRRUVFnZ2h4QnJFR0xNTGdFT1plUWNBNHdEa0Fld2FCTUg5emMzTnRaTW1UVG9ld0diTXZJdmpPSmNCU0RMemQ0SWd1QmdBY3JuYzY1N25mWkdJZmtkRVh3RHc5THg1ODFMVHBrMzdMQkU1ek53SjRBUWkyaEhBMzMzZkg3QitEek5mQkdEV1lHTWpvaCtVZjA0bWs4Y0NXSmVJenNiQUlORXFZK1ppRUFSSFY3WVpZNzZGcWlDUFVxb1p3UDd4Mk1ySHZzWE01d1pCOE5mM2MweGpWU3dXaVloY0FHOVlhL2NLdy9DcHFpNDNXMnVIekpaUlNwMDgxbXRHVWZTcTY3b0dRQTBOVERsNm01bHZWVXA5Wjk2OGVUMlZ4d1JCOEF1dDlVWkVkQWdSTFFkd1Vod1VFMElJSVlRUVFud0VTSkJIQ0NHRUVFS0lOWWkxZGgybDFCZUo2QjRBMXdkQjhEamlrbXZkM2QyOTNkM2Rsd0NBTWVaWUFJdXR0ZnVHWWZoRTVUbkNNT3h1Ym03K3YwbVRKdjBjd0hNTEZ5NWNHQVRCT2xXWGVqS1ZTbDJDT0VBVGx5MGJxUmJaN2VVZmxGSTNXbXQzWGJCZ3dZOVg1WDZyOWZYMWZjdHhuTk9xMjMzZnZ3TEFGVlZ0QjJTejJVTVhMVnBVVjE5Zlh4dEZVWEgyN05udnZwL2pXVm5kM2QyOUV5ZE9QQURBSzJFWXZqWklsL3ZETUx4cnFPTzExb2VNc1RRY09qbzZYZ0pRRzI4NkxTMHRibGRYVndTZ09NeGhOZ2lDVXdDY01xYUxDU0dFRUVJSUlZUVFRZ2doaEJCaUJVNDJtMDJNcG1OcmEydmo2aDdNQ0Q1V2s4bzh6enZFR01QR21KdEg3aTJFRUVJSUlZUVFxKzVqOWFWTENDR0VFRUtJL3dGUkxwZUxSdE54enB3NVMxYjNZRVl3WElhSUVFSUlJWVFRUWdnaGhCQkNDQ0dFRUVJSUlZUVFRZ2doL3I4OU9DQUFBQUFBRVBML2RVTU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c0JoeUpGNWJhQkRBSUFBQUFBU1VWT1JLNUNZSUk9IiwKCSJUaGVtZSIgOiAiIiwKCSJUeXBlIiA6ICJmbG93IiwKCSJWZXJzaW9uIiA6ICIxMiIKfQo="/>
    </extobj>
    <extobj name="C9F754DE-2CAD-44b6-B708-469DEB6407EB-9">
      <extobjdata type="C9F754DE-2CAD-44b6-B708-469DEB6407EB" data="ewoJIkZpbGVJZCIgOiAiMzE2ODkwOTc4NjIxIiwKCSJHcm91cElkIiA6ICIxODkzMzIzMjMyIiwKCSJJbWFnZSIgOiAiaVZCT1J3MEtHZ29BQUFBTlNVaEVVZ0FBQ0FJQUFBS0pDQVlBQUFBcm5SbFRBQUFBQVhOU1IwSUFyczRjNlFBQUlBQkpSRUZVZUp6czNYbWNISFdkLy9IM3A2b3preE9TUUNJTXNoNGNZa1E1RW9naEdlanBxcG5JZ3FCaUZCUmREMUFVRDFSRVhYNjZxS0N3QWg0TGlncWVLR3BVRGxjQ1NWVlBTeElEd2dSRUNMREFycXRDa0NPSjVDQ1pkTlhuOThkMHM1M09KSm1jRTVMWDgvR1lSMC9WOS9QOWZqL1Z3d3lUcVU5OXZ4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ENZYjdBUUFBQUFBQUFBQUFEdVBLSXBlWkdadDFXcjFnVXFsc25xdzh3SFFKNDdqOTdqN2lXbWF2bWxialZrc0Z2Y093L0NFTld2VzNEUnYzcnlsL2NWRVVYU0p1OTllTHBldjMxYnpBZ0MydjhKZ0p3QUFBQUFBQUFBQUdCeWxVcWxrWmk5YnRtelpkVDA5UGFza3ljeE9rL1RWSUFnbVNscFlpenN0Q0lMM1ZhdlZkMWNxbFQvdmlOemlPTjdUM1YrL3VmMnlMTHVuVXFuY3R6MXkycFZFVVZTVzlQSWdDSTZaTTJmTzR3T0kvNXFaZmRUZDM1aW02UTA3SUVXczc1OGtIZDFmUTdGWUxGU3IxVkZEaHc0ZFZhMVc5d2pEY0I5SiswbHFNN00yU1cxWmxuMmh1N3Y3ajQzOXdqQTgyY3l1Ym0xdGZhT2tHeVJwK3ZUcFkyKzk5ZFlsOVJnek8xdFNxeVFLQVFZb2lxSlR6ZXc2U1JjbFNmTC9kb0o4cmpDenM5MzkrRFJOYjlsT2M5eG5acStxVnF2REtDSURkZzRVQWdBQUFBQUFBQURBQzBBVVJXOHdzMnUzWmd4My8zMmFwbDMxNHlBSXZ1RHVCMGo2VVVQWUs5eDk3Uk5QUE5GNE0vMS9KUjBjaHVHOXBWTHA0K1Z5K2VwKzh2dUVtWTNaMHR5eUxKdlplSk95V3EzdVh5Z1Vmcnk1NHhRS2hjOUtvaEJnSXlaT25EakV6STZXTktKYXJlNHZhWk9GQU5qNVJGRVVtOWxQM1gyVW1RMHRGUHB1K2RSZkpjbmRYZEt6N3Y1MEdJWXZsYlJPSVlDWm5TUnA1YXBWcTI2VnBHblRwbzJwVnF0L2orUDRvaVJKTHRoaEZ3TUEyT1lvQkFBQUFBQUFBQUNBRndBemU5VGRyMm80OVNJek8xM1N6ZTcrUUQveEowc2E3KzdmYlRqOVAvVlBpc1hpSVpLbW10bUZQVDA5YXh0aURqZXoreGN0V3RSYlAxRXVsMy9mMWRWMVJKWmxQd3VDNEx0UkZJVnBtbjY3YWNvUFMzckpsbDVmRUFRUHF1a21wU1JsV1hheXU5ODhrREVLaFFKUG9RNUFUMC9QMmlpS2puSDN2YnU3dSs4WTdIeXd4ZTUyOTRzbHJYVDNsV2EyWE5MaGtpNXc5Mk95TEh0NDNMaHhTMmZPbkpuMTEzbnk1TWw3dUh1bm1kMndZTUdDNXlScDZOQ2huZXE3ZDdSb2gxMEZBR0M3b0JBQUFBQUFBQUFBQUY0QWtpVDVrNlJ6NjhlZG5aMlQzUDEwZDc4dVRkUDFWZ3FJNC9oQWR4K1NwdW01elcyU0ZJYmhtWkt5M3Q3ZTc5VFBGWXZGZ3JzZlptWS9hNDZmUFh2Mmt6Tm16T2hjc21USkdWbVdYZFBjbnFicFN6ZVVleFJGVjV2WmU2dlY2cGhLcGJKczAxZjdmNElnT01UTWxtdzZFcHNqVGRON0J6c0hERXdVUmQrWGRJUzc3eU5wYkJSRjkwaFNsbVhGU3FWeWVWT3NtWm15TFB1ZlNxWHk5TWJHSFRseTVHbG1OaXpQOHgvVXo3bjdkRFBMVnE5ZVBXZDdYQXNBWU1laEVBQUFBQUFBQUFBQWRrTm1kcVM3QnkwdExRL0VjZno4YVVuRDNQMzBPSTdmMHR4bjZkS2xNak1WQ29YTDZuMkNJSGpSN05telYyN0hQQy9aWG1NREx4QVBxKzk3ODNBekcrWHU5MGhTb1ZBb1JWRVVOTVVlSlVsQkVKd1lSZEY2UlRlTEZ5KytxYjdhaDVtOTI5M1hsc3ZscE5ac2txWkxzdGJXMWdlaUtKSWt1ZnR3TXpzemlxSlRHOGRhdTNidFViZmRkdHRmdCtGMUFnQzJJUW9CQUFBQUFBQUFBR0EzNU81WG1kbHZtODZkWkdidGtpNlV0R29nNHp6enpETzltNDdhY3U0K0k4dXlXd1lTV3lnVU5tdTFnZDFaRkVVUG10a3JxdFhxa0VxbFVxMmY3K3JxZWxtV1pWODBzeTUzSHlYcGZuZi8vTWJHS3BWS3A1blpPWkplYldhOWt1WkorbXlTSkhjM3haV0NJRGpiM1E4M3MvMGtMWkYwNC9MbHl6OTF4eDEzUEx2dHIzTFhrS2JwbHlRcGp1TUwzUDJNTkUzZkpVbFJGTjFuWnEvcXIwOFFCTi90Ny96NDhlUEhMVnEwNk9rb2lxWkltbXhtYXlUbGtsUXFsVTQwcy8zYy9YdG05cWVHYnBlNCsxMW1kbjNqV0d2V3JQbkhOcmk4M1U2cFZEcmV6RDZpdnFLTlBjeHNzYnZQeXJMc3drcWw4cmZHMlByWE9BaUNrVm1XZlZ6U2U4MXNuS1E3M2YwamFacmVXeXFWamphekwwczYyc3pXU3ZxTnBJOGtTZEx2MXllTzQ5ZTYreGZWOS9WM1NYTWxmYWEyNnN3Nm9paWFZR2FmZHZjT014dnY3cythMmZ3c3k3NDhrRzFGb2lnNjJNeHVsN1NIcEZPU0pMbHg4OTR0QUZ1RFFnQUFBQUFBQUFBQTJBMmxhZnJ6NW5OUkZMMUwwZ05wbW41aEVGTHFsNW05ZU1pUUlZY01KTmJkdDNjNnU3UW9paVprV1hhYm1lMGw2WFpKaTh4c2dwbmRVSDhLdlo4K2w1alplZTcrbUpsZDYrNmp6T3lOa2pvNk96dVBtek5uemwyU1ZDd1c5d21DSUpYMEYwbmRrcDUxOTVLWm5UVnk1TWlYU2pwK0IxM21MbVBWcWxWSHRiYTJobzNud2pBODBjeXVjL2NEc2l4N3NybFBwVkpaVWZ2MFg1dmJ6T3hqa2xhdVhyMzZuUG56NXkrdm40L2orRUpKZHlkSjhyVnRmQW03blNpS3ZtQm1uM1gzRlpKdWxiVFUzWTgwcy9jWENvVTNGb3ZGNHlxVnlvUE4vYklzdTBMU3NXWjJtNlFqSkIwbktTMlZTbTgxczkrYVdZKzczeWlwVTlJN0pZMldkSEkvS2JSTE90Zk0vaURwZWtsSFNqckIzWTh0Rm92SFZDcVYrK3FCY1J5ZjRPNi9sTlFpS1pVMHk4eitTZEtKUVJDY0VNZngyNU1rK2NXR3JuWDY5T2xqc3l6N1QwbGozUDM5YVpwU0JBRHNZQlFDQUFBQUFBQUFBQURVMGRIeEtqTjdsYnRmV1N3Vzk5NVliTFZhemViTm03ZDBCNlgyVlc3dzd6QS9NTE85M1AyY05FMi9YajlaS3BYT0NvTGdXODNCcFZLcHk4ek9rM1Q3aWhVcnB0ZWY2dS9vNkpnYUJNRmNkLys2cEttUzFOcmEybHV0VnQ4L2R1ellhMmJPbkpsSjBvUUpFMXJhMnRydU03UFhsVXFsQThybDhxTTc1akpmMkRvNk9sNFJodUZIa3lUNW9DUk5uang1ajVFalI1NWtaZ2U0K3g4bEtjdXlWUTAzL2RjUlJkRlI2cnY1KzV5WkJiVXhEek96RG5mL1htTVJBTGFkMnZmTFp5VTk0dTdGY3JuOFdMMHRpcUx6ek95U01BeS9KK21ZNXI1bWRrZ1FCSytaUFh2MnltS3hXQWpEOEdZejZ6U3pXWkl1VDVMa001TFUzdDYrYjJ0cjY4UHUvdnIyOXZaOTU4NmR1N2hwcVBQY2ZVYWFwamZVam9Nb2lyNWhabWVIWWZoVjlSVVNxTDI5Zlp5a241cVp1WHN4VGRPNTlRSGlPSjRtcWV6dTEwUlJsS1pwK2t4enZoTW5UaHlTWmRtdkpCMGs2Zk5wbW41bmE5NDdBRnVHUWdBQUFBQUFBQUFBMk1uRmNmeEtTWGMybnN2elBEQXptZG5WY1J4ZjFVKzNvWktDT0k3WHVSbm83dDlPMC9RVHpjRmhHSjRtU1daMmRxRlFPSHRqK1lSaCtLaWtBemYzT3JhRXU1K2FaZG10QTRrdEZBcFBiKzk4ZGxXZG5aMlQzUDBvU2Zla2FmcU54clp5dVh4VkhNZW5xM1pUdjY2MkhZQ3lMRHVyY1duLzd1N3UrWEVjLzE3UzFHS3h1SGVsVW5uNjFsdHZYU0pwblp1Qml4WXQ2bTFyYTd0RmZUY0xKMGlpRUdBajNMM0Z6UFlKdzNDUnV5K09vdWc2TS91eXUwK3UzYkQ5ZzVuOWp5UUZRVEFsanVNZk4vWHZTTlAwTGtsZk43T2w3ajVUMHJ0cThXTWxyY3l5N0NzNy9NSjJFL1h2bHp6UFA5NVlCQ0JKYVpwZUdrWFJlOHhzU2tkSHg2dTZ1N3Z2YjJ6UDgvemZraVJaS1VtVlNxVWF4L0czMVhmVC9oL1Zhdlg1clR2bXpwMjdPSXFpMldiMnhwYVdsa01sclZNSVlHYmZUNUxraHNhaHd6RDhWSjducDBtSzRqamVNMG1TZjdTMHRMeGIwaDd1Zm5sakVZQWtKVWt5TDQ3akgwZzYwOTFQbFhSbDg3V09IajM2S2tsRmQvOU9tcVlYYlBhYkJXQ2JvQkFBQUFBQUFBQUFBSFp5MVdwMWFSaUc2OXpzTjdOOUpiMU5VdUx1NnkwbGJXWW4xL1owYnQ0cmZGNXo3SlFwVTRhcDc2Yk9Rak03ME4ydk5iUHJtdVBjZlppa0d5VTl2RFhYczVuMmt2VGlIVGpmYnNuZHA5UmViNUxVM3hJTUM3VitJY0F4a25yRE1Kd1J4L0dNcHZIR21KbUNJSGk1cEtlbHZxZUVSNDhlUFUxOXk1TWZiR1lIU25wbGJhemgyL3FhZGhWUkZFMHhzMCs1KzBtU2VpVjlPc3V5cTRJZ09OM01wcnI3Vzlhc1daUE1temR2YVJSRmJ6QXo1WG4rc0ptZFVSdmlSV2IyTlRNTG95aDZ0WmxOY2ZlUFNtcXJ6NUdtYWZleHh4Nzd5dHR1dSsydmczR051NGtwa3JJOHoyZjEwNVpMK3Aya1Z3UkJjSVNrZFFvQjFxNWRlM2Zqc2J2L3hjems3dmRVS3BYVmpXMW05bGp0ZGRSNmsrUjVkL081MmJObnI0emorRjR6SzVyWlFaTHVxdVVxTS90TmZ4ZVM1M2wzRUFSbnFtK2JnbldFWVhpZW1iMUgwbzFqeDQ3OVlILzlBZXdZRkFJQXdBNVdMQllQeWJMc21ibHo1ejQxMkxrQUFBQUFBSUFYaGtxbDhvU2tjeHZQbFVxbFVoQUViOHV5N0R2ZDNkMDNOZmVKNC9oQWR4K1NwdW01elczTmhnOGYvajVKNDgzc2crNWVrbFFjTTJiTVIrcEx1TmZWbHE4ZWx1ZjVsN2Z5a2diTXpLNHNGUGhUOWc0d1hwTGN2ZDhid2U3ZWEyYlBIOCtZTVNOY3VuVHBuclhEODV2ajY3RmhHQTZUK3Y0bVZpZ1VmcTIrRy85TEpQM0ozUitRMUd0bTdaS3NlUXc4NzJwSkx6YXpQN3I3dURSTnZ5WkpwVkpKa2xRdWwyZjIwK2ZwTkUxL0prbkZZdkhBUXFId05VbEswL1JQY1J4Zmw2YnBGVkVVZmFrZVhDcVZqcFkwb1Q1bWswS3Q3VjJOSjgzc2lUUk5iOWtHMTdmTHEzMi9qSGIzeHlxVlNyVy9HRE9yUDcyL1IzTmJHSWJyYk5jUUJNSGEycFlwenpiSHV2dWFXcEZBME04Yy9mNU4ydDFYMUFwSWh0VGk5cGFrYXJYNnQvN2lneUJZWEl0YkwxZlYvbCtWNS9ubHpmOFBBYkJqOGRzVEJsV3hXTnk3VUNnOEplbU9KRWxldTczbWlhTG83WkxPVTErVjZmd2tTZUx0TlJkZXVJckY0ajZGUW1HUnUrZFpsaDFZcVZTV2JTdytpcUtGWm5aamtpU2YzMWhjc3pBTTU5Vis4YjV3cXhJR0FBQUFBQUM3dS8wa0tRekRKN2Rta09PUFA3NjF0N2YzazVJZVNaTGsrbEtwZEhzUUJPOTY1cGxuenBWMFNUMHVpcUlKa2k2UWRGMjVYTDV0YStiY0hPNytqaXpMa29IRUZncUZmbTlhWVVEV1NGSVFCSHYzMTJobTR4dVBaODZjbVVWUnROck1zaVJKUnFuL1ZRU2VWeWdVdmkvcEZlNSthcHFtdjZqSFIxRjBrZnBXQ01BR21ObEY3bjZybVgxWTBobWI3TEJ4bmlUSjZlcDdBcjF4amxQTWJFTmJnclJLS2daQnNNN2U5ZTQrVnhLRkFBTlErMzU1VHRMNEdUTm1oUDNkSUhmM2ZXb0ZORXUyVng1bTFycUJwdjBsS2N1eXAycTVMSyt0Nk5FbTZaRU41ZXJ1NitWcVpxZTUrdzFCRVB5eXM3Tno2cHc1YzNia0NqSUFHbEFJZ0YxZUZFVnZOYk5ySlQzcDdqOTM5eldEblZQZGxDbFRoZzBmUHZ4TVNTZWIyYUh1UGtiU1B5VDlWZExzTkUwL1BiZ1pTcEtzcTZ0citPelpzMWNPZGlMYlc2RlF1TXpkUjVyWjJrS2hNS2RZTEhZMkZnTk1uRGh4K1BqeDQ3TlpzMmF0a1NRemU3bTdqNU9rT0k1ZjdlNEhOSSs1ZVBIaW0vZmJiNy8yUE04YmwyRnFrZlRLS0lyZTBIQ3VtcWJwZjI2blN3TUFBQUFBQUx1bUk5emQxNnhaODlEV0ROTGIyL3NGTTlzdnovTTNTY3JMNWZKalVSUjlKZ2lDeXpzNk9oN283dTYrcWJPenN5M1A4OTlLV3V6dUg5NDI2ZmV2cTZ0cmZHOXZiOHVRSVVOZVZIdmlOZFJtL0MzYjNmY29Gb3N2bHFSS3BmSzRtbTU0b24vdS9tRHR4dDV4a2k1dWJKczRjZUlRZDUvYXVDSkF6YjJTamk2VlNrZVV5K1dGR3hxN3E2dHJSSlpsa3lYOUtVM1RuemMxdjJaYjVMOHJTNUxrcDVJVXgvMC8zeGJIOFlyNjUrNStrU1FGUVRBaGp1TS8xMDQzZitIVys1NUkwL1JUa2o2MWtmR3ZUcExrbk0xT0hvM3VOTE5qbHl4WjBxbjFDeWdDTXp2Vyt5ellYZ200KzBSSnYyMDhWeXFWRHFqZG4zaTZVcWs4V3M5VjB2Rm05cytTK2l2OEtrcVNtZjIrdWFGYXJhYUZRdUdEa3I3ajdyZEdVVFFsVGRPL2I5c3JBVEFRNnkwTEF1eHF6T3hEa3BSbFdTbE4wM2VsYWZyK3djNUpram82T3FZT0h6NzhZVFA3dXFRT2QxOG02UzR6V3k3cFVEUHI5NWV1SFNtS29qZkhjZnkzTE12ZU9OaTViRytsVXVtTjZ0dFQ3d0ozUDFIU2hEQU1rMm5UcG8ycHg0d2VQWHBSYjIvdjEvdnI3Kzd2TmJQcm16L0dqeCsvUjU3bm4xRGZQNTR1bG5TeG1RMTM5NjZHYzFlWjJjKzIrMFVDQUFBQUFJQmR4dkhISDk5cVpqTWszVDF2M3J5bFd6cE9SMGZIWkRQN2hMc241WEw1K3ZyNU5FMi9JZW1uUVJEOEtvcWlmODN6Zkw2WmpaRDAralJObjlrR2w3QkJXWmJkWENnVS91cnVpU1NaMlE4S2hjSmZCL0loS1RTelQ5YVBpOFhpMk8yWjY2NWs5ZXJWdDBwNjFzeGVWMXRodFM0WVBYcjB4V2IyOHVZK3RRZXdaR1pYVEo4K2ZaMzN1cjI5ZmQvT3pzN2pKQ2tNdzZxa3pNeGVYQ3dXUjlkajRqZytRZElKMitONmRpZnVma2I5UTlMamttUm1mM1AzMDkzOTlOcmZKekhJM1AySzJxZGY3K3pzYkd0c2k2TG9mRW12TkxQcnkrWHkvMjZ2SE16c0V4MGRIWWZWanlkTW1OQmlabDlWWDhIVmQxUmJxY1BNcm5IMzFaSSsydEhSTWJVcDExalNlOXo5c1pVclYvYTNMWVdTSlBtdXUxOG02V1dTWmsyZE9uVlVmM0VBdGk5V0JNQXV6OTBQTkxOVjNkM2Q5dzkyTG5WeEhFK1RsRXBxY2Zjcmd5RDQwcHc1Y3g2dnR4ZUx4ZEZoR0w1OXd5UHNHR1oycUtTMlRRYSt3SFYxZGIwc3ovTnJKTTFMMC9SaVNYbXBWRHJlekg3YjJ0bzZaOXEwYVoyYitnZDFtcWJuU0RwSGtqbzdPdy9LOC93UGtwSktwZkswcEg5dWpJMmk2R2t6KzNxU0pCZEtVcWxVK3BDWlhiemVvQUFBQUFBQUFCdXdkdTNhcjVyWml5Vjlia3ZIaUtKb0wway9jdmZsV1phZDJkeisrT09QbjlIVzFuYUVwSXRxcDA1TTAzVFJsczQzVUhtZXZ6OE13LzV1R2gzazduODFzOVVOc1lHWmpUZXpKL29iYS9ueTVmL1lib251WXViUG43ODhqdU9QU2JyR3pLNk40L2dzU2YvdDdwTWs3U1hwRjVMZTB0aW5XcTErcTFBb25HSm14MVdyMVlmaU9PNlc5RVR0YjdLUnUzOVowdTltelpxMUpvcWlHeVM5T1F6RHUrTTR2a1Y5UzVGM21ObE5razdlb1JlN2kwblQ5UG1Iak9xcmtHWlo5bXlsVXZtbEpCV0x4UU9EZ09kQ0IxdTVYSjRaeC9GVlpuWldudWNQUlZGMGk1bXRrblNrcEVNbFBiQm16WnF6dG1jTzduNVhHSVovaU9ONGp2cFdVZTR3czVlNmU4K3laY3ZxUCt1VkpNbGZvaWc2dzh4K0dJYmhiWEVjSis3K1Ywa0htZGswU1N2eVBIL0xnZ1VMbnR2UVhHbWFuaGZIOFlGbWR2S3dZY091bnpCaHdqOHZXclNvZDN0ZUg0QjFVUWlBM2NFUVNXdTM0L2ltVGV4LzFhaXJxMnRFbnVlL1VGOFJ3RmxwbW42N09hYTJIUDJWQXhndUVFdWJiWlgyOXZaeFdaYmRZbWJWYXJYNkR0WGV6M0s1ZkZ1cFZEbzVDSUtiVzF0YmsyblRwdlcvN2xhVHlaTW43K0h1TjByNjN6QU0zeFZGMFFlYjkwOXo5K0h1WG9yanVGQTdQdHJkVytJNHZzRGRlOU0wL2RLMnZrNEFBQUFBQUxCcnFDMnhmcVdrZjVGMFU1SWtQOWlTY1lyRjRraEpONXZad1htZXY2bFNxZFNYRUZjY3gzdm1lZjZPSUFnK0l1a2c5UzBqZlpTa0c2TW8rbG1lNTE5dWZ1Z21pcUlUdGZHL043OUVrc0l3UENHS29nMXVRUm1HNFI5bno1N2QwelIyTE9tamtrNHdzeXVTSlBsSVE5c0h6ZXcvSkMyUTlLczh6Mys5UForbTNkVWxTZks5VXFtMDFNdytJMm1TbVUwd3N5VFA4L01rZmF4NWE0QktwVkl0Rm91dkM4UHdrMloybXFTVGFudUwvem5QODgrdFhMbnlXL1ZZTXp0RDBsTzFtSDh4c3g1M2o4MXN1aWdFR0JCM0g2TE4rRnMwZGo1Smtud2dpcUo1Wm5hV3U3OU9mZmN2L3R2ZHY3aGl4WXBMNzdqamptZTNjd3Bma1hTRHUzL1V6RG9sUGU3dS83NTY5ZW9MZTNwNlZqVUdwbW42azQ2T2prZUNJUGkwcEdtU09pVDkzZDEvSU9taWNybjgzNXVZS3crQzRPMVpsdDFtWmxGYlc5c1BGaTFhOUhieDN6Q3d3Nnkzb1Erd0l4V0x4YjBMaGNKVGt1NTQvUEhIajIxcmEvdXN1NTl1Wm0yUy91THUzeHM3ZHV5L3o1dzVNMnZxTjdSUUtKenI3dStvVmFzdE1iUGZCRUh3LzJiUG52MmtKTldxU3FjM3o1bm4rWm5sY3ZscTZmbXE1MCthMmNudS9sSkphODNzWGtuZnJPKzdWQmRGMFp2TmJLYTdYNksrcC9tL1ptYUh1UHNwYVpyZUlFbWxVdWswTXp0SDBxdk5yRmZTUEVtZlRaTGs3dm80dGFyYXl5WGRtQ1JKNHg3eEEzcWZnaUE0TGN1eWE4eHNxcnQvcS9Za3VqbzdPeWU1K3dXU3BybDdpNlQ3M1AwcjVYSjVuYVY1b2lqYXk5M1BNck0zbXRuTDNIMjRtZjB4eTdJdmRIZDMzMXlMZVlPWlhiOWVJdEthSkVtRzFnOEdPbWV6S0lxdU43TTM1SG4rbHViWVlyRTROQXpESnlWbFdaYnRHNFpoYkdhL2NmZkwwalE5dDJtYzJNem11UHMxYVpxZTBkZzJrTnphMjl2M2JXMXR2Vm5Td1ZtV2xicTd1KzlvenJXam8rT2tJQWkrVWRzRGJiNmtXOUkwUFV1UzRqaGU1dTdYcG1uNm9WcDRFRVhSalpKZW0yWFpVWlZLNWMrbFV1bHlNL3VueGpITjdQWHUvckNrQjJ2SEIwaDZ0YnZmSU9tNU5FM2ZzYkgzRHdBQUFBQUE3SjZpS0hxcityWWRmS21rNjRZTUdmTHVXYk5tcmRsUWZCekhON2o3NFdtYXZyUzVyVlFxWFI0RXdjZnlQUDkwdVZ5K3BLdXJhM3kxV3AwZUJNRXBrbDRucWRYZHk1SXVTTk4wN3RTcFUwY05IVHIwTTVMT01iTmhrdTdMODN5T3BEbDVuczhwRkFyTEpJM1kybXZNOC96RDVYTDVpbEtwZElDa1U0TWdlTHVrVjdyNzA1Sys2KzVYbHN2bHh4cXU4WjhrdmNYZFR6V3ppZTd1WmpiZjNhOHRGQW96YjczMTFpVmJteE13Mk9JNC9xUzdkMGlhWW1ZUEpVbnlXa2txbFVwbkJFSHdYVW5QRjllNGUyaG1ReVd0MHYvZGNEVkp3eVZOU1pMazlucHNGRVVYbTlrNWpYL3ozY0Q4Szl6OTZ2cmZvZ0VBTHd5c0NJQ2RncnRiVzF2YjllNCswY3grNSs3RHpLeGtabDlhc21USndaTGVYWTg5L3ZqalczdDdlMitWZEt5WjNlUHUzNVgwQ2tsbjVubGVuRHg1OHFRNzdyampXWGUvU2RJamt0NXJaa0V0VG1aMnY5UzNISHlXWmQxbTloSjMvNk9rYXlXTmx0UWw2U2RSRkUxTzAvU2ovYVM3bjZSZlNiclozUmRJK29ja1JWRjBpWm1kNSs2UG1kbTE3ajdLek40b3FhT3pzL080T1hQbTNGVzcxamVZbWR4OUlFLzhyL2MrNVhuK2F6TmI1dTVYbTltamtoVEg4Y2w1bnM4MHM3V1NibERmTDNrbkJrSHdpeWlLems3VDlKc053MXhrWnUrVlZISDMrV1kyenQzZkhJYmhiNklvbXBhbTZRTDFWU0JlS2Vsb016dkszZWRJK3EvYStOcUNPZGRSMnp2c0RXWjJpcVIxQ2dFS2hjSUpra2E1K3pjcmxjcnFLSW8yOTIwYVVHNFRKa3hvYVdscG1lZnVMNVAwd3lBSTlvK2lhUC8reHN1eTdOQktwYkppVTduRWNYeFJyWXF6cTE1Rlh5NlhQOTRjVjlzYTRHZU5Xd01FUVhCeG1xWnYzdXlMQlFBQUFBQUF1NU9qSkkyUzlKNGtTYjYvTlFQbGVmN3ZadlpZdVZ5K3JMT3pjMUtlNTdjSFFSRFdudWIrVVo3blY1WEw1WVgxK1BuejV5K1g5Sy9GWXZHYllSaCt5TXplSFFUQng5eDlYS1ZTbVJYSDhWSFZhalhjeXV0VGEydnI0MUVVdmRYTTZrdWR6M1AzZDJWWjl2TktwYks2T1Q1SmtyOUl1bFRTcGNWaThaQXdETjhwNlYvTTdLcHF0Zm9hU1dkdmJVN0FUbUMxcEgwazNlWHU2MjBINHU1bk5CMDNoN3pJekw2Mi9kSURBT3lNV0JFQWc2citwTHYzL1diU2JXWnZTcEtrZm1OOWdxVGJ6R3l2TE11bWRYZDN6NitkLzVLWmZjYmRyMHpUOUNPcUxlVWVSZEZuek94TDd2NmxORTNQcjg5UnUrbGFTSkprZE9QY1VSVDkzc3ltU0RvdlNaS3YxTSszdDdmdjI5TFNNcy9NWHA3bitmUnl1VHk3Rmw5ZkVhRHE3dThwbDhzL3J2Y3BsVXBkUVJEY0t1bjI1Y3VYVDY4djM5UFIwVEUxQ0lLNWtoYWthVHExTnM2elpqYXFXcTJPcWxRcUt6YnpmYXBLK2xHYXB1OXR5SGRjYTJ2ckk1S3lhclY2VEtWU2ViQTJ6MTYxMVEzMnJGYXJMNjV0TjZBNGp0OFdCTUdDMmJObi8wOUQvdThLZ3VEN3RhZmJuMzhhUFk3akN5VDltN3UvSTAzVGE3ZDB6bWExWW80bkpCV3lMQnZYK0krNE9JNS9JV21HbVIwMVo4NmN1NklvT25GelZnVFluTnhxUy9FL1ltWS8xb2JsU1pLRXRUSCtyQTJzQ0JCRjBjRm05cEM3Lzdla09mWE9xMWF0K3RqdzRjTXZWbDhCaWFRTnJnaHdVSklrSXplU0J3QUFBQUFBUURCdDJyUTk1ODJidDNSYkR4ekg4VHZkZmRXcVZhdCt1N0U5bitzbVRKalEwdGJXZG1LMVdyMjV2eHYwVzJQS2xDbkRSb3dZY1Y2MVd2MUpwVko1WkhQN0Y0dkZRaGlHYjhpeTdQWktwZkszYlprYnNET1pNR0ZDeS9qeDQ0ZHY2Tyt3QXhETW1ESERtbGZrQlFEc0dvTEJUZ0NRSkRQTHplemQ5U0lBU1VyVGRKR2t5MnJ0cDBqU3hJa1RoNWpaMlpLZVhMeDQ4Y2RWS3dLUXBKYVdsc3NsWlJyQWZsS2xVdWxvTTV2aTdqMUprbHphMkRaMzd0ekZadmJaMnJ4bjlwUHJuOHZsOHJWTjU4NlJwQ3pMem1yY3c2ZTd1M3UrbWYzZXpJNHBGb3Q3MS9JZkphbDNvRVVBVGZNRTd2NkZ4bk10TFMzdmxyU0h1MysrZnROYmt0STBmVWJTOXlXTkNNUHcrZjN0a3lUNWFXTVJnQ1FOR1RMa3B0cW5Fd2FTeCtiTzJheTJaTjB2eld4a29WQjRmdnVHcnE2dUVaSk9rSFJmZlFXRnpiVTV1U1ZKY2tHV1pmOHBTZTcrMFdxMU9xVHhROUxuM1gyRGU5WTFDc053cmFUZm10a0RadlppTXp2R3pON2YydG9hbXRsOVpuWlgvVU5TMWN3ZXF4KzcrNThsVmJma2VnRUFBQUFBd0c0bDN4NUZBSktVSk1tUDBqVDk1VUNLQUNScDBhSkZ2VW1TL0hwYkZ3Rkkwb0lGQzU1TGt1VHpXMUlFSVBYdFc1K202UzhwQXNDdWJ0R2lSYjFiVVFRZ1NUbEZBQUN3NjJJM2tOaTdBQUFnQUVsRVFWUnJBT3dVM1AzUk5FMy8wbncrQ0lMZnU3dUNJRGhZa3NhT0hmc3FkOTlEMHQvYjJ0bysxOWJXOW56czJyVnJwYjRsa2w2K3FmbHFLd0hJelA1VC83ZFAwdlBXckZuVDNkcmFLa2xIOU5OOVFYTWZNenRHVW04WWhqUGlPSjdSZEcxanpFeEJFTHk4cDZmbnpqaU9NMGt0eFdLeFVLbFVOdmZtNzJQbGN2bC8rNWxia2w0ZHgvR0ZUWE1mYVdaUzAzdHk3TEhIN3QvUzB0SXA2WEIzUDdCYXJSNWdaakt6NFFOSllrdm1iQllFd2JXMUphdE9rWFNqSkdWWjlub3pHKzd1Vzd5MDNaYm01dTU1ODljamp1TVJaclo4SVBQT25qMzdmNHJGNG9mcVd3TFU1dDZ2VnZEeDNjYllLSXJPTmJPNVNaSmNQT0FMQXdBQUFBQUFBQUFBQUFhSVFnRHNGTXpzcWY3T1Y2dlZGV0VZU3RLUTJxbTlhcThIU1RxL3Z6NjFHNzJibW05dlNjcnp2TitxNExsejUvNDlpaUkzc3oyYTI5ejlpY2JqR1RObWhFdVhMdDJ6ZHJoZVR2Vjh3akFjMXRmZC8yWm1Md21DNERXU0ZqYkhiMHp6M0RWNzFlWjViM05EZlc0ekcxWS9GMFhSRjh6c1h5V1p1ejlnWm8va2VmNWJNenZZM1FlNlhjaG16ZG1mT1hQbTNCYkg4Vi9jL2ZVVEowNGMwdFBUczFiU1c5MjlHb2JodFJ2cnU3MXpxM1AzZlNVOVBaRFlPSTdmNXU3WEZJdkZjYldiLzRlNisvM0ZZbkdmTUF4dmI4cGpqTHQvSW9xaTVyMjdQbEF1bDJjTlpENEFBQUFBQUFBQUFBQmdReWdFd002aXRiK1RRUkRzTDBudS9wUzBUbUhBelVtU25MQ2xrN243OHRvVDhHMzl0UmVMeGZGbVp1NitwSi9tdlBGZzVzeVpXUlJGcTgwc1M1SmtsUHBaWWFDUm1aVWx2VHNJZ25kb013c0J6Q3h2UHVmdUs4eE03bjUwbXFaM2JxeC9ITWZUSlgxV1VpVUlncmZPbmozN1NhbHZ5NFV4WThaOGJLQjViTTZjR3h0RzBrL043Tk43N3JsblBIbnk1UG1TWG1kbXY2M25KVWw1bnVlMXIzbC9OKzlIYnN2Y29paWE0Tzc3bU5rVGt2WXpzOWVydGxyQnBsU3IxWEtoVUJnU0JNSHJKZjFjMHRGbTlzTmh3NFl0N2UzdFBhTXAvRmVTYnBEMGs4YVRoVUxoM3MzSkZ3QUFBQUFBQUFBQUFPaFBNTmdKQUpMazdvZlU5b2R2OW9aYSsrMlMxTnZidTBoU0ptbFNzVmdjdWhWVDNpbEpablo4ZjQxaEdCWnI3YjhmNEhqM1NocFJLcFg2MjBwZ0hWbVdYU2xKN241MlIwZkgxQUdPdjZtNUphbDlVNEh1WHBLa1BNKy8wWGl6Zlk4OTluak5ocnJVWHNNdG5YTVQrZnhZa3N6c2xKRWpSNTVrWmtNbHJiTXRRQkFFUzJzeEJ6VDNON09KL1F5N3hibVoyV3VESUVqTjdINHpteTFwV1pabEZ3MmtiNlZTZWNMZGJ3NkM0THc0ampzbDdldnVONjFkdTNab2xtWDNOSDVJcWtwYTNIeSt0N2MzTHhhTEZHZ0JBQUFBQUFBQUFBQmdxMUFJZ0oyQ21ZM01zdXdialRkQlM2WFNzWkxlVm50Ni96cEptajkvL25MMVBhRTlQZ3pEeTVwdm1uWjBkRXdzRm9zSGJtcStORTBya3U2VDlOb29pajdSMk5iVjFmVXlTUmVxcitEZ1B3YVkvN1cxMXl1bVQ1OCt0ckd0dmIxOTM4N096dVBxeDkzZDNUMlN2bVptUThJd25CMUYwUWVQUC83NGRWWkU2T3pzYkl1aTZITURtVnZTVDl6ZHplejhZckY0YUdORHNWZ2NHc2Z4eVExNTl0WmVYMTAvTjNIaXhPRmhHRjdhMzhEMWxSZ2tIYnlsYzI1TW1xYUxKTjFUZS9KK3VxUW5seTVkZW5OanpPclZxKytUdEVaUzNOblplWGpEUEllNCs0ZjZHWGFMYzZ0V3E3K1FkR1NlNTVPekxEdjA4Y2NmUDhqZDEwUlJkT0tNR1ROQ001dnQ3dmRzcUwrWmZVblM0WksrNCs3L2xhYnA3Wkp1TEJRS1R6VitTQnByWnA5cFBsOG9GSjRhTW1USTRSc2FId0FBQUFBQUFBQUFBQmdJbmp6Rnp1SmhTVjFoR040ZlJkRUNNeHVudmh2RGx1ZjUrOHZsOGpNTnNSK1ROTVhNUGxnb0ZEcWpLSnB2WnM5Sk9sTFNaRWtka2g3WnhIeGVyVlpQQzhPdzI4d3VqZVA0ZEhlL3k4emFzaXhyVjkrUzh4OU5rdVR1Z1NSZnJWYS9WU2dVVGpHejQ2clY2a054SEhkTGVzTGREelN6eU4yL0xPbDM5Zmd4WThhY3UzVHAwbERTaDgzc3lyVnIxMzRsaXFMNzFmZWsrUDd1M21abWdhUXZiR3J1TkUzdmphTG95NUwrTlF6RGhYRWN6NUgwMys0K1RsS3N2b0tIR3lYSnpINlY1L21uemV6Zm9pZzZRdExUa21KM3Y5M00raHUrSWlrM3MwL0VjYnkvdTQ5TTAvUk5telBucHJqN3RXWjJxWm1kNU81WDkvVDByRzFzbno5Ly92SW9pcTQyczdQZGZWNFVSYmZVdG0zb01yUGZTRHB0UzkrUDlTNjJVbGtoYVoyditiNzc3anZKekdZKzg4d3pCNWJMNWZkdDdGcVNKTGs5anVNZlNYcW5wQytxNzcrekU5WDBzN1pRS0R3cTZWdlZhblc5QW94eDQ4WXQzOWdjQUFBQUFBQmc1N1p3NGNLWFpHWXZHK3c4c09VOHoxOWtRYkN2cEEwK0VJS2RTK2orbXN5TWJUZGZPQTRQekJibjduOGY3RVR3d3RFU0JJOGNkdGhoZnh2c1BJQVhFZ29Cc0xOWUl1bHRrcjRtNlJSM2QvWGRPTCt3WEM1M053WW1TZktYVXFsMGxKbDlUdElKa3Q3dWZiOHdQT3p1Yjl0cnI3M21EbVRDU3FWeVg3RllQS0pRS0p3djZaOGwvWXVrNVpKK0Z3VEJwWFBtelBuZHhrZFlaNnhxc1ZoOFhSaUduelN6MHlTZFZGdko0TTk1bm45dTVjcVYzMnFNbnpselppYnBJeDBkSFQ4Smd1QURrbzZUOUdvejYzWDNKOXg5WnA3blB4M28vR21hbmgvSDhmMlNQaVRwT0hkdmwvUVhTVDhMZ3VDeWV0eWNPWFB1S1pWS0owbjZ2SmwxU25yVzNYKzBlUEhpejdXMXRaM2F6N2lMNGpnKzA5M1BON08zbU5tZk5uZk9UZW50N2YxcGEydnJKWkwyeUxMcysvM0ZMRnUyN0dPalI0OWVJZW4wMnVvQmo5WUtBeDZ2dmQ5YjlINUkwblBQUFplUEdqVktadGE4L1VIZGtlNytUTGxjZnJUeDVNU0pFNGRJR21wbWVmM2M1TW1UOTVCMGpMdXZOYlB6NHpnZWx1ZjUxOHJsOG1PTmZhTW9jak5iWGFsVWxtM3EvUUVBQUFBQUFEdS9oUXNYanN2Y3YySFM5Tng5akxsdnVoTjJXaVpKZWI2cE1PeEVja2w4MzcxQXVFdG1jdFcrMTRBQld1ditDVW1YRDNZZXdBc0pQMmNCN1BhaUtIcmF6QlpMK2thZTU4K3ZTQkFFd1lzbG5TdnA1aVJKM2hiSDhRZmNmUjkzSDJWbUU4M3NXRWtmVDVMa3ExT21UQmsyWXNTSUd5UzlOc3V5WThJd1BOMzdmakV4TTd0TDBwMlNIcy96ZkZsdDdGNUpWWGMzU1FWM0gySm1MV2JXV3ExVy82TlNxYXplMGU4REFBQUFBQURZZkQwOVBhL0wrMVk4M0V2dXZ6U3pTaDRFOXc5Mlh0aHlyQWp3d3NPS0FDODRyQWlBemNhS0FNRG1ZMFVBQUxzOU0zdWZ1MTh1NmR0QkVEUVdTSzEwOTl1eUxQdDQ3ZmlkWnZiYTJqWUt2Wkp1WGI1OCtUV1NOR0xFaU12VXQ3TERLZDNkM2ZkTCtreDdlL3MzV2xwYTN1WHV4MG82U2RMWUlBaUdTekozdDVwNkRwSWtkNTlicVZTK3N2MnZHZ0FBQUFBQWJLMDc3NzMzNVhsdjc2OGxMU3lFNFhzT1AvencveHJzbklEZFZHV3dFOEJtNGVzRkFBQ0FuVTR3WThhTVVFMHJxaFNMeFVPaktJcTNjRXhyR0RmWTJnUUJBQUFBQU1EMjUrNTJWMC9QWFhmMTlQejl3UWNmSERYWStRQUFBQUFBQUFBQUFBQUFnSzJ3Y09IQ0tYZjE5UGlkQ3hlK1k3QnpBUUFBQUpyeDVDa0FBQUFBQUFBQWJLWmNPa3lTV3NLd2U3QnpBUUFBQUpwUkNBQUFBQUFBQUFBQW04bmRENWEwOHJERER2dmJZT2NDQUFBQU5LTVFBQUFBQUFBQUFBQTIzeEIzWHpQWVNRQUFBQUQ5b1JBQUFBQUFBQUFBQUFBQUFJQmRTR0d3RThDdTRjNjc3eTRPZGc0QUJxWWc5UTRiTnV4UGh4eHl5UExCemdVQUFBQUFBQUFBQUFEYkhvVUEyR29QUHZqZ3FCVXJWM1lQZGg0QUJpYVR0R0xsU3QxMTExMlBTcnBxMHFSSmx3NTJUZ0FBQUFBQUFBQUFBTmgyS0FUQVZqdmtrRU9XMzNuMzNSMkRuUWVBZ1FueWZLaTdIeU96ZjViMGxidDZlazZTKzFzblRacTBlTEJ6QXdBQUFBQUFBQUFBd05hakVBRGJ4RkZISEZFWjdCd0FiSlpiSkgzdXpvVUxUelgzYjByNnFTUUtlZ0FBQUFBQUFBQUFBSFlCd1dBbkFBQVlQRWNkZWVUUDNPeE1tUlh2V3Jqd3c0T2REd0FBQUFBQUFBQUFBTFllaFFBQXNKczc2c2dqZnlXcExIY0tBUUFBQUFBQUFBQUFBSFlCRkFJQUFPUlNXZEpCOTk5L2Y4dGc1d0lBQUFBQUFBQUFBSUN0UXlFQUFFQ0JkSzhrOWZiMlRoanNYQUFBQUFBQUFBQUFBTEIxS0FRQUFFaFNyeVRsZVQ1MHNCTUJBQUFBQUFBQUFBREExcUVRQUFBQUFBQUFBQUFBQUFDQVhRaUZBQUFBQUFBQUFBQUFBQUFBN0VJb0JBQUFBQUFBQUFBQUFBQUFZQmRDSVFBQUFBQUFBQUFBQUFBQUFMc1FDZ0VBQUFBQUFBQUFBQUFBQU5pRlVBZ0FBQUFBQUFBQUFBQUFBTUF1aEVJQUFBQUFBQUFBQUFBQUFBQjJJUlFDQUFBQUFBQUFBQUFBQUFDd0N5a01kZ0lBQUFBQUFBQUFBQUFBTUppaUtIclF6RjVSclZiSFZDcVZaZHRnU0l2aitFM3VmcHFreVdZMlR0SnFkLys3cE52Yy9ZSnl1ZnpZTnBnSDZCZUZBQUFBQUFBQUFBQUFBQUN3alhSMmRyYmxlVDVUMGpGbUpuZC9UTkxka2thYjJUOUpPc1BNZmlLSlFnQnNOeFFDQUFBQUFBQUFBQUFBQU1BMjBON2VQaTdQOC9sbTlsSkpxYVJQcG1sNmQ3MTk0c1NKUThhTUdmUDZhclg2dDhITEVyc0RDZ0VBQUFBQUFBQUFBQUFBWUJ0b2JXMjlXdEpMM2YwbmFacStVMUxlMk43VDA3TlcwcThISlRuc1ZpZ0VBQUFBQUFBQUFBQUFBSUFOS0pWS3g1dlpSeVFkSldrUE0xdnM3ck95TEx1d1VxazgvMlIvSE1kSFNEcEowdUpWcTFhZHFhWWlBR0JIQ2dZN0FRQUFBQUFBQUFBQUFBRFlHVVZSOUlVZ0NHNldORTFTUmRJUDNmMXBNM3Qvb1ZEb0tSYUxoOVJqM2YwTnRkZnZMMWl3NExsQlNobVF4SW9BQUFBQUFBQUFBQUFBQUxDZVVxblVaV2FmbGZTSXV4Zkw1ZkpqOWJZb2lzNHpzMHZDTVB5ZXBHTnFwNCtvdlM3WTBia0N6VmdSQUFBQUFBQUFBQUFBQUFDYW1OazVrcFRuK2NjYml3QWtLVTNUUzkzOUlUT2IwdEhSOGFyYTZiMXEvWjdld2FrQzY2RVFBQUFBQUFBQUFBQUFBQURXTjBWU2x1ZjVySDdhY2ttL2s2UWdDT29yQWF5UkpETWJzV1BTQXphTVFnQUFBQUFBQUFBQUFBQUFhREJqeG96UXpFYTcreE9WU3FYYVg0eVpMYTU5dWtmdDlTK1NsT2Y1WVRzaVIyQmpLQVFBZ0VGV0xCWkh4M0hzVVJUZE05aTVBQUFBQUFBQUFBQUFhZWJNbVptN1B5ZHAvSXdaTThMK1l0eDluOXFuU3lUSnpNcTE0OU4zUUlyQVJsRUlBQUFETUhYcTFGR0RuUU1BQUFBQUFBQUFBTmloN2pTeklVdVdMT25zcHkwd3MyTzl6d0pKV3JseTVVeEpUNXJaRVZFVW5iZGpVd1hXUlNFQUFHeENGRVhwMEtGRDd4enNQQUFBQUFBQUFBQUF3STdqN2xmVVB2MTZaMmRuVzJOYkZFWG5TM3FsbVYxZkxwZi9WNUlXTEZqd25LVDN1YnViMlNWeEhIK2p2YjE5WEdPL3JxNnVFYVZTNll3NGpsKzVReTRDdTYzQ1lDY0FBRHM3TXl1NSs2T0RuUWNBQUFBQUFBQUFBTmh4eXVYeXpEaU9yekt6cy9JOGZ5aUtvbHZNYkpXa0l5VWRLdW1CTld2V25OWFlKMG1TRzB1bDByK1kyWGNsZmJpMXRmWHNPSTd2ZC9kbGt0cnlQTjgvQ0lJV1NSMlNIdGpoRjRYZEJpc0NBSGloNCtjWUFBQUFBQUFBQUFEWUxwSWsrWUM3bjI1bTkwaDZuYVMzU2dyZC9ZdkxseTkvN2R5NWM1OXE3bE11bDMvYzI5dDdrTHRmSm1tUnU3OU0wbEcxZnIrVDlMNmxTNWYrWVlkZUNIWTdyQWdBWUtjUngvRnJKWDNTM2FlYTJSaDNmOHJNYms2UzVIMlNGRVhSRldaMnRyc2ZMMm1DcEUrYTJUN1ZhblZNcFZKWkprbWxVdWswTXp0SDBxdk5yRmZTUEVtZlRaTGs3c2E1U3FWU0tRaUNzOTM5Y0RQYlQ5SVNTVGN1WDc3OFUzZmNjY2V6dGZudU1iUERKTW5NRG9qajJHdmRQNU1reWNVTll3MW9Ua2tXUmRHWlp2WUJkei9Feko1MTl4dmMvVXZiOUkwRUFBQUFBQUFBQUFDYkpVM1RRemJTOWhOSlA5bWM4VzY3N2JhL1NqcTM5Z0hzY0R4SkMyQ25FTWZ4QnlUTmQvZVR6T3dlZC8reG1UMnN2c3E2Wm04MHMvTWwzZVR1djNydXVlZHlTWXFpNkpJZ0NINHFhVDh6dTliZFowbUtKYzNyN095Y1ZPOWNMQmIzQ1lJZ2xUUkowbHhKMzNIM0paTE9Hamx5NU0vcmNXYjJNM2Uvc25iNEQzZS9zdmJSVTQ4WjZKeTFhL3ltbVgxYjBrdk03SHBKRlRON3M1bk4zTXEzRHdBQUFBQUFBQUFBQUhnZUt3SUFHSFNkbloyVDNQMC8zSDFKRUFTZGMrYk11YWVoN2FEbWVETTdOY3V5bzd1N3V4K3FueXVWU2wxbWRwNmsyMWVzV0RHOS9sUi9SMGZIMUNBSTVycjcxeVZObGFUVzF0YmVhclg2L3JGangxNHpjK2JNVEpJbVRKalEwdGJXZHArWnZhNVVLaDFRTHBjZnJULzFIOGZ4MmU3K2RKcW1IMnJNWTNQbWpPUDRCRWxudWZ0RFlSZ2VPM3YyN0NjbHFhdXJhM3llNThrMmZEc0JBQUFBQUFBQUFBQ3dtMk5GQUFDRHp0MC9LU2swcy9NYWl3QWthYzZjT1EvM0V6K3pzUWhBa21wTDh5dkxzclBxTitRbHFidTdlNzZaL2Q3TWppa1dpM3RMMHEyMzNyb2tUZFB2MUlzQUpHblJva1c5a202cEhVNFlTTjZiTTZla0Q5UmVQMTB2QXBDazJiTm5QK251SHgvSWZBQUFBQUFBQUFBQUFNQkFzQ0lBZ0oxQlVWSmVyVmF2RzBpd21mMituM1BIU09vTnczQkdITWN6R3R2Y2ZZeVpLUWlDbDB0NldwSW1UcHc0WlBUbzBkTWt0VXM2Mk13T2xQVEsybGpEQjVqSDVzdzVSVksyYk5teTN6YVBVeWdVRm1aWjFud2FBQUFBQUFBQUFBQUEyQ0lVQWdBWVZETm16QWlYTEZreXpzd1dWeXFWMVFQcGsyWFpFODFqTEYyNmRNL2E0Zm5OOFdZbVNRckRjSmdrRll2RlF3cUZ3cS9WZCtOL2lhUS91ZnNEa25yTnJGMlNEU1R2Z2M1Wml4M3I3by8xOVBTc2JZNWRzMlpOYjZIQWoyTUFBQUFBQUFBQUFBQnNHOXg1QWpDb1pzNmNtY1Z4M092dTQyYk1tQkUyTHRlL0lVRVE1TTFqUkZHMDJzeXlKRWxHU2ZLTjlTOFVDdCtYOUFwM1B6Vk4wMS9VNDZNb3VraDlLd1FNS08vTm1UT0tvcXFrc2Vvck1sZ25OZ3pEOFFPWkV3QUFBQUFBQUFBQUFCaUlZTEFUQUFCSmQ1dlprQ1ZMbG5SdXhSajNTaHBSS3BXTzJGaFFWMWZYQ0hlZjdPNzNwV242YzYxN1UvNDFHK2thYnVtY05RK1oyYkNPam82aisybnJHRUIvQUFBQUFBQUFBQUFBWUVBb0JBQXc2UEk4LzdZa21kbC9ISHZzc2ZzM3RuVjJkazRheUJobWRtM3Q5WXJwMDZlUGJXeHJiMi9mdDdPejh6aEpDc093S2lrenN4Y1hpOFhSOVpnNGprK1FkTUlHaG4vS3pQYWRPblhxcUMyWnMrWVh0Zm0vM2hnYngvRXJ6ZXlMQTdsR0FBQUFBQUFBQUFBQVlDRFlHZ0RBb0N1WHl6K000N2hUMHR0YVdsb2VqS0pvdHFRbFp2YXFQTTlmSVduTXBzYW9WcXZmS2hRS3A1alpjZFZxOWFFNGpyc2xQZUh1QjVwWjVPNWZsdlM3V2JObXJZbWk2QVpKYnc3RDhPNDRqbStSdEwra0RqTzdTZExKeldPN2U5bk0zanAwNk5DNWNSei93ZDNucDJuNnc0SE9LVWxoR0Y2V1pkbGJ6V3h5dFZwZEZFVlJSZElJU1NWM3Y5ck1QcktOM2s0QUFBQUFBQUFBQUhZcDk5OS8vOGplM3Q3WFZLV1d3YzVsWjJGWmR2ZWtTWlArTWRoNVlPZEZJUUNBbllFblNYSjZxVlRxTnJNenphekwzVE4zZjBUUy8yZnZ6dU9ycU03L2dYK2VtY2tHWVhjanFJZ0xLR3BkQWlLeU9MbG5FcVRhVnF1NDFsYWxWcXYrMnE5YXJWYXRXdmRXcmJ1MTFWcjl1clNpcmRaYU5KbTV1WW9VcVVUY29QcXRDK0tDZ29SOVNYSm5udDhmbVlzM056Y2tySkhrODM2OTd1dm1ublBtekptYm03Q2NaNTdueW81TWtFcWwwcTdySG1IYjlrVWljaEtBYjZ2cUNoR1pGMFhSTDFldFduVnZacXlJL0JEQW9uak1EMFNrVGxVOUVabUFQSUVBalkyTjV4Y1dGdllRa2NNQjdLcXF0UnQ2enVycTZsV3U2eDV1Mi9hMUFJNFdrYU5WOVQxVnZTQU13Nzg0anNOQUFDSWlJaUlpSWlJaUlpS2lMSy9XMVowdndEbHIxcTdkRXdDa3N4ZjBOU0lpNHdGTTYreDEwTmNYZjE2SWlBaDFkWFVURkhoZWdOSGw1ZVd2ZFBaNmlJaUlpSWlJaUw3dVhxMnJ1eE9xSjQ4Y01XSkFaNitGaUlpb3EzbnJyYmQyYkdobytETkVYQUJ2UXZYdkl2SnlaRmtObmIyMnJ3dG1CS0QyTUNNQUVSRVJFUkVSRVJFUkVSRVJFWDF0eEVFQTR4VzRic1RCQjE4cEltRm5yNGxvVzhOQUFDSWlJaUlpSWlJaUlpSWlJaUw2V3BnMWE5WTVFSEdoZXUzSUVTT3U2T3oxRUcycnJNNWVBQkVSRVJFUkVSRVJFUkVSRVJGUjdQK3A2cnNqR0FSQXRFa1lDRUJFUkVSRVJFUkVSRVJFUkVSRW5hNVcxWUhJM2hCNXFyUFhRclN0WXlBQUVSRVJFUkVSRVJFUkVSRVJFWFc2M3ErOU5od0FJREs3azVkQ3RNMWpJQUFSRVJFUkVSRVJFUkVSRVJFUmRUcFZkZUl2R3p0MUlVUmRBQU1CaUlpSWlJaUlpSWlJaUlpSWlJaUl1aEFHQWhBUkVSRVJFUkVSRVJFUkVSRVJFWFVoVHZ0RGlJamFWMWRYZDVvQ0QzYjJPcWhqVkhXMkFLL1p0bjNmUVFjZDlHcG5yNGVJaUlpSWlJaUlpSWlJaUlnMkh3WUNFTkZtWVZuVzYra291cnF6MTBIdEU5VmlFVGtNd09Rd2lpYlBtalhyV2dBdmQvYTZpSWlJaUlpSWlJaUlpSWlJYVBOZ0lBQVJiUllISFhUUTZ3QmU3K3gxVU1mTm1UT24vK3ExYTI4UWtWOUV3SFBTMlFzaUlpSWlJaUlpSWlJaUlpS2l6WUtCQUVSRTNkUysrKzViRCtDc1diTm1mU0lpdityczlSQVJFUkVSRVJFUkVSRVJFZEhtWVhYMkFvaUlxSE9OR0RIaUdnRHpvZHJaU3lFaUlpSWlJaUlpSWlJaUlxTE5nSUVBUkVRRWphSVpFQllISUNJaUlpSWlJaUlpSWlJaTZnb1lDRUJFUkxBczZ6MEFVTlZkT25zdFJFUkVSRVJFUkVSRVJFUkV0R2tZQ0VCRVJBQ3dHZ0FzeStyZDJRc2hJaUlpSWlJaUlpSWlJaUtpVGNOQUFDSWlJaUlpSWlJaUlpSWlJaUlpb2k2RWdRQkVSRVJFUkVSRVJFUkVSRVJFUkVSZENBTUJpSWlJaUlpSWlJaUlpSWlJaUlpSXVoQUdBaEFSRVJFUkVSRVJFUkVSRVJFUkVYVWhEQVFnSWlJaUlpSWlJaUlpSWlJaUlpTHFRaGdJUUVSRVJFUkVSRVJFUkVSRVJFUkUxSVV3RUlDSWlJaUlpSWlJaUlpSWlJaUlpS2dMWVNBQUVSRVJFUkVSRVJFUkVSRVJFUkZSRitKMDlnS0lpSWlJaUlpSWlJaUlpSWlJdWlOalRCTEE3cFpsSFZaVFUvTlpaNitIaUxvT0JnSVFFUkVSRVJFUkVSRVJFUkZSdDFaWldXbFU5UndBbzFWMWV3QnBBSjhDZUM0SWdwOXVpWE9XbDVjWGlNZ2hBSHFtMCtsZEFEQVE0R3Npa1VnTXNpeHJQcHF6cXgvdCsvNHo3UjFUV1ZscG9pZzZIY0FZQUR1SlNDT0FEMVQxbjQyTmpiZE5telp0VWU0eHhwamZpY2habWRlcXFpS3lCTUJzQVBmNnZ2L1VacnNvNm5aWUdvQ0lpSWlJaUlpSXFKbncwYTBmUkVSRTFFMFpZNjVYVlIvQWR3R3NGSkdYUmVSREFJTUFuTENsemx0WFY5ZWtxb2RGVVdScWEydG5icW56MElZVGtlOERzTFRaYWVzYjY3cHVzVEhtY1ZYMVJlUVVFZWtoSXE4RCtFaFY5eE9SWHhRVkZmM1hHRk81bm1sbUFYZ09RQzJBbFFBTWdDZU5NYi9lWE5kRTNROHpBaEFSRVJFUkVSRlJkeVY1dnVhR2NQZWthUDdlYTA0YkVSRVJkWEVWRlJXalJPUlNBRXRVOVR0QkVFekw5STBaTTZaWFNVbkpjVnZ5L0VFUXZMa2w1NmVOOWdOVi9STEFmQUJIdXE2N1hTcVYrakxmUU51Mkh4ZVJvMVYxSG9BZkIwSHdBdUsvUzdxdTI5ZTI3Y3RGNUVJUitVZGxaZVdZbXBxYVdibHpxT3AxUVJBOG5YbnRlZDd4QUI0VGtZczh6M3ZjOS8zWlcrUXFxVXRqSUFBUkVSRVJFUkVSZFRmWm0vNXQzUlhPZ0lEdUlYZmpQL3VSYnd3UkVSRjFNYlp0VndDQXF2NXZkaEFBQUV5ZlBuMEZnQWUzMEtsemd4RHBhOElZTTFwRWhxSDVlLzhwZ0lOdDJ6NFp3QjE1eHA0b0lrY0RXR0JaMXBpYW1wb1c1UjFTcWRSU0FEOHp4aXdYa2F1aktIb0F3QUh0cmNIMy9TYzh6enNDd09rQXZvM21VZ0ZFRzRTQkFFUkVSRVJFUkVUVW5XUnYrbHZ6NXMzYmY4Y2RkNXpnT000aHRtMGZJaUpsbmJ3KzZnU3ErbGtZaHY5T3A5TXp2L2ppaStyZGR0dnRMVFQveDN5VUdkS0p5eU1pSXFJdGF4VUFpTWgySFJsc2pIbGJSUFpOcDlNbGp1TWNEK0I4VmQwYndESUF6d0Q0UlJBRWk3UEdIeWNpVTFUMUpnQUJnTnRFWkc5VlBUWUlncWVOTWUrSXlMQjBPbDJRU3FYUzhURjNpY2k1cWpvUlFCckExU0p5SUlCVnFqb2xETU1MVTZuVTJ1eDFqUmt6cGxkeGNmSGxBSTRYa1RKVi9SakFQYXI2b1dWWmYxWFYyNE1nK0o5TmZyZTZoOU1BUUZVZkQ4UHdZOGR4TG8vYldnVUNBRGcvSG51UjcvdWY1ZWtIQVBUdjMvKzZKVXVXVEJhUmIzaWU1L3ErbityQU9tYWpPUkJnMElaZkFoRmdkZllDaUlpSWlJaUlpSWkyRWtIei80WFlOOTU0WStuYXRXdHZHRHg0OEwrTGk0dXZkeHpuYUFZQmRGOGlVdVk0enRIRnhjVTNEQjQ4K045cjE2Njk3cHh6emlrR1lLUDVNOE1NRVVSRVJGMVVGRVYvQjlBSTRFUmp6RS9Rd2IwengzRitycXEvQS9DWmlQd05RRnBFZmlRaXFkR2pSNWZrT1dRUWdLY0F2S1dxRDZJNWNLQTlSNGpJTXlLeUJNQS9BQlNKeURtTzQ5eVRQY2gxM2RMaTR1SVhSZVJpQUpHcVBpSWk3d0s0MGJLc24zZmtlcWlaNjdyRkFJNVgxUy82OSsrZlRLVlM3NmpxYkJFNXlCanpqWnl4ZlVWa0JJQlZTNWN1ZldKOTgwNlpNaVVFOE5mNHBlbmdjZ1lBZ0tvdTNjRExJQUxBUUFBaUlpSWlJaUlpNmg0eVFRRFcrKysvZitERkYxLzg3Nktpb2d2UnZORkxsTTB1S2lxNjZNNDc3M3o1d3c4L1BCang1d1lNQmlBaUl1cVNrc25rUndET1JQTkcvdTNHbU5jOHovdE9CdzZkSEliaHdiN3ZIK243L3NrclY2NGNycXJUQU96WHMyZlBuK1laZjZLcW5oc0V3WWxCRVB3d0NJTGE5azRnSW1lS3lPRys3eC9sKy80SllSZ2VwcXBwVlQxMXdvUUovVFBqSE1lNVVrUU9BdkI0R0liRGdpQ1k3UHYra1pabEhRWmd2dzYrRlFUQXNxeGpSS1N2aUR3UmI5NER3S01Bb0txbjVZd2RpdWEvSjc1VlYxZlgxTjdjcXZwMi9MeGJlMk9IRHg5ZUNPQllBSWlpcUNQWkE0aGFZU0FBRVJFUkVSRVJFWFYxNjBvQjNIcnJyYjJHREJueVp4RVoydG1Mb3E4M3k3SU9HRHg0OEdObm5IRkdNYjRLQkdBd0FCRVJVUmZrKy83RDZYUzZYRlY5RVRrQXdOT2U1NzJhU0NRT2Flc1lWYjAwbFVxOWszazljK2JNNVFBdWpQc201WTRYa1huSlpQS1JEVm1YcXQ1YlUxTXpLL082dHJaMmpvaThJQ0pPVTFQVGZnQXdhZElrVzFWL3FLcHIwK24wQlpueUFnQlFVMU16UzFYenBiT25ObGlXdGE0c1FGYmI0d0FpeTdKT2NWMDN1K3g2My9pNUk5a2Rzc2YxYkd1QTUzbDlFb25FWVFNSERud096VUVjTDlmVzFrN3Q4QVVRWldFZ0FIVmJsWldWZXlVU2lmWFZWYkZjMTkzUEdETmdRK1oxWGJjMDV3OENBRUFpa1JnOGJ0eTQ3VGRpblcybXBqVEdEQmd6Wmt5dkRaMHptK3U2MnhsanZFejBZQ0tSMktNang1V1hseGU0cnJ0YnZtdk5HRDkrL0M2dTY1YTIxVjlSVVZGdWpQbGV2cjV4NDhadGI0eTVycUtpb3J3ajYxbWZ5c3BLNDdvdW94NkppSWlJaUxxbmRVRUFBT3l6eno3N0doSFp2WlBYUk5zSUVkbjlycnZ1dWdvdFN3UXdHSUNJaUtnTFNxVlNid2RCVUttcTR3R2tBSXdRa2VtZTUzMC8zL2pHeHNaa2Jsdi8vdjFmVTlVMGdIeEJwek1BNklhc1NVVCtuYWY1QXdCUTFiNEE4T1dYWCs0dEluMEIvRHVWU24yZU8xaFZaMi9JT2J1emVNL0lVOVY1UVJETXlMVFgxTlI4cHFvdkF0akJzcXlKbVhiTHNsWURnS3AyYUo5R1JIckZ6NjFTL1l2STN6elBVNDNRSWUwQUFDQUFTVVJCVkFCTExjdWFMaUtlcWs1THA5UEhZQU0vTjBRWjNTNFF3SFhkN1R6UFU4L3pYdG1TNXpIR25HS01lY01ZczhielBIOUxub3MyVGhSRno0cklkVzMxdTY3YnczR2N0MFRrMUk3TzZicHVxZU00SzJ6YlBqRzN6N0tzbXNMQ3doc0J3UE84a3lzcUtnNW9iNzZLaW9veHF2cWhNV1p5RzBNZUxDa3BlYmVxcW1xSGpxNHh6N3BHaWtoTlUxUFRpS3FxcWgwc3kzckRHUFBzK1BIamQxbmZjYjE2OWRyRGNad1BBZXpjMXBpQ2dvSlhMY3M2cnExKzI3YVBBWEJidnI2aW9xS0xSZVFYdG0xSEhia08xM1VkWTh3ZlBNODdQcWRMVk5WM0hPZmlqc3hEUkVSRVJFUmRrZ0N3NXMyYk43cWtwT1Rzemw0TWJWdEtTa3IrWjk2OGVZZUI1UUdJaUlpNmhTQUlwdm0rWHdIZ0J5SWlxdm83MTNWYnBYSzNiWHRSYmx1Y1NuNk5pQlRtOXFscXEwMzY5cWpxOGp4dHF3SEFzaXdMQUVSa3gvajVrM3h6aUVpN0tldXBtWWg4SDgxLzUzTTh6M3M2K3dHZ0RQZ3FZd0FBUkZIMFlYemNmcE1tVFdxMzVKaXE3aHMvdjVPbmJ3NkFGMVcxUmxYdkIzQjBFQVNIcDFLcEx6Zkx4VkczMU9hZHZMVHhqREVuaU1nakFCYXE2bDlVdGFFejErTzY3azZPNHl5SVgvN2Q5LzEyYTlzWVkyNFVrWjhEUURxZDNpdVZTcjIzUlJlNUdZd1pNNmJYOU9uVFYyenQ4N3F1dTFQbWE5dTJlOFJmOXNsdVQ2VlNDMVYxallnNGt5Wk5zcGNzV2ZJajI3WkhlcDUzcHUvN2o3VTFkMjF0N1F6UDgyb0IzRnRSVWZGMmJXM3R6RXhmSXBFNFRVUytwYXEvcXE2dVhyaXg2N2R0ZTdXcVFsV2Q2dXJxaFo3bkhRSGdrWUtDZ2prVkZSVW4xdGJXL2hOb2ZuOUxTa3IyelJ5bnFvTUJ3TEtzZ3p6UDJ3a0ExcTVkKzI1eGNmR3dyT2tMUkdRUHovTU9YZGRRVURCNzZ0U3A2LzJacUtxcUdoS0c0WGtBNWdJWVlJenhzdnZETUp5WCs1bGN1SENoVlZaV3RnT0F4NDB4T3dWQmNBY0F1SzViRksrM2NZUGZIQ0lpSWlJaTZncldaUVFZT0hEZ3VlaUdOMFhRSnJNR0RoeDRCb0IvQVlqUS9IbmlYVmxFUkVSZG5PLzdEeHRqRGhlUk14ekgrUmFBTzdQN0N3c0xpd0Nrczl0YzErMHJJcjFVTmQrbWZJZHVldHRRbVkxK1ZlM1hSdjhHWnlydXhuNEFBQ0t5TTNKdWdoUlpGdzk2bERGbVFCQUVpNVBKNUtlZTU3MERZTy82K3ZwdkFYaTZyWWtuVFpwazE5ZlhIeHZQVlpObnlPVys3N2Q1UE5IR1lDREFGaUFpNXdGQUdJYUoydHJhT1oyOW5oeEhWVlZWRGFtdXJ2NndyUUdqUjQ4dUFmRERyYmltVFZKUlVUSE10dTBwcWpvVHdKa2JPNDh4WmtjQUk3T2FpdVBuNGNhWW96S05VUlF0eW16SXU2N3JaQVZackNNaWR6bU9jMWZtdGV1NnV3QllCYUJneXBRcDRjU0pFeWMwTmpiK1NVUWVOY2JzRmdUQjlmRWZBc2ZrenFXcXo0cklXQkh4akRHN1pKM2pCNnI2a2FxK2JZeHBjZGU5WlZudjFkVFV2TjZSNnc3RGNJMWxXUkFSR3dCODMzL1o4N3dEVlBWWGhZV0Y2ekpubEpTVUhBQmdXdGI1TStmNmE2YXRxS2pvR0FCL3l6bkY1ZkVEQUxCbXpacTlBS3czc0NRTXc3dEZwQmpBY0FDdC9rQzBiZnNtQUpka3Q4MmRPN2V4cEtUa3VINzkrazBSa2RzOXo5dkI5LzNMaTRxS2VvUmhDQkZaMDg1YlFVUkVSRVJFWFk5a1BWdVdaUTFiMzJDaXRzU2ZuZXlNQUF3R0lDSWk2aDZXeE05OWNqdlM2WFE1Z0pleTJ5ekxPanIrY290bXBjNW0yL2E3VVJRQndNaXFxcXFlMWRYVnE3TDdWWFY4MWlZMnRjRVlNMXBFaHFucTdDQUlEczQzeHZPOHB3QjhWMVZQQW5BWEFFUlJkTHRsV2ZjQ3VHWHMyTEV2dnZ6eXkwdnlIYnQ0OGVKTExNdmFUVlZmQ29LQTVScG9xMkFnd0JhZ3FudUt5T3F2V3hDQXFzNFRrZDJpS0RvSHdFVnRqZXZacytmM0FBd0E4REdBOWFhSC96cXdiWHNnZ1AwQjVLdVYwMEpWVmRVT1lSaU9COWJWWWhrY2I2SXZCVkFxSXJtYjJBQndwb2lzQ3pDd2JUc0E0QUZBS3BWS3U2NDdNS3V2aDRpOHI2cm5oV0g0VktZOWxVb3Q5RHh2TllBZUFCRGZFWCtLTVdhdGlNd0RnRVdMRnBVNGpqT2xyYlZibG5WdGJwdUlRRVNleUcyUG91aHVZOHlySW5KM08yOEpWRFdUUHVnSnovUEM3TG5ETUp6c2VSNHN5OXF4dXJyNlpXU2xRRFRHakl6ckUvWDFmWDlaOXJJeVgzaWV0emFLb2xPVHlXU0w2L0k4NzhlcXVnZUFNUUI2R0dOdUJvQ2xTNWYrc2srZlBtZUl5RVJWUFRzTXcwY3p4NlRUNllMaTR1SnFBSHNBZURqZnRkVFYxVFdWbDVkUDZ0dTM3OE5SRlAwYkFCb2FHblp3SEFjQW1ENkhpSWlJaUtoN0VqUnY0RnEyYmUvYTJZdWhiWk50MjBNUmY0N1FmRGNmZ3dDSWlJaTZDTS96em8raWFNV3laY3NlcTZ1clc1M1Z2bytxbmhLL2ZEbjNPQkg1cmV1NkV6S3AyeXNySzh1aUtMb3k3djc5bGw5NXN6alRiMHBFM0hRNmZRMkFDeko5bnVkOU4rc2FhUDFPQXdBUmFUT0xjeFJGZjdJczY3c2ljaHJpUUlBQkF3YjhZY21TSlNlSWlGdFVWRFROR0hObUVBUXpNc2U0cnR2WGNaekxBUHhNVlZkR1VmU2pMWDBoUkJrTUJOZ3lDZ0JzcVpvcm1YOXdib3ovcUdvdkVUbGo5T2pSdjV3eFkwWmJkMGovUkZXL0ZKRzUyQVlDQVRaRUZFWERSZVJQQUtDcVBRRHNJQ0lqVmZYTk1Bd1R5THJlZUZQL1hRQlhwZFBwQjdLbVdadjVZdHk0Y1FNQkZHWDFGUU9BaUJUZ3E0d0NjRjEzVjFXTlJHUkFkaTJoTUF5dmp2dDNTNlZTODEzWExkallhMXV4WW9YMDZ0WExCcEJPcFZLUk1XWS9BSzJDQi9Mb0RlQlNBTThBeUp0RllQSGl4WTBWRlJVSFdKYTFMb1dRcW80U0VhanFJY1lZQlFETHNqNktvbWd3QUVSUjFBTkFrV1ZadTJXbjlsZlZEK05nbVFOVWRTY0Fqb2djQ0FDOWUvZDJMY3U2V1ZYdkQ0TGd2dXcxR0dQdUFqQThpcUxLWkRJNU43c3ZrVWpza2IwMkFMZmJ0ZzNQOHc1VjFXL0U1KzJWWGFJZ2ovL2tCRFFRRVJFUkVWSFhJUUJFUkhwMzlrSm8yeFIvZGpKbEpvaUlpS2dMVWRVZExjdTZ0VisvZm5kNW52Y1dnSHBWM1ZGVnZ5RWlvcXAvRElJZ2xYdWNpQ3l4YmZzL3hwaWdlUnFkS0NKOUFQd3VDSUo4cWQrMzVEWDhGTUIweTdMTzl6eXZRbFhyQUF4VjFkRUE3Z1Z3am9nd2tMRU5ydXNXQXpoZVZUVU13eiszTlM2S29xa2k4b1dJbEx1dXUxOHFsWHA3eXBRcG9lZDVSNnZxRkJHcEJQQXZZOHhIQU9iSFpTTDJBK0NvNnVkUkZCMWRXMXY3N3RhNkxxSnVIUWd3ZlBqd3dyS3lzaXRVOVhzaVVnWmd2cXIrc1gvLy9yK2VNbVZLbUQzV2RkMWl4M0YrcHFxbmlzaHVxbG92SXM5YWxuVjVwajY3NTNuUEE1aVFPY2J6UEFXQUtJck9UQ2FUOXdPQU1XWUFnSXRFNUR1cXVodUFKaEY1RThBOXViWGlqVEYzaWNpNXFqb1J6U25TTHhLUm5kTHBkTDlVS3JVVUFCS0p4RWtpOGo4QTloZVJSalJIcFYzaCszNnJ0Q0xOZjE3cEh3RmNWRkpTY2dxQSszUEhWRlpXR2xYZFQwUnVSTXMwK1MwWVk0YUx5Q1dxV2lFaU82anFjaEdaSG9iaERkbDE3RjNYTFhVY1o0V3ExZ1ZCTUNMblBYVWN4MmxTMWZlRElOZ3phKzYzUldUZmREcGRZdHYyNUxqVXdoQlYvVlJWZjV0TUp1K0tqKy9yT002NkZDc2lNdG56dk1ueHk5Rys3N2RLdmVQN2ZncEFhWHllZHdDODR2dithVmxEMXRYdGlkY09BTXRTcVZTK2VqNG9MQ3g4VmtUSzgzVDkxbkdjMytZN3huR2N2R1VaWE5mZFBwVktmVmxaV1hsNEZFVjVhL2tBUUJSRi84MlhiY0lZNDhWMVpVWURlQ1VJZ2pjQnZObldQRm5uN2VzNHpxV3E2Z2RCME9vemtUWC81U0l5TWF1cENFQ1VuVVVoaXFMYlJlU25BR0RiZGlhbzRkcE1qYUxZVFVFUVhBZ0FudWRkcTZwbis3N3Z4ZWQ0RnMyQkZxbWNjZ2ZENDUrRjM0dEltVEhtT0ZXZG5Vd20zd2NBRWJrQ2NlMmVYSm1VUnlKeUlZQUwyN28rRWZFQUJNYVl2NG5JMFZFVUhaK2J5Y0IxM1dMYnRoY0NDTU13SEdqYnRpY2l6NnJxTFVFUS9Dem4vZkpFcEVaVkh3aUNvRVdwamNyS3loR3FlaFdBc2FwYUNPQnRWZjFON3ZtSWlJaUlpR2l6a0p4bm9vM0Z6eElSRVZFWEZJYmgvYlp0RndNWUQyQnZOTi9rdDFoRXBxcnFnMEVRUEpudk9OdTJqMCtuMDFlS3lJbXEybHRWMzFYVjN5V1R5ZnZ5amQrU2dpQjQweGd6QnNEMXFqb2V3SjRpVWhkRmtRR3dvNGljZzZ5YkhLa2wyN2FQRnBHK0FGNXNhejhJYU00U2JZeDVCTUNGdG0yZkJ1Qm5BQkRmWkRqQjg3enZBdmcrZ0VNQUhBcGdKWUJYb3loNnBxR2g0WjdwMDZldjJPSVhRNVNsMndZQ3FLcVVsWlg5VFZYTFJlUkZWUzBSa1lTSVhGOWZYejhVd09tWnNSTW5UaXhxYkd4OEFjQjRFWGxkVmY4QVlCaUFNNk1vY2tlTkdqVmk1c3laeTFYMTcyaXVmVDVaUkt4NEhFUmtEZ0JVVlZVTkNjT3dWa1FHcStvYkFCNEIwQmRBRllCSGpUR2pnaUQ0YVo3bEhpTWl4Nm5xazZvNllNMmFOUkVBR0dOdUVwR0xWZlZURVhra3Z0di9HQUFWbFpXVmg5ZlUxTXpLdVdaTFZlOFdrUXZpemZWV203NVJGUDFVUkVJMFI0aU56dmZlZVo1M3BLbytDYUFRUUFCZ3FvanNDdUFveTdLTzlEenZGTi8zVzZXcjMxQzJiVjhuSXFlcWFoTEFod0NPc0N6clRzL3psdnUrLzNCRFEwT0RiZHQzQXhna0lrZXI2bHdBdFFBUWh1SG5tM3IramdqRDhHaGszZmx2Mi9ZMUlqSW5uVTYzaWhpemJmdm5JbEtWVHFkTnZybFNxVlE5QUVSUmRFc2J3UVVBQU11eWJnSHdNOC96OWdjd0E4QlJjWUJESzVNbVRiSVhMMTU4YXI0K1ZhMnZyYTM5ZXlxVld1WjVYbVJaVnEvcy9uSGp4ZzJjTm0zYWdzenJJQWdtWmM5YlgxLy9ycXF1dFcwN2tRbUdpVjNtdW02cGJkdlRBZXdPNEw5TGx5NGRWVmRYMTI2V2pBVUxGaHhiVmxhMlVFUWV4bGRwRmpOcFBFTVJtUXhnTWdCYlZmOGY0dFE3QUg2dHFvKzBNZTFQUk9SYlVSUWRMeUt0YXZPSXlKRUEva2RWRytMWGp3QTRXa1NPQmRCaVk5NXhuQ01COUZMVmUxS3AxRnBqOG40cjE4dnp2TzlFVVRRbERvNTRHc0JxTlAvc1BHR01PVGNJZ25zMmVGSWlJaUlpSW1vUDcrU216WUdmSXlJaW9pNG9sVXE5QitCL052UzRob2FHMWFsVTZxY0E4dTNyckJNSEVyVDVkNGdnQ1BiTzAzWWVnUFBhR0g4SmdFdnl0TDhKNEtqY2RtUE1CUUNncWx0bDMyUmJGQVRCbndHMG1Ra2daK3pQRUFjQTVGRGY5NThDOEZTZXZ2WE5kemFBc3pma0dLS082cmFCQUFCR3FtcXRpQXpMcEFNM3hnd0g4SktJbkZaUlVYRi9iVzN0ZEFCb2JHeThVa1RHcStyZFFSRDhCSEZxZm1QTXBTSnlmV2xwNmM4QlhKYlp3RFBHbkFqQWlYOVJyeE9HNGFNaU1oakF4VUVRL0NiVFBtN2N1SUdGaFlVdmk4aFBFb25FYzhsa3NqcjdPQkU1TVF6RFE3TFRoU1FTaVNvUnVSakFLeXRYcnB3d2MrYk01UUJRVVZFeHhyS3NhYXA2TzVycnIyZlBJMEVRZkdTTStidUlIR09NR1JjRXdiUk12ekZtZHhFNVVsWC9GZ1RCZk0vemtHdmN1SEhiQTNnc1RvZmpaaC92ZWQ1WUFFbFZmY0FZRXdSQnNMamozNDdXUktUS3NxejlNcHZNeHBnZkFiZ3ZUbkh6Y0Z6YTREelA4MXdBUndPWWtmdWVid2hqekJzaXNrZWVycHM4ejJ1UllsOVZYd3VDWUh4MlpGZ2lrVGhZUkU0RU1EbitpME1MbnVlOUQ2QlhkcC9uZVdOOTMvOFhXcGQ3bUpKT3A3K2ZPNGR0Mit1T0ZSRmJWWHVxYXBzL3g0c1dMU3B3SE9kQlZWMGJCM2hrMWw4WWwzNzRlL05MWFFKZ3g2eDE5VkhWLzBza0VuOUlKcE1YNU01YlgxOS9oNGpzb3Fvem95ajZQOC96THZWOS8zY0ExQmp6RFFCL0VwSHQwdW4wU01keC90cTNiOStIeTh2THY5OWVNTURjdVhNYkJ3NGNtQmFSQzMzZnZ3MEFFb25FYVpabDNlZjcvcm9TRE1hWUw3T1BDNEpnTG9DNXlNUHp2QnRVOWZPMjdyYjNQRzhmQUlpaXFCRUFDZ29LL3RIWTJMZ1V3Skd1NnhhblVxbnNLTWtUQU1DeXJBZlhkeDF0aVg5K0hoYVJsZWwwK3JCVUt2Vk9mRDBEQUx3cElyOTJYZmV4VE1ZUElpSWlJaUxhWk55MHBTMUY4RlVBT3hFUkVkSFgyWGNBUUZWbnREZVFpTG9XcTdNWDBGbEVKQktSMDdOcmdzZWJpYmZFL2NjQ1FIbDVlWUdJbkF0ZzRZSUZDeTVBMW9adFlXSGhyUUJDeEw5RTF5ZVJTQndpSXFOVnRjNzMvWnV6KzZaTm03WWdUbTBPRVRrejkxaFZuWkpiTXlRdUI0QXdETS9PQkFFQVFHMXQ3WFFSK1plSUhPYTY3bmI1MW1KWjF1M3hIQzAyelVYay93R3dWUFdPdHE2anNMRHdkQUM5NDZDSWFkbDl2dSsvTENKL0VwRlNBQ2UyTlVkSHFlcWwyWGVhaDJINFJ3RExST1FBYkw3UGJwRXhwc0x6dkpNQi9DYUtva3R5SHY4dmlxSUxjOXRGNUM0QThEenZXTS96Vm5xZXQ5S3lyTXdmb25kbTJqSVBZOHhkVVJSOURxRGY2TkdqUytKajl3Y3d6UmpUNm81OVZZMVNxZFRhM01jbVhPZXB2dStYWmg0QWNyL0g4K1B5R0JtbmkwaXBpUHd6ZTFCbFpXV1o1M24vRUpHekFad1pCTUY0VmYyNXF0NXFqTG5YODd3YlJHUzJpTlEzTmpZZW1rcWwzaEdSN3dCdysvYnRPek1PMm1oQlJBbzh6N3ZTR0RNenR5L3IvUWpiNmx1ZmVPUDlJQkdaQmdCang0N05WM0toS0Y3SFdnQ1lPblZxQTRBblJhVFVjWngxcFQ2cXFxcDZBamdTd051NTJUWTZLdXZuNStwTUVBQUF4RUV6RHdMb2FkdDI2d2djSWlJaUlpSWlJaUlpSXFJMlZGWldtcXFxcWlFNXplSjUzaVh4amE1MXlXVHkzNTJ5T0NMcU5OMDJJMEJjbDM1K2JydGxXZjlTVlZpV05SUUErdmZ2djYrcTlnYndSVmxaMlMvTHlyN2FLMjFxYWdLYWE2cnMzdDc1UkdSMC9Qd1A1SWtZYjJob3FDMHFLZ0tBZy9JYys2ODhiWWNCYUxSdGU1TG5lWk95KzFTMW40akFzcXpkQVh5WmUyeE5UYzJMeHBnM0FIeTNzckt5ckthbTVqUFhkVXNCbktHcWJ5U1R5WmZXY3ltWjYzZzJYMmNVUmJXV1paMlo3em8ybEczYkxmNVFTcVZTYWMvejVnUFlmOVNvVWFYWkFSQWROWHIwNkpLU2twTFJsbVdOQXpBUXpTVWVUbFRWcVVFUWZETjdyT3U2cFk3anJBQndmdWJ1OUZ5V1pVMkxvdWlvS0lxK2JWblcrYXA2R29CeEluSTRnSFZCSFZFVUxiQnRleUFBRkJVVkRRYndEcHBUOTN5OFlNR0N4M1BualRNMnRQcmVpVWcvMVMxeXc4RThBSHNCelduL2x5eFpjcTZxdmhvRWdaOFpZSXk1S1lxaW42RDVNLy85TUF5ZmMxMjNieGlHZnlrb0tIZ25ETU1tTkcrcXp3bkQ4QitXWmNGMTNiNU5UVTJMSE1lcFV0VzdBZFFhWXg0TncvQVN4M0dPQVhBc2dONEFmaWtpVDdleE5nZEFlbU11cXFDZzRGZ0FOb0NuS3lvcWhsbVc5WXJuZVJmN3Z2K0h6SmdvaW9vc3l3S3k2aU5abHZXSXF2NHdYdDh6QUJDRzRiZEVwSWVxYmxRMkFHRGR6eTBBN0o4bnk4VEJJZ0owNFBjSkVSRVJFUkVSRVJFUkVWRkdGRVdWSW5KUmZNUGRIQkVwQkhBWWdEMVY5WE1SeVZ0Q21JaTZ0bTRiQ0NBaWkvSzFwOVBwbGJadEEwQkIzRFFnZnQ0THdHVnR6TldSODIwSEFGRVVmWkt2ZjlxMGFWOFlZMVJFZXVmMjVkYTdqemRxKzhRdlc2MHBzeDdidGt2V3M2UTdSZVQrS0lyT0J2Qkx4M0ZPUi9PRzdKMGR1WTUwT3AzM09pekxXaENQYTNVZEc2cXhzVEhmUnY5cUFDZ3BLZG1vakFBbEpTV1RMY3U2VTFXMXVicUIxZ0c0ZlBYcTFTOXV6SHpWMWRVTFI0MGF0YlpYcjE2UEFuZzhDSUtIUE04Ym9xcGhFQVNwN0xHVmxaVXJWQldPNCt6cmVWNEJnQk9pS0Rwdjd0eTVqYm56eHV2S2w1bmg3bzFacDZyMmRWMTNwOHpyZUVNYldhL25xS29IUUpZc1dmSVRBSHNDT0Nabm1ya0FIbERWV1pabFBlSTRYLzM2aUlObjFyM083c3RTcWFwb2FtcDZ0NkNnNEVVQXU2dHFFNEFWVFUxTis3NzAwa3NmNXp2SXNxd1NWVjIxb2RjY0gzdXVxcTVZdTNidHM5T25UMTlwakhsT1ZlOHp4a1JCRUR5UW1UOStEOVlGQXRUVTFMemtlZDU4VmYxV2VYbDVRVnpTNEFSVlRkdTIvY2pHckNVMklEN1g1TnlPek0rdGlLenY1NWFJaUlpSWlJaUlpSWlJcUlVb2loNjNiWHNIQU9NQkhJam1rc0FmaXNqTllSamVra3FsUG05bkNpTHFncnB0SUFEaWRPQzVMTXZhQlFCVWRSSFFJakRnbjc3dkg3bXhKMVBWRlNLQ25QVHI2N2l1dTRNMDcwelg1MWxUaS9yeFU2Wk1DWTB4YTBVazlIMi9GemFpSmwwWWhvL2F0bjBUZ0IrVmw1ZGZBK0FjVlYyOGV2WHF4enB5SFpabGxRRjRMMC8vVGlLQ3pIV3NXTEVpNnRldkh3RGsyOXdzM2RCMWJ5cmJ0bCtKb3VoVUFEV3EraUtBdDRNZ2VCNEFQTStiRUVYUnV0UTVJcEw1akJ5V1NDUmFwT1ZQSnBPL3kzeGRXbHA2T1lDZFZQV2Z4aGdQd080aTBpUCtPalBYLzlYVTFNejNQRytocW82TXl6RDhkOW15WlErMHNkVDVRUkQ4T2JmUkdITnp2c0h0c1N6ckQ5a2I5YkUzc3I2ZUxTSzlFb25FRWFwNk5ZQmtFQVRQWkE4T2d1QWhBQThaWTQ2S200NENzQXp0aUQ4VFUrSTUvUGc2N2xIVjF3QjRBTTU2NmFXWFBxNnNyRHd3aXFMOUFCU3Bhcmt4NW52eEZLNkkyRm12QWFESXNxeVJpVVRpcEdReTJTcWpRbnlPb3dIc0p5SjNUcDgrZlFVQWhHRjRtdU00L1FEYzUzbmVFdC8zLzRybUFCamtCQnNvZ01kRTVKSStmZnA0bzBhTm1nN2dDQkY1THJ0Y1JSUkZVZno3b1VPZmIxVmRHZjk4SEJJRXdhdnR2WGRFUkVSRVJFUkVSRVJFOVBVU0JNRituYjJHWExXMXRXOEFPS096MTBGRVh5L2ROaEJBVmZldXFxcnFXVjFkblh1bjhkRngveXNBME5qWU9MZWtwQ1FFTU1KMTNlSk5xTlArS2dDSXlFUUF2OHJ0dEczYmpmdGJsUUZvdzVzQURra2tFZ2NsazhuWE5uUXhxVlJxclRIbTl5SnlhZCsrZmE4QXNMZUkzRGhqeG93MTdSejZLb0NKSXZKTkFQbEtDTFM0anJxNnV0V2U1elVBMkNYcnptb0FRRUZCUWZubVNITWYzOWtQTktlQVg2KzR0dnNzQURERzVIWlB0aXpyMjdtTnFucE1udloxZ1FBaU1nakFDaEc1SzI0cUJsQWdJazlteGtSUmREbUF1d0RNUUhQUVJXa1VSZU95MzQ4Y0k0MHg5K2MyYmtKcGdDc0FyTXRRb0tybkF0Z244OXF5ckpmRE1GVExzaDRIWUt2cW1XZ253Q1NkVHM5TXBWS3R5aGZrY2wxM3Q5d01BVUVRM0FJQW51ZVp6UFZFVVhTTWlGd1lEemttZmtCVmUwano3ZksvRjVIc29KaGpSZVJJQUswQ0FVYVBIbDBDNEJZQXE2TW91aW5UbmtxbDBxN3JubURiOWtzQXRvdm43eTBpQ01Pd3hlOENWZjFmRWJsRVJJNHRMUzBkSUNMRkFGcVVCYkFzYXdrQWlNZ2V1V3NRa2ZJOGI4ZWJBSTRBTUE3eDd3UWlJaUlpSXFLTkVVVUt5Mm8vUTJIR25QKzhpKzBIOU1jT08yeS9CVmUxZVVWUmhEeEI3VVJFUkVSRVJOUUIzVFlRUUVSS3d6Qzh3M1hkczFLcFZCb0FFb25FZUFBbngzZTlQdzRBMDZkUFgrRjUzak1Bdm12YjlpMnU2LzQwTXg0QUtpb3F5bFYxV1NxVmFuVjNmTFlnQ0ZLZTU3ME40RkJqeklXWmpWQUFxS3FxR2hLRzRiVUFRclNUbWo5ci9ZOEFPRVJFN3Bvd1ljSlJMN3p3d3JwTUF1UEdqUnRZWEZ3OHRLYW1acjNwN3NNd3ZNZTI3WXRFNUJmeHVlL3R3SGtmVU5XTEFmeTBvcUxpMmRyYTJ1bVp2dmdPK0ROVTlkUFZxMWRQeWJTcmFwMklITmF2WDcrek05YzNhdFNvM2xFVVhkK1JzZ3J0aWFKb1VUelAwRTJaeC9mOTQ3TmZ1NjViNmpqT0NoRzV5UGY5MjlaejNDblpyejNQdTBwVlR3eUNZTzg4dzE4V2tlK282ajJaOXk2UlNPeWhxazV0YmUyN21VRWk0cWhxdmp2S04rZ05XN2h3WVZSV1Z2YWlpRXlycWFsNU9kTmVVVkd4U0VReVpTOVFYVjI5MEJqekdvQnlBT2NIUWZBQkFJd2ZQMzZYZ29LQ3kwWGtPdC8zNTJmUDdUak9QTS96MEFFZFduTVFCRmNDdURLN3pSaXpPNEIzNG1DQk8zemZ2NlFqYy9YbzBlTk9FZGxkVlgrWlRDWS96ZTVMcFZJcmh3OGZmbWhXU1lZK0FNTGNJSjhnQ09aNm52ZTZpSHhMVllzQUxGeXlaTWsvczhlc1hidjI3WktTa2dZQVhtVmw1WUUxTlRXdkE0RHJ1bnVyNm5sNVB0K1BxdXBGSW5LWjY3clZxVlRxN1V5SDY3ckZqdU5NOEgzL21keURpSWlJaUlpbysxbXhZaVcrV0xRSU8rMndBMHBMZTdibysvU3pCYmo1dHJ0eFJHVUNFeW9USFpydjZ1dCtqV08rL1UyY2RQeXg3WTU5NDgyM0FSRWNzUCsrRzdYMlRiVzR2aDRQL09sUkxGbXlGTmYvNnZJT2xXUWtJaUlpSWlLaWxycHRJQUNBL3dLb3NtMTdqakZtaG9oc0QyQUNBSW1pNkt4a01yazRhK3o1QUVhTHlEbU80MVFhWTZhTHlCb0FCd01ZQmFBQ2VkTGs1OUIwT24yU2JkdTFJbkt6NTNuZlU5VlpJbElXaHVFNE5LY1IvNm52KzdNN3N2aDBPbjJ2NHpqSGlzamg2WFQ2WGMvemFnRjhycXA3aW9oUjFSc0FyRGNRSUpWS2ZlSjUzdDhBVEZMVnA0SWdtTCsrOFFEZysvNThZOHdQUmVRaDI3WmY4anpQVjlXUEFld2xJbU1Cckl5aTZQaWN6QUsvQlhBWWdEdU1NZDhHOERtYTA3Mi9CT0NRamx6ditpeGR1dlMvL2ZyMSsxaEVEalBHL0JQQVlzdXlic2xzeW00bDRycHVIOXUyK3dQWUVVQ3A1M2tucStyMkFIWlExVmNzeTFvRTROSjRmUEc2QTBXT0Y1RmZ1cTdiS3hOa29xb3pnaUE0TWZja3hwaFBNbDgzTkRRc0xpZ29lRUJFUHMwZGx6RjM3dHpHdVhQbnVwblhFeWRPTEdwcWF0bzlETU85TE1zYTZubGVwZS83Vjhkci9VWThiRlptZkdGaDRYQUFQd3JEOEdFQUxUNGZVUlQ5V0VSV2RPQzkyVUZFN3V2QXVCWXFLeXZMVlBWcEFBdWlLRHJQc3F5L2VaNDMxL2Y5aDlkM25ESG1BaEdacktvendqQzhJZCtZckNBQUFDZ0QwS29rQndDbzZpTWljck9JZkZ0Vjc4L040REI5K3ZRVnhwajdSZVJjVlgzWkdQTjhYT0tqU2tTZUJYQlM5dmdnQ040MHh0d0E0QmUyYmIvbWVWNE5nQS9pejRrSDRHMEFEQVFnSWlJaUl1cGlvaWhDUTBNRDFxeFppNVdyVmpVL1ZqWS9MMSsrQWt1V0xNV1NwY3V3ZE5reTFOY3Z3Y0pGWDZLaG9RRUFjUGk0TWJqZ0p6OXVNVi9mUG4yd2ROa3kzUCtuLzhXK3cvZkd6b08rcWtMNDRiejVtRnJ0NDRqS0JIWWZzdHQ2MXpXMU9zQ25uMzZHSDU1KzZycTJqei81RkZkZDkyczRqb01yTDdzSSt3MXZUaWIzYXQxcy9PYTNkN1UxMVhyMTdsV0srKys5dmNQamUvVG9nVG4vZVFkTGx5NkRuM3dSbGNadC95QWlJaUlpSWlKcW9Uc0hBdFFET0JuQWJRQ09qWFBMdndqZzJtUXlXWnM5MFBmOStZbEVZcVNJL0JMQWtRQk9VZFV2QVB4WFZVOGVNR0RBdEk2Y01KVkt2ZTI2N2tHTzQxd0c0SnNBZmdCZ0JZQVhMY3U2dWIwNytIUG1TcnV1ZTBSOFIvOUpBTDRkWnpLWUYwWFJMMWV0V3RYdTNmMEFFSWJoN2JadFQxTFZPenA2N2lBSUhxMm9xSGpQc3F4TEFJeEZjeURFRjZyNkp3RFhKWlBKRDNMR1AybU1PUTNBeFNJeUhzQ1hxdnJRcWxXcnJ1blpzK2ZKSFQxdlcrcnE2cG84enp0ZVZlOENVQ0VpQzlQcDlMVWRPTlJCTytudjJ4TnZvTitONWtDT05RQldxV294Z09JNC9mNHFBS3RFWkZjMHA3ci9RRlgvS1NKbkdHUCtGUVRCQXdER2k4Z2IyWmttT3VLbGwxNzZHTUFQTTYraktPcGgyelpVTll6WDVnSTRITUJnQUxzRDJMMnhzWEZuRVJIYnRwZXI2dnNBWm5pZTl6TlYvYldJVElrRFNlNTBYWGQwS3BWYXE2ckRBRFF0WDc2OFZZQktGRVZUTjdZMFFFYStEQWV1NnhiYnRqMDVpcUtyQWFpSVZDV1R5ZG1lNTkwSTRDRmp6SGhWdlNhWlRINlVlMndpa2ZpNWlOeW9xaCtwNnFUMjN0T0tpb3A5QVJ5RS9HVXUwTmpZK0ZoUlVkRk5BSHFIWWZoZ3ZqRkxseTQ5djIvZnZpc0JmRTlFdmdYZy9UZ3c0TFA0WjdPRklBZ3U4enh2RG9EekFCeXVxdVBRSEdUeFo4dXlic2tkVDBSRVJFUkUyNlpiNzdnWHI4MStBMnNiR3REVVdrSUNJUUFBSUFCSlJFRlUxRlpWdUxhVkZCZWpiOTgrK0hMeFlueTV1QjdiRGVpL3JxOW56eDQ0OTBlVGNjMk5OK1BlUHp5STY2NjZiRjNmRndzWDRvV2FKQTdZZjc5MkF3RmVlLzBOdlBIbW5CYUJBTHZzUEFqSGZQdElQUFgwczdqbWhwdnhxeXN1eGJDaGU2SlA3MTQ0NEJzdE13Uzgvc2JiaUtJUUJ4OTB3SHJQMDZPa1pFTXVIU1hGeGZqZWlaTncxKy91eHhOUFBRMVRNWjRsQXJZU1k4d3ZSZVJDVlQwaENJTG5PM3M5UkVSRXI3MzIyZ0dSNnJrS0hDVEFpTTVlVDNlbDZHRHEzODNJVW4xbVZsM2RWajVyMTZSQU1MSzh2RU1wbnFscjZYYUJBUEhHWmZidnExWTE0Zk9KMDR1ZjFaR3hRUkJzdDU3emZ3TGd4MjMxNTh4ekhwbzNDOXVhYXkyQWErSkhtMUtwMU9kbzQzZDBuSjQrYjUvdisyMkczTmZXMXM1RVhNTzlJNElnZUFqQVEzbTZXcDA3Q0lMOTJwckg5LzFEMjJoL0JSMzRTMEJWVmRXUWREcDl2R1ZaZlFIc29hcFBBb0F4NWxrUnFXampzSnM4ejJzVldDQWlRNXVhbXA0b0xDeDhwcnE2ZWwxOSthelNBR05HalJyVnU3UzA5QTRSK1lHcVBobUc0ZWtBMHJadDd5TWk5M3VlZDU2cUhoQm5jTWdya1VoVVdaWlZFa1ZSYnhIWktZcWlSWmsrWTh4WmFMNmpQUTNnUkFDUmJkc2ZBWUNxN2d2Z1ZBRC9FWkZYQVR5c3F1L1l0djFlZFhYMXd2aU8rejhDT0VkRWJ2Tjkvd0xYZGZkd0hPZEYyN2FmZFYzM3pEaTd4TFM2dXJyVnVldmFsTklBeHBnTHBUbTM0M2RWZGRta1NaUHMrdnI2Q2dCSEF6aEJSTFlEVUEzZ3pFeEpBdC8zTC9jOGJ5V0FYNG5JOTQweDB3QThIQVRCUXhNbVRPaWZUcWZ2RVpFVEFId01vQ3EzSklEbmVVZkdaUzBXb3prUXFCVEFrU0pTRUVWUjNvd0YwNlpOVzRCMmZrL0dXUUl1aVIvdFhudDhMWThCZUd4OTh4SVJFUkVSMGJadCtmTGxXTEZ5SlhyMjZJRStmWHFqcExpNCtkR2pCS1U5ZTZLMHRDZDY5dWlCWHIxSzBidDNML1RwM1J1OWUvVkNuejY5MGJkUEh4UVhGNjEzL2hIbEIyTEV3UWZpdis5OWdDOFdMc0tPTzJ5LzJkYisvVk5Pd0pJbFM1RjhjUnF1dnU3WHVQYnF5ekIwcnoxeDJjVVh0QmgzL1BjbVkxQlpXYXYyOWJuOXJ2dXdmRVg3eWVXaTVoSnhLQzB0eFhVMzNkcnUrSjQ5ZTdiS25FQWJUa1JHQWVndElnY0NZQ0FBRVJGMXFsbXpabDBhcVY0ZnYvd1hWRzlTa2JYclBZaTJDQUZPMCtZeXUyc0VhTmlTNTFMVkloRVpHRm5XYzRpaVdlMGZRZTBTK2FEOVFkUVZkYnRBQU9yZVZOV3hMT3ZHT0FQRUcyRVkvaTd1dWkrS291YzJaQzdIY1piRmQ1eTNlZGQ1bno1OXdpaUtWcXZxU1VFUS9EblQ3cnF1NXpqT3JhbzZTVVRlc0N5cnpSeUpsbVdOQm5DRWlGZ0FIbTFzYlB4OVZ2ZHdFVGtQZ0tXcVg2cnFSZFhWMVFzQklBaUN1d0hjM2RhOFlSaWVhbG5XU0FESCtiNy9GQUNrVXFuM1BNOGJMU0kzT283ek9vRFZxbnBjRzFPY3I2cnQvdTlOWEhZak4rUEV5V2d1cmJGY1ZTK2NNbVZLWkl5NUlMN09HbFc5T1FpQ210eTVmTisvMGZPODUxVDFTZ0RmRkpITEFDQ2RUdjlGUkR4VmZiV3hzZkU3OFFaK0M2cTZFTUJoSXBMNXZSY0MrRkJWZjVOTUpxZTBkeDFFUkVSRVJFUWI0NFpycnNEZ1hYZlpMSE45OHVsbmVPUE50OWU5M20zd0x0aDcyRjZZVmRlY3hLMnNiT0JtT1E4QW5IdjJaSHp5MlFLODkvNzdlUC85RDdIN2JvTmI5TmZYTDBGRFF3UEtCdTY0UWZPKy90YmJxSzlmMHVIeEgzdzREeDk4MlA2NFBuMTZiOUE2S0QvTHNrNlBvbWpzWjU5OTlvL09YZ3NSRVhWdnMxNTc3WHFvWGdMVmh3b0tDaTQrNElBREZuYjJtcnE1cTdiV2lXYk5tblV3Z0Rxby9uNWtlZm5mdDlaNWlicWlyWjNKZzZqVFRadzRzYWkwdERROVpjcVVzTFBYMHRuR2pCblRhL3IwNmUzZml0R1M1YnB1WVp5UllxT1VsNWNYckZtelJ1Yk9uZHVZYVpzd1lVTC9NQXhMTXhrQTJsTlZWZFV6azRtaHFxcHFTQlJGcDZUVDZSdmJLd2ZndXE3VDBOQlFVRlJVMUxTaDVSaTZzcnE2dWw4b2NKMGw4c09ERHo3NGdjNWVEeEVSRVJIUlptTEZqd0lBaGFxNmRHdWQrS3ByYjhMc045N0NIYmZjc05rQ0FZTGFsM0RIUGI5dnMzL3NZWWRpM0poRGNjTnZia05CUVVHTGRQb05EUTJ3YlJ2WnBkdWFtaHBSVUZDSUp4N0ovMCtBK2lWTDhja25uK0liK3plWEJIanE2V2V4WkVuelc3aDAyWEpNbXo0RHV3M2VGZnZ2dTAvZTQyM2J4dW5mYjFrUnNLbXBDYnBKUmZyeUV3RUtDZ28yLzhRdHppRjlBVFFDYUFJUXhRL3F4bDZ0cTdzVHFpZVBIREZpUUdldmhZaW9LNm1ycXl0WDROOEFiaDFSWG41Ulo2K0h0cTVaczJZZERKRTZGZm5PeUlNUFppQUEwU1pnUmdEcWRxWk9uYnBGMDlac1N6WWlDQUFBb2swSkFnRFdwZE52NFlVWFhxaEhjOHIrRHNrdXgxQmRYZjBoZ0ZibEcvSnBMNHNERVJFUkVSSFIxOVg0c2FNeHN2eWdOdnNMQ2h3c3JsK0NFeWQxckpMZnRPbXY0TXZGYmY4enJIKy92dWpmcisrNjE3VXZ2b3lQUDJsUmhRM3pQcHFQZVIvbGorZDJIS2RWSU1DVzNxd25JaUtpYlo4Q0Y2dnFSOXNOR0hCRlo2K0ZpR2hieGtBQUlpSWlJaUlpSXFJdDVJS2ZYNDdOa1pEeEcvdnZpeXQvY1ZIZWpmUkZYeTVHLzM1OVlkczJkaDVVZ3BPT1A3WkRjdzRidWhjV3J5Y1FJTmV0TjEyRE1HcStDZjdSUHorSlo1OTdIcGRmY2lIMnk1TVI0QmRYWElQNU9VRUQyZjc0MEtONHZpYlo0WE8zWmN5aGgrQ241NTIxeWZOUU0yUE1YU0p5cnFwT0RJTGcrVXg3SXBGSVdKWjFycW9lS0NLRDBCekkvOHlLRlN0K1BuUG16T1d1NnpxTzQzd0dZSUNxbGdWQjhFWDJ2SjdualFVd1RWV25Ca0h3VFdQTUFGVTlXMFNPRVpFaHF0cERSTjRJdy9CWHRiVzEvOXk2VjAxRVJGOURZd1Y0YXNpUUladDBReG9SVVhmSFFBQWlJaUlpSWlJaW9pMWtVRmtaaWdvTE4zbWVnVHZ0aUNpS2NNTnZic1BPZzhyd2crK2R1Szd2NHN1dXduWURCdUNHWDEyQnBuU3JCR3h0Mm1mdm9RQ0FOV3ZYd3Jac3pKajViOXg5M3g5YmpIbmczdHZScTFjcEFLQXc2enErL0hJeEFHRFhYWFpHU1hGeHE3bkZXbi93dzA0NzdZamg4ZmszeGFCQlpaczhCNjJmNjdvN1daWVZBSmdQb0JiQWNsVk5pTWpacGFXbHV3R1ltRXFsMHA3bi9RWEFlYXA2RElEZjVVeHpBZ0NvNm9QeDYrdEVaREtBbEtwT0Y1SHRWZlU0MjdhZk5jYU1EWUpneGxhNlBDSWkrcHA1L2ZYWEI2WERzRXhFWm5mMldvaUl0blVNQkNBaUlpSWlJaUlpMmtJdU92ODg3TEx6b00wMjM0TFB2OEFYQ3hldEN3Um9hbXBDZmYwU0ROOTdHUDc2ekxONDlNOVBidFM4aDR3OEdFZFVHdXkrMjJBQXdQeVBQOEdxMWF1aHFtMnV3N0lzYkwvZHhwVkcvK1lFRDkrYzRHM1VzYlIxRlJVVk5hYlQ2YlA2OSsvL3dKUXBVMElBR0Q1OGVHRlpXZG5iSW5KRUlwSFlJNWxNdmgrRzRTTzJiWjhuSXNlaVpTQ0FwYXJIaVVoOVVWSFIzd0ZBUkY2eUxPdW11TlFmQUNDUlNGU0x5SU1BemdIQVFBQWlvbTRxRE1QZThaZXJPM1VoUkVSZEFBTUJpSWlJaUlpSWlHaWJNR2ZPbk5LR2hvWUJVUlFOQUxDZFd0WUFxQTRRMVg2d3JCSkVVU0dBUWhVcEVxQXdUS2NMb3lncWFrcW5peG9hR2xyZnRyNEZSZkVHdW1WWm0zWGVZVVAzUkRMMUVob2FHbEJVVklUUHYxZ0lBQ2didUJQMjIzY2ZuSExpY2EyT1dibHlGWjc1eDFTTU9QaEFEQnU2Wjk1NUI1VU5SUGxCQjZEOG9BTUFBRmRkZXhObXYvSFd1djYvUFBrM0xLNWZzdTcxWndzV3dIRWMvTzcrUCtXZGI5R1hpeEZGSWU3NWZYT0dnWjQ5ZXJUSVlwQk9wOUdVVG0vZzFiZm0ySGJlY2dtMCtiend3Z3YxQUg2ZjNUWjM3dHpHc3JLeTV3SHNCV0E0Z1BkcmEydG5lcDczWHdDdU1XWkFFQVNMQWNBWWM3aUk3QVRncnFsVHB6WUFnTy83aitXZXA2Q2c0TzloMkJ4bnNHV3ZpSWlJaUlpb2UyQWdBQkVSRVJFUkVSRjF1dGRmZjMxUU9wMGVvcFkxUktKb040anNEbUJYVmQxQmdBRVFHYmhtYlZ3bVZwclR6a3ZtYm5VUlFQV3I5bmhPc1N3SW1qZmpDNXl0KzE4ZzhZWW1iTnZlclBQdXNmc1ErTWtYOGNHOGo3RFBzS0ZZc0tDNUZQc3VPNWRoK043RE1IenZZYTJPZVczMkczam1IMU54OUxlK2lmMzMyN2c5MW1uVFg4SEhuM3phcXYyRm11UjZqOHYwOStuVHUwVWd3QU4vZWdUL2ZNSGZxTFZrRzN2WW9iam8vUE0yZVo3MlJLcVlWVmUzZEl1ZktKdnFSU05HakxoNXE1NnpEZVhsNVFWOSsvWWRDMkFjZ0tFaXNpZUFmUUJBUkhwa0RYMVVSSzRDOEIwQW1Ub1RKd0JBRkVVUFpvM0QrUEhqZHlrc0xLd0VjS0NxN3BsT3AvY1FrZHo1aUlpSWlJaG9JMjJ6Z1FDdjF0V2xPbnNOUkVSZFJhUzZLd0JBWkpzdHNEbHUzTGlCaFlXRkJ3QjROWFBueWNieVBLK1BxazRFc0RZSWdxYzN6d3FKaUlpSUNBQm16NTU5V0JpR0kxVmtIMUVkb3NCdUlqSTBIWWFBU1BQbXZueFZYMTVrL2JYbXY2NGFHNXNBQUlXRmhRQ0F2ei8zUE43OXYvYzJlSjRqSjFhMjJOemZZOGh1QUlCNTgrWmpuMkZEOGRubm53TUFkdGw1NXpibmVPK0RlYkFzd1o1NzdyN0I1OCs0OWFackVFYlJSaDl2NVh3Zjl4NDJGSTFOVFJzOVg4YlFQZmZZNURrNndoTEJxdFdyYjNRY0o3UnRPN0lzUzBVa2Y5MkVUU1FpaFZDOWRFdk12VEZjMTkzYmNaeS9vbm5qdng3QVc2cjZId0NOSWpJT1g4WGVJSXFpUnl6THVnckFzUUQrNkxxdUl5TGZWZFUzazhua2E1bHh4cGhmaWNndkFJaXEva2RFM291aTZEa1JHYXFxMitZUFBSRVJFUkhSMTh3Mkd3aEFSRVNiajRpVXhNOWJOVjNxeGhvelpreXY0dUxpWFlJZ21KdHBLeXdzTkNMeXY2cGFDV0NqYnkxeVhiZFVWYWVLeUdoVlhlcDUza2UrNzg5dTc3aUtpb29ENHY4RTIxZ2ZKWlBKWnpNdlBNKzdTRlgzRElMZ3JLeTJnMVQxZjhNd1BEcVZTcjNudXU3T3RtM3ZsMjh5VmYxUE1wbjhhQlBXUTBSRVJMVEpYbnZ0dGVHcWVvaXFIcXdpb3dVWUVVWlI4NFkvOE5WekI2bnFDaEZaREdBeFZCY0RXS3dpaTBXa1hsUWJWTFVSUUNNc3ExR0J4aWdNbXhvYkc1dFdyRmdSTFZ1NU1nVHc1QmE0ekx4V3IyNHVhOXVqcEFRQU1QYy83MkxHekZjM2VKNlI1UWUxQ0FUWWRaZEJBSUNQNW44TUFQajAwd1d3TEFzN0R4b0lBRGpwQjJkaTllbzFlZWM2OGRRZjVtMy81Z1FQWi8zd3RQV3VJeFBRc0xrY1B1NHdIRDd1c00wNjU1WjIrTGh4TndKb0JOQUVJSW9mbTkyY09YTksxNnhkKzdVSkJIQWM1MEVBdzFUMXhDQUluZ0NnQUdDTXVRN05HUUxXU1NhVDczdWU5d29Bei9POFBsRVVqUUt3dlloY254bmplZDRFQUZjQVNGbVdkVUoxZGZWQ29EbnJRTDkrL2M3ZlNwZEZSRVJFUk5UbGJiT0JBQ1BMeTkzT1hnTVJVVmN4YTlhc0J5RnlXclFKZC9oc1RjWEZ4V2VJeUcyZTV4M2grLzRMbTJ2ZXNXUEg5bk1jNTIrcU9rSlZ2eWNpUHdiZ2U1N250UmNNWU50MkJZRGZBbGkxRWFjdUFWQURZRjBnZ0tvT0EzQmd6cmllSXJJdmdHSUFzQ3pyQ0JINVE3NEpSZVI4QUxkdHhGcUlpSWlJTnNxc1diTjZpTWk0cUhsajhGQUJEbzFVZXdMbytJYS82anNBM29WbHpSWFYvd0o0VDBRV3A0dUs2Zy9aZDkvUE4ySlpWdndvQUZCNDB2SEhiOFFVRzJmcHNtVndIQWZGeFVVdDJxLy8xUlhZZmNqZ2RvOS80c21uOGRkbi90R3F2YVNrQk5zTjZJK1A1bjhDQVBqMHM4OHdxR3dnQ2dvSzFvM1plVkFadk1UaEFJQ25uLzBuaWdvTE1YR0NoODgvWDRqbmF3SlVIRDRXZzNmZEJlbDBHbzg4UG1XRHJ1dnhKNTdDa3FYTE9qeCs0RTQ3NHBodkg5bXFmZm55RlhqdzRWWmw0amZZT1dlZDBlTGFhZk9xcXFycUdZYmhLQUJ2QlVId2w1enViK1E3UmxVZkVaRkRWZlZiSXVLcWFsTmpZK09qV2YwSkVVRVUvWC8yN2p0TXF1cjhBL2ozUGZkdXBiaWdvR0F2S0lJRmR4WVJFYnd6NXk3SXoxN1dFalVtdHNTU1dHUFhXS0tKSlJwampiMG1SalNXeEJEWWUyZEhpcWpzTEtDQ01ScTdya3BaK3JLNzk5NzM5OGZjMlF6RGJLUE5BdS9uZWZiWm5kUHVPOE13c3p2blBlY0VmM1FjNTRkMGVlL2V2WE9PSjRRUVFnZ2hoRmc3bTJ3aWdCQkNpQzBXRWRIUG1QbHoxM1dyMTllZ1d1djlBTHdDWUhzQUo3cXUrK3FvVWFOZUx5a3ArU2N6VDQvRllyK014K09QZFRTTzUzbTdKQktKQlpsbHRtMXZCZUFOQUhjNmp2TmFkaC9idHFkbHRnMlBKZGdOUUIrdDlja1pUZmNDQU5NMEQ2dXNyTnc2UEhmMlc4L3pobWFPWjVybTJueElMb1FRUWdqUkpXOTk5VlZKOGZ6NUIvdk1NUUFXZ0lNWjZNeUUvd29BZFdEK0NNQkhiQmp6Q29nK0dUWnMySDgyYU1BYjBjcVZqVmkrZkFYNjkrKzNSbDFSWVFGS2lqdmVpTXN3akRickJnNGNnTTgrUzIzKzlQVTM5ZGh2MzlWK0hjUjIyL1p2blh4M2E2YWdkKzllT1Bhb3cvSCszQS94cjJvWHd5UGxHRFh5UURTdVd0WGxSSUNwMDkvR045L1dkN3I5M252dG1UTVJZTldxVllpL09iVkwxODdsM0xQUGtFU0FEY2d3RE0vM2ZaK0lkckFzcXl5UlNDd0dBTnUyRDJmbU5mOWhVMTVnNW51STZDZ0FCekh6UDZaT25Uby9YVWxFemVIM2ZaSDZHd3lSU0tUVU1JeTdOdkRkRVVJSUlZUVFZb3NpaVFCQ0NDRTJLVnJyNHdIc1RVVFAyTGJkdXBjb00rOEpBRVMwajIzYnEzTDE5VHp2NjBRaThYbG0yWkFoUXdvSERCaHdPWURyaUdnQk00OTJYWGNtQUV5ZlBuM1orUEhqN2VibTV2dVZVby9hdG4yazcvdFgxTlRVZk5TVm1EM1BLekJOYzFRUUJNOTFvdmxBSW5xTW1ZdUlTQUZvVFQ1Z1prVkVZT2FibVhrU2dEZVltZE1meHFYWnR0MlY4SVFRUWdnaE91V3p6ejRyWHJodzRVZ0FVUkJaK09HSEVRRlEyTUhFLytkZ25zTkVzeFV3Snlnb21ETjh2LzArM1NnQjU5Rm5uNmNtNmJjZnNOMEdHZitnNFJFTTNYc3dsaTFiamlWTGwyTFhYWGJhSU5kcFM2K2VQZkhvUXgxdlB0WFdVUVNaOWg2OEozNTk3UlZkanVIeXEyN0ExOTk4MitWK29tc21UcHpZcExWK0ZjQUpobUhNc20zN1h3QjJCQkFsb3RjQkhKM2R4M1hkaFZyclNRREdBZWpOekJkazFoUFJ5MEVRWEVWRXY5WmFId0JnQVFDYm1kOG02c3BoSVVJSUlZUVFRb2oyU0NLQUVFS0lUVVpWVlpXeGFOR2ltOEtiUHc2L0FBQVpIeGpkMDFaL3d6QitEK0R5ZEpkb05IcWtVdW9PSXRvTHdOK2FtcHArbnJsU0JVaDk4QVhnSE51MnB3SzRSeW4xZ2RiNmFhWFV3OVhWMWJXNXJqTjI3TmorUVJDczhRRzNVdW9QdG0yM3JuSmg1a3RkMTMwa3M0M2pPQjhDNkttMWZveVpoN211VzVHdXMyMzdFQUJUZmQ4L01KRklmQkNMeFRyK1pGVUlJWVFRWWgzTnJLczdnWUxnMklXTEZ2MEk3VTNTTVM4QVVBTmdtbEpxVG1scGFkM2d3WU9YYmF3NHU1TTU3ODhGQUF6WmUvQUdHZi93OFdNQkFQLyt6OGNBZ0tLaUl2eXIyc1dPMjIrL1FhNEhBRysvVzR2QmV3NXF2ZDJaWFEwNlF5bTFWbVBKaFBFRzU2ZC9JS0t6QWN3SGNCUXpuMEZFU1dhMmlXZ2NjaVFDaEgyZUJYQUVNMzhmQk1IRXpMcnE2dXJac1Zqc0tBQTNFVkVsZ0tYTS9FeDlmZjBOQXdjT1BEblhlRUlJSVlRUVFvaXVrMFFBSVlRUW00eEZpeFpkUmtSREFQd0d3S1RNT21ZZVMwVFhBN2dFUU00SmV0LzN2d1lBcmZWSkFLNG5vcUVBdmdWd1BEUGZVbGhZK0w3V091ZTFtUmtBVGlDaW53TDRLVE9mcGJXZTRycXVCWUF6MnpZM055ODFES04xa3A2SWVnRjRoSm1mQStDa3k1VlN5UTd1Y3JGbFdabWZIcSt4MUl1SVNyTVRBcGpaa0E5R2hSQkNDTEcyNXM2ZFc5alkyUGgvQUU0RTBaRmc3cGtyQVlDWmx4SFJtd3pFRmVDV1J5THZFeEd2T2VLV2haa3g3YTIzQVFBalIxUjAwTHByZ29CUi85MTMrUEtyci9INUYxOWl6bnVwaElOSG4zZ0dBSERXVDA1YnI5Y0RnS2JtWmp6NHlCT1lWQjNIUFhmZXV0N0hGOTBMRWZVSnY3Y204VGlPc3dUQStlRlhwaGtBYnN3MWp1TTRMd0o0c2EzcnhPUHhpUUFtWnBmUG16ZFAvcEFSUWdnaGhCQmlQWkZFQUNHRUVKc0UyN2IzWnVZYm1ibXViOSsrTjA2WU1NSFByTmRhN3dJQXpQeUI2N3JUMmh1TGlQWm01dTJaK2RyRml4Zi9JWmxNcnRSYTkySG1rdmI2QlVId2ZpS1IrTEhXK25jQXJtZm1ONUdWQkFBQWlVUmlGWUFYMHJjdHk5ckdOTTFIbUxrMkhvKy9rTjIrblRpSG1xYjVZWHR0bUxrWEVWMmNWZHoyZ2JKQ0NDR0VFRG5VMXRZV0VORmhBWERpeXNiR280aW9kNDVtVFdCK2k0bGNneWgrUUhuNXUwVGs1MmkzUmF1dG00MXZ2cTNIa01GN1ljY2QxbHloMzlUY2dzWlZPVSt5V28zdnIvblFQdjNjWC9EcTMvL1pldHN3RE95eDI2N1llL0NlMkh2d1h0aC8zNkg0eTRzdnI5c2RDQzFkbHBvSHZ2cjZtekYvd1VMc3Rzdk9LT3VkNjJraE5pZk1QQWdBbTZiNW4zekhJb1FRUWdnaGhGZzNrZ2dnaEJDaTJ4c3hZa1J2Wm40RkFDbWx6c3BPQXVpcUZTdFczRzRZeHIzVHBrMXJTSmU1cnZ0NFovdTdyanNQd0NtNTZnekRZSzMxSjhoNGp5VWlCUUJLcVZ1MTFsZGx0bWZtTTl1NTFHelA4NklaWXg5RVJObXJaaGE0cnJ0UFpvRnQyeDEvc2l5RUVFSUlBV0RtZSsvdGhwYVduNGUvazJ4TkFMSlcvemVCZVNJcjlTSUZ3V3NWRlJVcjh4TG9Kc0wzZlR6NzU5UWk2S3JqYys2WWptdHV1R1d0eDk5MzZCRE1YN0FBZy9iWUhYdnR1UWYyMkcxWEZCWVdydlY0TGMwdEFOYmNaci8rdSsveHhaZGZBUUFXTG1yQXlWWEhvdXE0WTJDYXFYelRaY3VYNCtpcTliUDd3THdQUDhLSnA1M1Y1WDdOemMzcjVmb0NoREM1MmJidGd3QU1CekI5MHFSSmkvSWFsUkJDQ0NHRUVHS2RTU0tBRUVLSWJxK2twS1FRUUE4QVA2K3VycDY5cnVQTm1ER2pFVUJqdU8xK3J2ZkNUeEtKeEtyS3lzcERmZC9mTmRjWXBtbitjL0xreVQra2J6T3pJaUw0dnU4YmhuRTNNNnVNdWpaakNZTGdVNlZVempwbTloT0p4T0wwYmR1MmwyZldFNUVoMis4S0lZUVFvcXVZV2RYT21uVUVtTStqbHBaeEFHaTF5WC9tRmdEVnJOUmZTNHVLL2paMDZORGxiWTBsVnZmbTFMZnd4WmRmWWRqKys2SjgySDQ1MjFSRWhxRjN6MTRkanZYZnp6NXZuWXpQN0ZzUkdkYWxtQTdZZjErVWxLUTJ2aW9wTHNJdU8rK0UyWFBlaHhOUFlGRkQ2bGZOM3IxWGoyZlJvZ2I0Zm9CdHR0a2F2N3JrUWd6ZWM5QnE5YVpwWXRUSUF6dTg5cHRUMytxd1RXbHBDZmJjWS9mTzNwMVdIMzcwSDZ4YTFkVGxmbUoxMFdqMFFNTXdibWZtK2N4OEdJQVdBRmZuT3k0aGhCQkNDQ0hFdXBORUFDR0VFTjFlSXBGWU1IcjA2QU5Ycmx5NUpCYUwvYVNOWmlQRDcyTmpzZGdPdVJyRTQvR25rYkdWdjJFWTA0aG82K3gyUkhRQWdObEJFSnlubEtvQzBKaFpEYUEwQ0lMUkFIN0k2R01BUUV0TGk1OUlKQjdzeXYyemJUdG5PUkVka0RuNW4wNDJ5R0FnOVVHZEVFSUlJVVNINXN5WjA3L0Y5ODlOSnBQbkVORk9tWFhNN0JNUVIrcE03d2tWRlJWTDhoUGxwbTMwcUlNdzdhMjNjZTVaWjdUWjVwU3E0N0RIN3J0MU9OWnpmNW13UmlMQTJqanJKLzlidWIvSDdydmgzcnR1dzZlZmY0RkxmblV0QUdEbm5YWkV6QnF6V3AraFF3YmprbCtjaC9JRDlrT3ZuajNYR0xPa3VCaVgvakw3dVBnMWRTWVJZSmVkZDhLTjExM1pZYnRzRjE1eUpiNzYrcHN1OXhOcldNek11d01ZUVVSem1QazYxM1duNWpzb0lZUVFRZ2doeExxVFJBQWhoQkNiaEtsVHA5WmJscldEVXVySjl0b1IwYSt5dHpaTnN5enJ1VVFpNFdXV01mUGR2dTgvQ2dDbWFRNEY4RkwycFIzSHNUTEdHR3lhNW9mWll6TnpDUkdob0tDZ0VRQzAxbWNSMGIxdHhjbk1OYTdySHRuZWZXSG1Ud0Jja0hIZjlnRndUOGJ0SHN6Y1cydDlWMVpYZVg4WFFnZ2hSS3M1YyticzJ1SjVWN2Q0M2hrQUNyTlcvOWN6MFNOY1V2THc4S0ZEdjh0YmtKdUpnb0lDM0hETnIzTFdYWFg1UlYwYTY3UlRxbkRhS1ZWZGp1R1dHNjV1M1FHZ0xidnRzak5lbS9CY3UyME9IWDF3enZJSDc3MnowN0cwZDQxKy9iYkJDODgrQnFPTjNiRTZjdjg5dDY5VlA3RzZtcHFhandEc21PODRoQkJDQ0NHRUVPdWZUQlFJSVlUWVpDUVNpVzh0eXhxUXE4NHdqT09KNlA0Z0NFNE1naURuQ3Bic0pBQUFJS0w1aVVUaTN3QlFXVm5aczcxdC9EdlFrNWxYcGEvQnpBVkUxQ01JZ2g4VFVmYXEvU3VJcVAxUFoxT1d1YTdycEcvWXRyMHFxNzQzZ0dJQUoyU1ZHMTBOWGdnaGhCQ2JuNWx6NXV4Rm5uZDljMHZMeWVuZGk5SVllRk1CRHk2TlJQNFdKVnJqZHlTeDZlck1iZ1BkQVJHaHBMZzQzMkVJSVlRUVFnZ2h4R1pMRWdHRUVFSnNTb0pFSXBGenBacldlZ2tBRUZGRFcyMDJKQ0xhRGhsSEJhUUZRVEFoa1Vpc05vRnYyL1pwU0UzZ3IwRnJ2UnVBY2lMYWhabjdhSzB6Si9rSEE0QnBtcFZhNjE3TXZCMFIvZE54bk9PenhzOU9HQkJDQ0NIRUZtVG03TmtIa085ZkQ4ODdCZ0JsN0phMEhNelBja0hCdmNQMzMvK2pQSVlvaEJCQ0NDR0VFRUtJRFV3U0FZUVFRb2d1TUF5anJiMUw5d1h3NlhxNFJEUjlwRUQ0b2YxVFdmVXJBTndDNE85RXRHTVFCTyt1aDJzS0lZUVFZak9RVENZUFkrQmkrUDY0ekhKbS9wNkFlNzJ0dG5yZ29FR0RsdVlyUGlHRUVFSUlJWVFRUW13OGtnZ2doQkJpUzNlK2JkdkhBQUF6OThqVlFHdTliUkFFT3pEekNnQS9Eb3VYcE90anNkak9BSVl4ODgzWmZVM1RYR0RiZG5aeE1ZQkVybXU1cnZzNGdNZkRjYThsb3FUcnV2K3lMR3NmMHpSUDlUenZwa1Fpc2NxeXJKNm1hUzRnb3Z1NmVIK0ZFRUlJc1ptcHE2czcxQStDV3hrWWxWbk96SjhSY0ZmWlZsczlQbWpRb0taOHhTZUVXR3RqWnlhVFBmTWR4S1pFQWVVTWJNL0FzbzF4UFFiMklDSTU0MklqMGxxZkRLRC80c1dMSDBzbWt5c3o2NkxSYUVRcGRRa1JYZUE0enBJMmhoQkNDQ0c2bFNGRGhoVDI3OTkvVDgvenZwazJiVnBESjdzcHk3TDZsNVNVTkV5Y09IR052L1VzeStvSllGV3VvM0xGbGtVU0FZUVFRblI3VlZWVnh2ejU4M3QxMEt3VUFJaW9oMlZaWlcwMWFtcHFhcG94WTBaalJ0R256UHgyK1BOMlJMUlBkaCtsMUQ1RTVHUVUxZmJwMDJkZStnWVJuUnQrZnltN2J4QUU1eEZSUzNZNUVXVWVYOUFEd09MTWVxMzFOVVQwR3dDL0FmQXYwelI3TXZOcGhtRWNWVmxaZWFydis0Y3dzL0o5MzgwZW01a1ZBTTUxLzRVUVFnaXgrWmo1M251N1VYUHozUUh6MFJuYi93UEFlMkMrdlNJU2VZR0lnbnpGSjRSWVIwU1ZCRlRtTzR4TkVYWGNaTDFkaDVtM3FMKzl0Tlp4QUxzcHBRNnVycTcrZG1OZm40Z3VZdVk5ZXZYcTlXQjJuVkpxUnlJNjFmTzh5NUdSdk44VlZWVlZSbjE5ZmUvQ3dzSytBTFltb3I0QXRnYXdMWUJ0aVdnN1pyN0pkZDMxc1NPZ1dNOWlzZGoyU3FrWnpQeVI2N3J5K2ltRVdHKzAxaE1CckhCZDk0UU9HM2ZSd0lFRGR3Znd2bW1hNXdKNHRLMTJJMGVPTEVsL3JtMVpWbi9UTk91Ym01dVBCZkJxWmp2THNrelROSmNGUVhBZWdJZHpERVdXWlJrZHhaVklKQUxidG5md1BLOTNHL1h6QU1qZm05MmNKQUlJSVlUbzloWXZYbnlBYVpvek85bjhWZE5zKyszTk1Jd0hBRnlZVWZRdjEzVi9Cd0MyYlI4QTRBUm05alA3dExTMHZHT2E1akZCRUNpbFZNTzMzMzc3bHVNNFBwRDZJeFBBSlFDbU9ZN3pmcm9QRVUwSmd1QzhyYmZlK3M4VEpreFliYnhZTEhZbEVlMmx0VDRRd0c1STdTWVFENnRWTEJhN2k0Z3VBWENqNHpnM0FZRGpPRytQSGoyNnZMQ3c4SG5mOXdjUjBhOEJ2SmhJSkJZY2NzZ2hmWXBqTkJSbUFBQWdBRWxFUVZTTGk4OWc1bVVBOWlhaUFnQmZkL0x4RWtJSUljUW1wcmEydGhSS1hZZVdscXV4ZWdMQVBEQmZVVkZSOFVhK1loTkNyTHVoUTRjdXg4YWJ5eGJyWUdZeWVSK0FIK1hqMmxyclBRRmNDc0Ftb2gyWm1ZaG9BWUIzbWZrczEzVVhydTlyUmlLUkFpSTZFRUFQei9OMkJMQlJFd0VzeTlvR3dJRkU5TWk2ckhEVVdqOUdSTnNCNk1ITVBZaW9KelAzQnJCVlEwTkR6K0xpMVRkNVlPYmxBQllDV01qTUM0bG9JTmJQMFlDYnRjcktTczNNNXdNWXljejlBSGdBdmdId2h1dTZGMjJJYXhMUlRnQjJCRkJtV1phNXNWYkNXcGExbldtYTlWbkZLNW41TXdCLzlYMy9ua1Fpc1h4anhKSWp0bUlBbnF3S0ZtTHRqUjA3dG44UUJKWE0vS2V1OU5OYVg0VFVhMUl1UDdpdWV3Y0FoTy9oQU9DMzBSYTJiWi9JelBkR285RVRhbXBxcG5jbGpoeGpYUVRnbm83YWFhMy9DcURZTk0yamM5VmJsdFVua1Vnc3psVW51ZzlKQkJCQ0NOSHRLYVUrOVR6djlQVTAzRWZwSDN6ZlA2aW9xR2hSK3Jiak9MTUFyTEgxWnZqSDJtdTVCbXRxYWxwYVhGejhId0MvekN4M1hYY2VnSG01K2lpbERnUndIQkdCbVZ1WXVjYjMvVHNCUUd1dEFmeUNtUzkwWGZlQnpINVRwMDZkRDJDczF2b2FBRDJVVWpjQmdHbWFqY3o4MjNCTHlpWm1mbVh4NHNXdmQrS3hFRUlJSWNRbUpwbE1qbVBnQ1RBUFRKY3g4L2VLNklieTh2TEhaQWNBSVlUWS9NVmlzU09KYUFLQUltYitqcG5mQWRDVG1YY2xvcU45Mzc4S3FZbnI5U3FaVExab3JROW01bTFxYW1yZVdkL2pkOFF3akpNQUtOLzNuMXVYY1lqb2F3QUZ6UHc1Z0tYTXZJeVpseEdSQm5BTWdJYzh6M3ZROS8yRkN4Y3VYRGh2M3J6bTlSRCtGa1ZyZlJzelh4M2UvSmlJUGdLd0xUUHZDdUFrQUJza0VjQjEzUmxhNjdGQkVIeWJwNG52cFFDbUFxQXcrV0VZRWQxc211Wng0OGVQUHlqWDl0MGJrdGI2TmdDLzhIMS9iOGlDRVNFNlJXdTlKek9QelN6emZiK0NpQXhtYm9yRlloZTIxUmZBeEhnOC90K00yeGFBZlhNMUpLTC9BcmdEQUlJZ0lNTXdrTDA0TFpQbmVWTU13L2plTUF3M0ZvdWRFZ1RCakl5WXp5V2kvdW5iNFc2eFVFcU50MjE3bTZ4eFhpQ2lGNW01Tml6YUY4QjlZYXgzSWZWNTloTmhYUE1OdzJqMFBPKzZ6REVNdzRnUjBiM3RQQTZpRzVGRUFDR0VFTjNlcEVtVEZnRllwei8wYzBra0VwKzBWKys2N3NrZGpURjkrdlJsa1VqazRPeXpDZHZqT003eFFHcWJwa1FpNFNOakczL1hkYXN0eXhxVVNDUStieWV1MzJxdGE2cXJxejhPNzhjcUFDVmhOVUdPQlJCQ0NDRTJPKy9PbmJzZHJWcjFBQVBIcGN1WXVSRkU5eFFXRk55Mi8vNzdyOGhuZk4zWWFyOFhNZk1QbVIrU0NkRlp6UHhEZGxGZUFoRmJQTXV5aXBWU1R6RnpJWUFMWE5kOUdPRzJ2RlZWVmNhaVJZdU9OUXlqcytjTGQ1bnJ1dTl0cUxFNzRTeG1uc3ZNYzJ6YnRuTFU3d01BcG1rZWJOdjJvdXhLcGRUTXlaTW5yM0FjNThiTWNzdXlpZzNEK0QwUkhRUGdOYy96Yms0a0VwbkgrVUZyZlg0UUJPL1UxTlFrMStjZDJoeEZvOUVSUkhRMWdBWm1QdHAxM2FucHVsR2pSdlVxS1NsWjc5dHFaM0pkdDNwRGp0OGVadjdNZGQwajByZGpzZGpPQUtZVDBiRG01dVlUQUR5L01lTWhvb09SWThHTEVLSmRCeXFsN21QbXhxd2s2eFZLcVhOemRXQm1SVVFsekZ3Rm9EVVJ3SFhkWTl1N1VDd1dHNk9VVWdCMkRZdjJ6SDUvVTBwOU1Ybnk1TThTaWNSMzQ4YU5pM21lVjBORXd3SE15R2cybnBrSDViaEVCVFB2bmpYZWxPcnE2aWtJZC9XeGJSc0E0RGpPTk51MkZ3UDQwbkdjYWUzRnJiWGVvNzE2MGIxSUlvQVFRZ2l4anJxU0JKQ3ByZXowOXBJQVF1eTY3b3kyNnRZbUZpR0VFRUowVDh5c2tzbmtoZHpZK0JzaTZ0VmFERHh2S0hWbGVYbjVSaitmZVJQRkFMaTV1Zm1Eb3FLaVdMNkRFWnVlNXVibUR4QStqL0lkaTlpeW1hWTVERUJmQU8rNXJ2dGdabDE0TE4xTEcralNlVTA2MTFvUEo2SURtUG5pZ29LQ1BaaTVwcDNtTCtjcWJHNXUzaGZBQjVsbDRTVE1uNWg1RzJZKzNYWGQxUlloV0paVlpoakdvMFIwZ21FWWt3RDhIK1E4NUhZWmhoRUZBR1orTmpNSkFFZ3RwZ0R3NUFhNmRMZGJHQkdQeDcvUVdyK0UxQTRJMitjN0hpRkU1L20rZjJBaWtmaWc0NVpBWldWbEJUTjM5bGpiVmtxcHlRQ0swcmVKNkJvQTEyUzJDWUxnTndDdUIxS0w1U0tSeU1oZXZYcjFOMDJ6ZFVWK2RzS0JaVm1tYVpvdFFSRGNFby9ISDg1MWJhMzFTQUE5a0VxaUk2MjFEV0JyQUx1RlA2T3BxU2s1YmRxMERaWmNLRFlPU1FRUVFnZ2hoQkJDQ0NHNm9XUXl1Vit5cnU1WkVPMlhQaXljbVQ5VlJLZFdSQ0p2NXpXNFRSTTNOalpLSW9CWUs0Mk5qZWxFQUNIeWJRVUFFRkZaVlZXVkVVNyt0MGxyZlQ4UlhjRE00NGxvTVRQZkFtQUVFVEdBYVFDdWNoem4vWXoySnhEUkJHYStIWUFMNEE5RU5KaVpqM2RkOTFXdDliK0phQy9QOHdyU3llMloxMERxSFBpYmlHZ1lnQlhNUE1IMy9jdkNuZXhhalJvMXFsZHhjZkYxQUU0a29vSE0vQldBQjVuNU02WFUzNWo1WHRkMUwwNjNKNkpyd3grL1dMUm8wZHhldlhxMW5ya2NCQUVWRkJTOFJVUU5BUFlOdC94LzJmZjlQMlE5SEsyci9DM0wyc013aktzQi9CakFZNlpwWGh2dVJnakxzc3pDd3NLK3Z1OGZDT0JoSXVvWEJNRlY4WGo4VGtnU1FHZWtuNlBiZE5RUUFMVFdIeERSVU0velNrelRQQkhBSmN3OEdNQVNwSTVwdk1aMTNZVVo3ZHQ4anZxKy83WnBtdlVBcGp1T2MwaXVheGlHY1JZUlhRaGdWMmIraHBudmljZmo5MmZIRll2RmRsZEszUUxBWnVaZVJQUkJFQVEzRU5FNElycUltWTkxWGZmVlR0ekZiUUNBbVQvTWNkK0hFTkZWekJ3bG92N012SlNJcHZ1Ky85dGN4MjlZbG1VYWh2RXpJanFkbVljQUtBRHdYeUo2WWNXS0ZiK2ZNV05HWXpqdUg0aW85ZmdGMHpTL0NsZjlUbkljNTdCT3hDeUUyQWlZK1VDbGxQSjlmMitsMUorWitUS2xWQndBZk45WFNxa2tNN2VrMjF1V3RZMWhHRmNSMFlYTTNFSkViUS9lc1NlSmFGZG05b2xJRWRHckFJcVplWDhpT2c1QWorTGk0aWlBeERyZFNaRjNrZ2dnaEJCQ0NDR0VFRUowSTh4czFOWFZYUmN3WDA5RVJsam1nK2ozWlZ0dGRjT2dRWU0yNnZteW00SDBLbTZlTm0zYTgwY2NjY1RQa0xIeVJvaE9hSjR5WmNxenlIZ3U1VGtlc1FYcjA2ZlB2SWFHaGc4QjdMMW8wYUxIUjQwYTlZdHdsWFZIUmdPNG5JamVCZkFLZ0FPUVd0MStpTlo2cE91Njg3TGFiNC9VeXZwL012TU1wQ1psTzNJWUVaMERvQWJBUDhMYjU1dW1XUUxnekhRank3SjZHb2J4WnJqQy8xTm1mbzZJdG1QbTN5bWw2cklIalVhait6UHpVZWtKajJReTJZS004ODRyS3lzMU0rOFFCTUhEU3FsOWllaFZaajRpa1VoY25pdElyZldwQUo0bEltTG16NWw1aU9kNWNhMTFHUkgxQWRBN0NBSVFFWmo1TGQvM3g5WFUxTXp0eFAwWEFJSWdlRjBwZFJlQWs3WFc3N2l1ZXo4NmtVQmhtdWFWekh3bEVkVVEwWWZNUElhSXpnVnc4TWlSSXc5TVQzSm42UEp6MURDTVc4Tko5RGlBendBY3BwUzZ6N2J0cFk3alBKTnVaMW5XUGtxcEtRRDZoR1BQQXpCVUtmVjNacDdkMmNkQ2ExMUpSRlVBYXVQeCtCdVpkYlp0SDg3TUx3RW9SQ3FoWVNJUjdRVGdDS1hVNGJadG4rbzR6b3ZwOWtPR0RDazBET01OSXJLWitSc2llb1dabVlpaUFHN3AwYVBIRVNOSGpvek9tREdqa1lpbU1yTkpSTWNDR01qTVR5R1ZvSkg5LzF3STBRYlROTXNzeStwVVFoT0FyYklMYk52ZXFhTWp5WHpmbjE5ZFhmMUZMQllyRFl2K1UxMWRQUnRvUFFvSUFGckNJMnl1Qm5BSkVaVXk4OE1BSGdRd0Z3QkdqeDQ5b0xDdzhNNzB1QlMrWVJMUlQ3WFdoMlNVVDNjYzU2SDA3U0FJTGlPaU9jd2NkMTIzcDIzYi95S2l0ejNQKzQxcG1xMEpDR0xUSm9rQVFnZ2hoQkJDQ0NGRU56Rjc5dXp0YSt2cVhpRmdlT3NLRCtiM0NUaTFJaEo1di8zZW9nMk0xQVJFY09TUlIvNW4vdno1OTIyenpUWTVKNGVFeUdYKy9QbDNISDMwMFo4Z2ZCNUJFZ0ZFSGsyWU1NRzNiZnRVQUc4UTBSa2xKU1hqdGRhMytiNy9wK3hWOTFtdVlPYXFqQlhNRkl2RmZxK1V1b1NJN2dhUXZVcjRaR1krTXg2UFA5dloySWpvSENJNnRMcTZ1aFlBb3RIb1VLWFViQUNuanhzMzd2TDBpbnZUTkgrTlZDTENYM3pmLzNGNlo0RndhK1UxVmg0cXBmNkkxQ1JtenJQT21mbG56RHlYaU9hR3QvOUdSQmVIQ1E1ckhLdm4rLzZicG1uK045dzU0RHNBUHpEekR3QVdFdEdSQUk0Q3NJaVpyM0ZkOTVGUm8wYkpHZXRkRUkvSHY3QnQreHdBanhMUnZWcnJNNG5vMTQ3anZOWkIxN044M3k5UEpCTC9Cb0FSSTBiMDd0bXo1eitJYUhTUEhqMHVBdkM3clBaclBFY3R5OXF1dlFzUTBWaWwxRDZUSjAvK0FRQzAxdWNDK0JNelh3U2dOUkhBTk0wbmtVb0N1TkIxM1FmUzViWnRuMGRFRDY0eDhQL0czOVcyN1ZlWjJTQ2luUUVNQmZDMFlSaVhJeU1aWXZUbzBmMEEvRGxNUnJFeWoxQ3diZnNRQUhGbWZseHI3YVozUXhnd1lNQ05ZUkxBSzRXRmhhZE1uRGl4Q1VnbENBd2NPUEJGQUVlWGxwWmVEK0FheDNGZUJ2Q3liZHY3QUJqbysvNzFpVVNpTlhsR0NORXBVMDJ6YzFPb3pHdithc2pNMXdENFdYdjlpT2h4QUdjemMzcm5rTmJqWjAzVFRDY3VOL2ZyMTYrbG9hSGhPR1oreC9mOWkydHFhdVphbHJWZE9yN2k0bUppNW41aGZ6K01KMzFNVG5GR1RBWFpNUVJCME1jd2pEWVRDbU94MkxGRWRGOVdjWEhPeHFKYlV2a09RQWdoaEJCQ0NDR0VFRUF5bVR5dXhmUG1FVEE4TEdvRzh3MlJTT1NBaW9vS1NRSllPNXp4UFFEZ0gzZmNjWGUzdExUTXlXTk1ZaFBTMHRMeS9uNzc3ZmRIQUQ1V1R3S1FaQUNSTjQ3anpHTG1mWm41VDh6Y2w0aitZSnJtZjdYV3A3WFQ3YW1zYmN5NXNiSHhXbVpleU14amJkdGViVFVqRVgwZWo4ZWY2MHBjelB4UU9na0FBR3BxYXVZUzBTUWlNbHRhV3ZZQmdLcXFLb09aejJibVZaN25YWnBPQWdDQTZ1cnFXbWIrWSthWXRtMy9pSWpHQUxnV09kaTJ2UytBNDRub3NYU1o3L3NmTS9PN0NNOVV6cFpJSkw1MkhHZVE2N3FWcnV1ZTdycnVaVVQwcmxMcUFtWWV6OHozcmxxMWFnL1hkZjhVaThYT0tpNHUvdGkyN1lPNjhsaHM2UnpIZWNienZBZ3pPMFMwUDRCWGJkdWVHWXZGRG15ckR6TmZuVTRDQUlCMzNubG5LWURMd3JxcTdQWnIrUnk5T3AwRUFBQys3ejhCWUVrWW93S0FhRFFhQVZEQnpMTXlrd0RDKy9WUXVFTkFXM29ET0pxSWpnQ3dMd0RGekRIZjk4OUZ4bHhNWVdIaFR3SDBadVlITXBNQXdtdE1JNktuaUtnbmdKT0IxSkVBUkhRQmdKVys3NStmVGdJQWdIbno1alVIUVhBUk0zdEVkSFpYSGc4aFJOdVkrZWZoZTBLSFh3QittZDJmaUc0am91RkVORHpjbGNNUGdrQ255OEx5V3dCQUtUVWd2R2JyemlaTlRVMkY0WStySmt5WTRIdWVGM1ZkdHpKamg1cFZBRjRMZ3FDZW1WY0EySnVJNXJxdWUwSTdYNnU5eHdLQVlSamx6UHhsZUgxbTV0TE1laUxxUVVUYkEvZ2pFZjJCaVA0QTRPL3IrdmlLalVkMkJCQkNDQ0dFRUVJSUlmS290cmEyRk1DRERKeVIzZ1dBZ1ZwVHFSOGRjTUFCSCtjM3VzMUNlaXYzQUlBL2RlclV4bW5UcGwwV2pVWW5BVER5RzVybzV2d3BVNlpjOU4xMzM3Vmc5VVFBU1FJUWVSZXVFdjY1MXZvT1pyNldpTTRnb21lMTFxTmQxMTFqQldLNEZmcHFac3lZMGFpMWZvK0lvcjd2N3dFZ21WbU5MajdYdzJNSHNuMGFYcjhNQUJZc1dERFlNSXd5WnA2U1NDUyt5eEhuckt3emo1dVkrVlhmOS85bW11YTlPZHJmUVVRTEdob2FIaWtyS3h1YkVjdnRBRjdXV2tkZDE2MXBLK1pZTEZhdWxQb3RNMWNDbUtDVU9yRzZ1cnIxdmRjd2pIOHk4MFhNWEJPTHhjNk14K04vNmNSRElRQWtFb2tQQUZScXJVY1QwYzBBTENLYWJ0djJXWm5iOEtjMU56ZXY4Unp0MjdkdjNhSkZpendBZSthNFJKZWZvNFpoclBZY1RTUVNubTNiWHdMWWQ4U0lFVDNmZWVlZHBVcXBkTkpIV3hOZHN3Q016RlhCekhOYzF4MEdwRmI5RnhVVmxRTzRGY0J2dGRabHJ1dGVGVFlkQ1FCRWxQTWFRUkRVS0tYT1FXcm5EQkRSVUtTU0RON005ZjhtSG85L29iWCtGTUNlbG1YdElLdi9oVmgzdnU5UEQxL0hPbFJaV2JrZ2UxY0F4M0crQlBBbEFHaXRSelB6MytQeCtCcXZjNkdCQU9CNTNwZnBnb0tDZ2tJQVlPWW1yZlcyQUVacXJWZnJ4TXhQS2FVR01QTUFBQjhCK0tYVytnT2trZ1J5VWtxOVcxMWQvUzBBRUZFaE01OEI0STN3OXVjQUxqSk5NM3VYSVBpK2YzYzZlYysyN2EySTZONSsvZnAxNW1naWtXZVNDQ0NFRUhsbVdWYVphWm9ObVg4c2JHeHNtZ2VUNzRPQmEycVR5V3MyK0FXSmdCeGJKb25OQ1BQQWlvcUsrbnlISVlRUVFuUjN0YlcxdTNOcWUrZTl3aUlHMGU4cURqamdPaUxxOER4ZDBXbXR4d01BOEdLeFdOMEJCeHl3MDZSSms2N3ExNi9mK1pDRUFMRTZmLzc4K1ErUEd6ZnV0bG16WmpVQzhDREhBb2h1eW5YZFR3R2NGWTFHSDFSSy9ZT0l6clZ0MjgwOFd4d0FpR2grRzBPc0FBQ2xWR0ZtSVRPdk1kbllFV1plbXFOc0pSRkJoUWNkRTlHMjRmZWNFNVZFdE5xWnhBME5EYStYbHBhK1pSakdHcS9UV3VzVGlPZ3dBRmNrazhtVm1STWtqdU84YXR2MnY0bm9RY3V5aGljU2llWHB1bkhqeHZYMWZkOWk1cDhDT0J6QVcwZ2RCL0Jmei9ONlYxWldIc3JNUFFIMENJS2dGeEc5RE9CYUlucGVhNzJqNjdwM2RQV3gyWktGSzk2anRtMy9tSWllWU9hSExjdWFra2drUHM5c1p4akdHcy9SQ1JNbStGcnJSaUlxeXE1Ym0rZG9jM1B6R3M5UkFDc0JvS1NrSkwxaXY5M25LSUJPblpzOWRlclUrUUFtalI0OXVxNm9xT2dyQUpkR0lwR2JrOG5rU2lMYUJnQTh6OHQ1RGFWVWZSaERid0F3VFhNYlpnWXp0em5CVDBUMUFQWTBES04zWitJVFFtd2NzVmhzREJIdFRrUS9zeXlyMkRDTW53VkI0R1NzN0FjUjdRT2dJWHpkU0plbFgvZWFrRG8yN3BWT1hyTGRoTFVnQ0tvQXZCUmU0endBdXdCNEhBQ1VVcGNIUWVBQTZBSGc2YmJHY0J4bkNZRFpuWXhINUpra0FnZ2hSQ2VNR2pXcTEvVHAwemZmRExlV2x1K2cxSjVnRG9LTU04czJCQ0pTSnRHM0h2UGpHL0k2SWo4SWlBQTRRaWxGSFRZV1FnZ2h0bkRKWlBLSWdQbjU5SWU4WUY3Q1NwMHl2THg4WXA1RDI5eWtKMjREcEZaMUF3Qm16WnJGL2Z2M3YvbjExMTkvdWJ5OFhQZnUzVHRTV2xwYWJoaEd1K2NMaTgyVDcvdmZyVnk1c203cDBxVjFkWFYxemxGSEhUVVhxUVNBOUpmc0NDQzZ0WnFhbW1Rc0ZydUNpSjRCY0JLQTdFU0FOU1pTUXpzQ0FEUC9rRlcrUVQ0YlNFLzBNM09mTnVyN1pkNU9KcE10QU9vdHk5b2hzendXaSswTTRGRm1mcSsrdm42Tm5RSUFCTXo4U3dDVERNTjRFa0RyMXZLZTUvMlVpTzdLMkhsZ1ZIcGx0bUVZcldjOU0zTWpFUzFqNXVVQTVoRlJLWURiYmRzZTREak9wWkRYZ2k1eEhPY1pyZldoUkhTbWFacEhBbGp0ek9uQ3dzSWlwRjV2VzFtV1ZVWkV2ZHFZQU45UW4xOTE2VG5ha2FsVHA4N1hXbjlDUkVQNzlPbXpPNEQzbVhsWm1DQXpFTUFuMlgyWWVUc2lBak12QWdEZjk1ZUZ1VFFEMjdwT3VvL3YrNHU2RXA4UUlqZkRNRTZNeFdLSGRLWnRFQVE3WmUxbTA0cUlmc0hNY3gzSGNVZU9IRm5TbzBlUEc1UlMrd0E0QjBnZG1kUFEwS0FCdkowMVppL0RNS0NVV3VrNHpodVdaUlhrR2w4cFZVNUVmd1BRRjZuRXBxRys3eS9NYkdPYTVpR05qWTNKZ29LQ3hrUWkwZnIzRURNL1FVU2U0eml6QUdEeTVNa3JBTHhzV1pacG1tYWJpUUJpMHlLSkFFSUkwUUd0dFF0Z2V3Q0Q4eDNMaGtKRW53SVlRMFMvT3pBU3lYbnVuaENka1V3bXoyWGdpSHpISVlRUVFuUm56RXpKWlBJbUJxNmo4Qk1qWnA1RndESER5OHUvN0tpL1dDdVp5UUNaWmNGUlJ4MzFIb0M1U0ozZFN4bGZZc3ZCR1YvcGhKSHNMMGtDRU4wZUVUV0VQMjZWWGNmTUVZUmIvNmJGWXJIZHcxV0k4K1B4K0tjYklVUVlodkZSRUFRQU1IenMyTEU5d2ttSHpEakh0RFdaa21iYjlsYk0vRGNpS21YbTArZk5tOWVjcTUzcnV0VzJiVDhBNEVMYnRwOW9hR2o0V1RLWmJQRjkvMm5UTlBzRVFmQWRnSVZFMU1ETVM1bDVpVkpxQUJGVk0vT3hydXUrbWpsZUpCSXA2Tk9uejFQTVBOcXlySzBTaWNUaWRYb3d0a3h0UGtjOXo0c0FtSkpacHBRNkp2eng3ZXoyR3dvei96dDhEbG9BVnR2OUlSS0pGS0NOWXdIYUVvbEVDb2hvQndCb2JtNU9QMmRtQWhoUFJQK0hyUHNjc2dDQWlONENnTWJHeHZkTFMwdFhBYWdZUFhwMHY4eFZ3d0F3WnN5WUhRSHNCdUN6cktNREdBQ1VVckx6a1JCZGQ3bFNxbE1KUjh5c2NwWEhZckdkaWVqWUlBak9CbHFQNUhrY3dJWGp4bzI3Y3RLa1NZc1dMRmh3a0dFWVd3R1lsTlc5SndENHZ0OElnTlBiOG1kUXRtMWZ3TXkzRTlHN251ZWRaaGpHbTBSMFh5S1JPQWtBeDJLeGNpSzZGY0JoUlVWRjE4WGo4VnV6eGhnU0JJRWJpOFYrc3RyQVllWlJlOGFNR2JOamNYR3hPWG55NU04NmFpdnlTeElCaEJDaUEwUVVZK2IvNWpzT0lZUVFRZ2l4Nlh2NzQ0OTdKK3ZxWGdUUnVIUVpBMzhxTFNuNTVkQ2hRM05PWklqMUpqM0ptLzQ1ODdnQUg2c25BcVJKUXNEbWpiTit6bjVPcEwrbnl5VUpRT1JkTEJhTEVaSDJmZisrekFtL1F3NDVwQThSWFJiZW5KYmRqNGd1aTBhanI5WFUxTXdCZ0NGRGhoUVMwVDBBREdaK0ZCdnArVDE1OHVRZmJOdE9FSkhsZWQ0dEFDNU4xOW0yZlJ3em45cGUvM0FYblVsSW5aMStOaEV0dG0xN09RQXdzd0VBcG1uKzE3WnRadVp2VnF4WU1heTB0SFF3RWYyMHJLeHNLWUNMRTRuRUFnRFhhYTMzSktKWG1mbXBlRHgrQndCWWxrV20rYitQekdPeDJObEU5RlBmOTM4V25oVjlXaVFTS1VrbWt5dlg3eU96K2JCdCs1SWdDSll0V2JMa3o1bVBrMjNiZTJmOCsrWjZqdDVqV2RhNDhOOEhsWldWQTRNZytIVlkvY2lHanp5bHFhbnBYeVVsSlV1SmFMelcrcGlNaEJCVlZsYjJPd0M3ZG5Zc3k3S0tUZE84RzZuRWg5b3BVNlo4QlFCRTlEZ3pYd0hnb21nMCt2ZWFtcHJwNlQ1YWF4dkFtY3o4emNxVkt5Y0FyWk9IVHhEUitZV0ZoUThOR1RMa1Ira0VtTEZqeC9id2ZmOEJJaW9BY0U5V0NQUEQ2KzBKNEl1MWVrQ0UyRUw1dm45ZytMcmZvY3JLeWdwbW5wbGRUa1MvWithdmx5eFo4bnpHdUErYXBubFpTMHZMT1FCdU53empBcVIrejN3NXM2OWhHRDNETVpZalMyVmxwUTZDNEhha2RtYTkyL084S3hPSmhCZUx4VTRub2lsYTZ5Y0E5QUp3SEJGOUF1RFNJQWllekJHZlJ1cjlkRFhNakk2Uzhnb0tDa1lGUWZEODZOR2pkNWc2ZGFvY0Q5dU5TU0tBRUVJSUlZUVFRZ2l4RWN5Y00yY3ZXckxrRFJEdERvUmJEZ05uRDYrbytITytZOXVDcENkMEtmeFpaZHhPSndJQWtnQ3dwZUdNN3dGV1R3akkzQzFBaUx3am9rSWl1c1l3akt1MTFoK0c1NWh2eGN6N0FTZ0JNTHV4c2ZIM09ick9OQXpqWGR1MnF3SDh3TXhSSXRxRm1aT0xGeS9PWGlHNFFUSHpSUUNtSzZVdXNXMDd5c3hKQUhzeTgwZ0FEd0U0bjRqYStqOVhCS0NJaUM1eUhPZUpVYU5HOVNvcUtyb0tBSlJTK3dFNGg1bC93OHpMQUN5Zk1XTkc0L2p4NDQ5b2JtNitYeW5WdXJwYmEyMFQwWXNBVmdHWTBVNnNzNGpvY3NNdzZtemJ2djNiYjcrOVJaSUEyc2ZNMnlxbDd1N1RwOC85dG0yL0QyQVJNMi9MelBzUkVUSHpFNjdySnJMN0VWR0RZUmdmaGp0ek1qT1BKNkt0QUR6c3VtNzF4b3AvK3ZUcHkyemJ2aGpBRXdEK1p0djJaR2F1SjZJUjRYRUJMd0k0TWRkemxJaDJ0VzM3SDBqZGdWNEFoZ0xZR3NBaUFHZW0yem1PODZYVyttd2lldG93akNtMmJUdk0vQldBUVVSMENJRGxRUkNjT0dQR2pNWjBIOS8zcnpSTjgwQWlPbjdBZ0FIL0hUQmdnRXRFcGI3dkgweEUyd040MFhHYyt6UGpDWUlncnBTcUlxS25iZHYrQnpNdmNsMzNxdlgrb0FraDFxQzF2cHFJamdmd1RwOCtmUjdRV3ZjRHNDMkFBUUNnbERyZnR1M0pBRTVpNXRkYzE4M2VHYTVuMkc0WkFJd2NPYktrdExUMGFDSzZtSmxIRU5GOEFBZ1RBejBBaU1mamI5bTJmUktBNTVCNnI3elVjWng3MGNidnNVRVEzQmFQeCsvUExnK1BCbWpwNEM1dUQ2Qmw2dFNwMzNmdUVSSDVJb2tBUW9oMXByVStnWWdtTVBQdFFSRDhSU2wxRnhHTkJMQVV3SjhjeDdrNUVvbVlmZnIwdVFIQWp3RnNCK0Evekh4OTlqWnI0WGhEaU9pcThJL1Mvc3k4bElpbSs3Ny8yNXFhbW5leTJ0WVNVY1R6dkY2SlJHSzE3RGpidHFjQkdPVjUzbzZKUk9McnNQMzlSSFFCTTQ5SDZ0eXhtNGhvR0lBVnpEekI5LzNMRW9uRXFyRHRiQ0xhSHdDSWFIZmJ0dE52bUZjN2p2Tzc5SFZpc2RncFJIUXhnSDJKcUJtcHJPYnIwMmZyWkNDdDlUbEVkQjR6RHlhaXBjejhLalBmdG5hUHZCQ2lxN1RXK3hIUkhHYWU1N3J1ME94NjI3YXZBM0FMTTEvcHV1NGRYWDJOQVZvei9pOW41dFBERDlZV0VkSGZsVkxYVFo0OE9mdmNUU0dFRUZ1SXVycTZrWDVMeXlRUTlRSUFadjVlRVkyTlJDTHY1VHUyTFZEbXBHOW1Zb0RzQnJCbHlyVXJRUGJrdnlRQmlHNkRpR1lFUVhBZHBYYVdHUUpnTHdETEFjeG01cGRXcmx6NVVPYmtZUm96M3dYZ2xmRHppMG9BM3pMekhhdFdyZnJOeHA3WWRsMzNQYTMxS0FDM01mTVlBSHNRVVRJSUFnMWdXeUk2SDZrSitqVXc4L3o2K3ZvUjZkWFEwNmRQWHdiZ2ZnRFFXaDlEUk9mNHZ2OWs1bTRKRXlkT2JFSjRGbk1rRWlrb0t5dTdpWWl1QURETjg3eVRNOXNhaHJIYWRzZzFOVFhKU0NSU1hsWldkamVBNndZTUdIRFV0dHR1KytQMHpncGlUYjd2UDJZWVJqR0FNVWdkczFtTTFCRU1FNW41U2RkMVg4clZ6ekNNRXozUCt6VVJuY3pNdlpuNUkyWitPQjZQLzJsanhnOEFqdU04R1l2RkZoUFIxY3g4S0JHdFpPWnFJcnFDbWE4TVY4cm1lbzcyQm5BNEFCQ1JEK0FiWm43SjkvM2ZaSDV1QUFDdTZ6NGZqVVkvVVVwZEJlQVFBRkVBM3pQelV3QnV6VDZ1STVGSUxJOUVJb2R1dGRWV2x4RFJLVWhOSG5vQTNtZm1YN3V1K3dTeTNxK1dMRm55ZUZsWjJXQUFKd000RFJ0eFp3VWhOblZFWkZpVzFhazVWTS96RE1OWTR3U09CRE0zRXRIV0FBWUIrQWJBV3dEcW1iay9nTW93SVkwQjNKamRtWm4zSWlKNG5qYy9URjU3R1VCdlpwNEg0R1JtWHFxVSttZTZmU3dXMnhuQWtjeThJQWdDMnpDTUNjeDhwMjNidzVuNXljV0xGNytaVENaWG05eFhTcFZabHJWRDlyV3pqaE5aQlFCRlJVVzlrVXBxU2hzQzRET3NmdlNhNklZa0VVQUlzVDd0WVJoR0RUTlBaK1ovQWZnL0lyb3hGb3Q1U3FuOW1Ga1QwU1Nrc3NVT0phS1hLeXNyUjFSWFY5ZW1CN0J0KzNCbWZnbEFJUUFYd0VRaTJnbkFFVXFwdzIzYlB0VnhuQmZYUTZ5SEVkRTVBR29BL0NPOGZiNXBtaVVJTTNTSjZBVm1ua1pFRndCWXdzelBoWDJUNlVHMDFyZUhmd1I4UTBUUE1YTXZJam9XUUxTeXN2TFFyUHYySUlDZkEyZ2dvbGNBR0VSMEFuSnN2eU9FMkRCYzEzM1B0dTMzaVdoZnk3SUdKeEtKZjJjMU9RbUEzOXpjL096YWpEOSsvUGlpNXVibVNRREdFTkhzY0l2TnZRQ2NFd1NCTldMRWlJcDMzbmxuNlRyZURTR0VFSnVZbWJObUhSMEV3VitKcUFnQW1Qay9CYVlaR3paczJEZjVqbTBMbGozNUM4aHVBRnU2WEpQK2tnQWd1aDNIY1pZQXVEWDg2aExYZFI4QThFQUhiVjVDTzYrRHJ1c096bEYySVlBTDIyaC9GWUExVmlDN3Jock5SNlVBQUNBQVNVUkJWUHNlZ0NPeXk3WFdsd0lBTTMrWFhaZVdUZ0xvcWtna1VscFdWamFWaU1xWitjNitmZnRlUFdIQ0JEOFdpMVVCMkMzY2ZsbUh6VnRYT0lhSkVqKzNiVHNPNERIRE1ONnByS3pjdDdxNit1TzFpV056bDBna1BnRndjVmY3TlRVMXJVd2tFaGNCdUtpOWR1MDlSOE9rampYcVhOZmRwNjN4SE1jNUtGZDVQQjUvQmNBcjJlVmE2eDBCd1BmOTF1ZG9XOWZ0U0xqZzZkak90ZytmaTUzKy94OU8rbDJNdGZqM0VHSkxaeGpHN0hYcDc3cnVEQUNsYlZTVGJkdjlBUHlVbWU5MlhmZTlXQ3kyT3hIZENPQUhBQWFBc3dCOGxrZ2t2bzVFSXQvMzZkUG5tU0FJWG9uSDQzRWd0VGd6alBNcXJmVklJdG9QUU1ETXY2cXBxWGtoRW9uc1VWWldkakdBSzRqb1IyVmxaY3RzMjA0R1FYQjJQQjVQSDROOGkybWF0N1IzUDRJZytOQXdESGllOTRodDI2OHpjMEJFMnpEemljeThQdVpweEFZbWlRQkNpUFVtM09ybUJOZDFYd2FBV0N3MmhvamVWRXJkd015TG1Ebml1dTRYWWQzZFNxbExnaUE0RzBBdEFJd2VQYm9mZ0QrSDI0UlpydXRPVFk5dDIvWWhBT0xNL0xqVzJuVmRkK0U2eG5vT0ViVk8xRWVqMGFGS3Fka0FUaDgzYnR6bGt5Wk5XcFJlOVcvYjlnWE12Q0Q4dzdaVkxCWWJHMmFRdjcxOCtmSng2Y205YURRNlNpazFsWm52QlRBcUhPTndBRDluNW84TXd4aVRYaFU4ZHV6WS9rRVFPT3R5WDRRUVhSTUV3Zk5LcWQ4cHBZNUh4aC9QdG0zdkRXQWZBRytzN2RsV3pjM052eWFpTWN6OGdPdTZ2MFNZRlJ0dUIzWmJ6NTQ5cndSdzdYcTRHMElJSVRZUk0rdnF6cVFnZUF6cEQ0ZVpweEZ3eExCaHc1YmtOeklSeXA3MEpjams3NVpNL3UyRnlMK2pBWUNaVjl1dVh5bkZBUHdnQ05aNjVXRXltVnhwMi9aenpIeEw1ZzZWUkxRM0VkMFUzbHpCekkrNXJ2dDJkbi9IY1Y2MExLdk9OTTJESlFsZ3l6Uml4SWplQUN3QVM1bDVicjdqRVVKc1VGY3o4OWNkTndNQTdFcEVOM2QyNExGangrN2krLzdKUlBST2ZYMzkxUUFRQk1IM3BtbWVnbFFTQUFCOGpIREJZcGpVODR1c1lRNEp2NTlCUkpPWStXN2Y5OTlJSkJJTHdqNHJBZHcyZHV6WWU0TWdzSW5vY0FDck1wSUFBT0I2ei9PZXlvNVBLV1VvcFQ0SGdKcWFtcmxhNjF1STZFSUF4NGM3b2pRRGVGc3BkWDFuNzdQSUgwa0VFRUtzTjh3OEk1MEVBQUR4ZUh5S2Jkc2ZJRFd4ZG1jOEh2OGlYVWRFVHdHNEJNQys2YkxDd3NLZklyVzl6ZDJaU1FBQTREak9OTnUybjBMcXJMZVQwVUVHZXlkaWZjaHhuTmJWK2pVMU5YTnQyNTRFNFBDV2xwWjlBRXpwYUl4d096MzR2di96ekJXK05UVTEwMjNiZmd2QUtNdXl0Z25mZk04THE2L0szQnA4OHVUSlAyaXRMeVdpalhiV21SQmJ1akFSNERhbDFBbklTQVJnNXBQRFgyYWZYSnR4STVGSVFiaUR5QS8xOWZXWEltTnJyTUxDd3J0YldscHVRZXBETFVrRUVFS0lMVVJ0WGQxTllMNGhmWnVCRndqNGNVVkZSVWZuTFlyOGtZbGdJWVRZd0Nvckt6VVJmVHA1OHVUUE1vckp0dTByQVl4aDVtUThIbjgzczA4OEh2OEdIWHlXSFU3dXQ3c3EyM0djZTNMMHV4bkF6VlZWVmNhRUNSUDg5dnFIcTkwL2FhK04yUFRadG4zaXNtWEwvcFg1ZVY4a0VpbnQyYlBuMDBUVWk1bnZUcC9KTFlUWXZMaXUreHlBNXpwc3VLWjJWOVpubWp4NThtZGE2Nk05ejV1VjN1VW1QSkxVcktxcU1qNzk5Rk9WdlkxL3R1Ym01dHNMQ3d1L2JXcHFlblRhdEdrTjdWeHJCWURYd3E5VzlmWDErdzBkT3RSdjUzMnY5ZjNVZGQwYkFOelFSanZSelVraWdCQmlmWnFWbyt4TEFQc3djM1ltOVRjQVFPRVpxYUdSWWRuZmN3MGVCRUdOVXVvY3JJZXQ5SW5vM1J6Rm53SUFNNWQxY295REFUUWJobEZsMjNaVlpoMHo5eUVpS0tWMkE3QUFxZnZtTDE2OCtJM3NjVXpUclBQOWR2L09GRUtzUjRsRTRtdmJ0cWNBc0xUV3U3bXUreWtBRU5HSnpMeXd2cjQrNTJ0UVIvcjI3VHVVbVhzRCtIN2d3SUUzREJ3NHNMV3VwYVVGU0oycHRkdTYzd01oaEJEZEhUT3IycnE2UjhGOFptc1pjTnZ3U0VTU3dZUVFRbXp4Z2lDb0pLSmZhYTNmQVRDWGlBb0JIQXhnRDJiK2pvaE96MGRjSFNVQmlDM0twYjE2OVhwU2EvMG1nSytJcUE4elI0bG9Hd0J2TDE2OFdGYkJDaUhXaWV1Nk9SY0dodTlGSGI0ZmhidVozckcyMTU4M2IxN3p2SG56MXJhNzJJUklJb0FRWW4xYWxxT3NCUUNDSUZqdFRHemY5NXRNMHdRenEzUlorTXMwUE0vTHVlV09VcW8rYk5kN1hRTmw1alhPNkdibWxlSGt2Y3JWSjFOVlZaWFIwTkN3VlhoempROTB3MVhGTUF5akpHemJsNW0veVpYSjE5VFUxR3lhOG5Jc3hNYkV6TThSa1JVZWFYSm5OQnJkSDhCZ0FIOWMyL01tQVd3ZGZoK0VObGI5cDE4YmhCQkNiTDZZV1NXVHliOFMwUW10WmNBdmhrY2k5K2N6TGlHRUVLSzdDSUxnTDRaaDlBY3dCc0F3QU16TW54SFJYYjd2L3o0OGIxMkl2UEY5Lzdad01kSXdJdElBR29ub1F3QzNGaFFVUEpSTUpwdnlIS0lRbTd0NkFGRE0yK1U3RUNFMmRUTHpKSVRvTnBoNVdUZ1JQeEE1dGxsajV1MklDTXk4S0tNNEFBRGY5MHNBTE05cTMzTkRUYnBObUREQjExcXZJaUxmY1p4ZTZHQUxVYTIxQjZBdmNwdzVHdjd4SzRUWWlJam9KV2ErSDhBSkFPNVVTcDBFQUVxcDdHTUJPdjBhNDNuZWNzTXdBT0NmanVNY3ZnSERGMElJMFUweHMwclcxVDJEakNRQUFzNnRpRVFleldkY1FnZ2h0bHl1NjE0STRNSjh4NUdwcHFabURzSnpqNFZ3WFhlZmZNZVFyYWFtNW5VQXIrYzdEaUcyVkJVVkZmVzF5ZVJpWmg2VzcxaUUyTlIxdU9wVkNDRTJvcGtBUUVULzEwYTlGZGEvbFM0Z29nWUFLQ29xMmoyejRhaFJvM29SMGFEMUdKdVJvK3c5QUQxaXNWaG5qaXI0aUloS290SG9nVG5xb3VzV21oQ2lxeHpIV1FMZ0h3Q0dqeGt6WmtjQUp3S1lYVjFkUFR1elhWZGVZNXFibStjaHRYVlhoV1ZaeFJzeWZpR0VFTjBQTTFPeXJ1NFpBS2VtaXdnNE55SkpBRUlJSVlRUVFnalJOY3p2TW5EU2UrKzkxeWZmb1FpeEtaTkVBQ0ZFdDBGRWp6UHpLZ0FYUmFQUlVabDFXbXNid0puTS9NMktGU3NtcE11WnVUYjg4Vkw4N3pXTlNrcEtiZ2RRdXA1Q20wOUVBMGFOR3RVcks5N253dS8zanhzM3JtOW0zZWpSb3dkVVZsWWVtbEgwSWdBWWhuRnZabHZidHZjbW9sdldVNXhDaUM0Z291ZUlpQW9LQ2k0bW90MlpPWHMzZ0M2OXhreWZQbjBaZ05jQTlEY000L2VXWmEyMjgxSTBHbzFZbHJYSCtyOG5RZ2doOG8yWnFiYXU3akZrSkFFdzBVOGtDVUFJSVlRUVFnZ2h1azRwZFJzUjlXMXVhWGs4MzdFSXNTbVRvd0dFRU4yRzR6aGZhcTNQSnFLbkRjT1lZdHUydzh4ZkFSaEVSSWNBV0I0RXdZa3pac3hvVFBkaDVrZUk2Q0lBVlZyclBRSE1SdXA4dVNKbW5rVkVuVm10M3k1bWpoUFJTY1hGeFZOdDIzNlhtYWU3cnZ1MDUza1BtYVo1UEJFZDZubmVSN1p0MXdENGpwbjNJQ0xOekw4RjhDWUFHSWJ4ZTkvM1R5S2lFWjduemROYUp3RDBBQkJqNXNlSTZKZnJHcWNRb21zYUdocitXVlpXdHBDSXpnYlFET0Q1N0RacjhScHpDWUNSUkhTK2FacVZXdXZwUk5RSW9CekFDS1IyQUZuajZCTWhoQkNicm5RU0FQMXZpMk5tb3A4TUx5OS9KcStCQ1NHRUVFSUlJY1FtcXJ5OC9NM2F1cnJ6d1B4UWJUSTVSUkdkWEY1ZS9tMis0eEppVXlPSkFFS0lic1YxM2VlajBlZ25TcW1yQUJ5QzFLVFo5OHo4RklCYjQvSDRwNW50NC9INEY5Rm9WQ3VsN2dBd0hNRE9BQ1o1bm5leGFab3ZyWStZbXB1Ykx5a3NMQ3dsb2tNQjdNVE1OUUNRU0NROHk3SU9Nd3pqVjBSMENvQ2ptSGtaRVgwZUJNRU5LMWFzZUNnOXh1VEprMWRZbG5Xb1lSaS9BWEFNRVIzRHpKOHc4NlcrNy8vVk5FMUpCQkJpSTBzbWt5MjJiYjhJNER4bWZ0bDEzWVhaYmJyNkd1TTR6cGV4V0d3NEVkMEE0SEFBcHpMejl3QStadVlmYmIzMTFsTTM4TjBTUWdpeGtlVklBdmpSOFBMeUYvSWFsQkJDaUkyQ21BTVE5WjJaVENieUhZdllOREN3c3dMS2tQbzdzVDdmOFFqUkdRSFJFQUxLQ0ZpNVVhN0hiQUFBRSsyOU1hNG51cStLOHZLSFo4NmE5VzhLZ3VjRDVtOW0xdForUmNBWFRPVG5PemF4YmdpWVdSR0ovQ3JmY1d3SktOOEJDQ0dFeUwvYTJ0b25RZlFUQW02TFJDTFg1anNlc2VsS0pwUG5NdkFuUmJTOVpPa0tJWVRZM05YVzF0NENvdXZTdDVubzdPSGw1YkoxcFJCQ2JDRnE2K3Ard2N6SDV6c09zZW1RUkFDeEtkcllpUURNYkJCUkx3WnVHaDZKM0xneHJpbTZ0N2MvL3JoM3dkS2xSekp6T1lCOW1LZ28zekdKZFNPSkFCdVA3QWdnaEJCQ0NDR0VFRUowVVcxdDdSbXJKUUVBdDBvU2dCQkNiRmtxeXN2dkEzQmZ2dU1RUW9qTlNUS1ozSnVCZVFyNE1OK3hpTzdob0VHRGxpSjFwT2NheDNvS0lkcW44aDJBRUVJSUlZUVFRZ2l4S2FtcnF4dkR3UDhtL1prbkRJOUVybXVuaXhCQ0NDR0VFRUlJSWNSR0pZa0FRZ2doaEJCQ0NDRkVKOVhXMWc3MmcrRHZSR1NFUmZGbGtjaVA4aHFVRUVJSUlZUVFRZ2doUkJaSkJCQkNDQ0dFRUVJSUlUcmgvZmZmM3haRURoSDFCZ0JtL3FEQU5JK0tFbm41amswSUlZUVFRZ2doaEJBaWt5UUNDQ0dFRUVJSUlZUVFIWGpycTY5S21wcWFxZ0ZzRHdCZy9ySzRxTWplZi8vOVYrUTNNaUdFRUVLSS8yZnZ6dU9qcU8vL2diL2VNNU9USXdrM0NBSnlLQ0J5QkZSRWRMTXpDYUN0WXBXcTlWdTEzbFc4NnJjZTlkZlcxcTlIdGRWYXRWVnIxVnExclZqUEtoSm1rdlZBQkxNY0NsSEVnM3B3a3dEaHlMRTc3OThmMlUyWGtJdHdiRWhlejhkakg3c3puK3M5czZrMG1mZThoNGlJaUdoUFRBUWdJaUlpSWlJaWFrYktoZzNQUUdRMEFFQjFKNENwbzBlUFhwL2NxSWlJaUlpSWlJaUlHbVlsT3dBaUlpSWlJaUtpdHF5a3BPUmFBTitMYjR2SUQzTnpjejlKWWtoRVJFUkVSRVJFUkUxaVJRQWlJaUlpSWlLaVJvVEQ0ZU1WK0YzZER0WDdjbk56WDB4aVNFUkVSRVJFUkVSRXpXSkZBQ0lDQUh6dzRZZEhvS2JtL0dUSFFVa3pKdGtCVUxzeFVBRkVWVi80SUJ5dVBsQ0xpSWdGMWNNVWVCL0F5Z08xenFGSVZDdlVNSmFsV1ZiNG1HT09LVTkyUEVSRWg3SVZLMVowMjFWWitZcUltQUNnd05zVGNuTnZUSFpjUkVSRVJFUkVSRVROWVNJQUVkV0tSSTRRNEpmSkRvT0lEbmtEcFBaOTBnRmRSUlVBSUNLRDRwOHBSZ1NpaXVxYUdpMHBLYmsvSXlQamxsR2pSaDJ3cEF3aW92WktWWTJTeFl0ZkVxQlhiTmVhelBUME0wUWttdFRBaUlpSWlJaUlpSWhhZ0lrQVJBUUFtRGgrdkF0QWtoMEhKVWM0SFA2WkFuZUl5QmZKam9VT2VlOEMrS0VoY3RqNDhlUFhKRHVZam1qSmtpWFpFZUJraVVZdmhNaFBkdTNhZGNyU3BVdWRzV1BIZnB2czJJaUlEaVhoY1BnT0VUa0pBS0JhQStDN28wYU5La3R1VkVSRVJFUkVSRVJFTGNORUFDSWlJcUoyWk55NGNWc0F2QUxnbFEvQzRjdEY1SkZJTlBvWEFOT1NIQm9SMFNGajhlTEZKL3VxTjhlM1JlVHkzTnpjeGNtTWlZaUlpSWlJaUlob2J4akpEb0NJaUlpSURveUp1Ym1QUXVRdUFGUEQ0ZkNseVk2SGlPaFE4UDZxVlYxOTMvOTdmRnVCZitibTVqNlp6SmlJaUlpSWlJaUlpUFlXRXdHSWlJaUkyckVKNDhmL1RGWFgrUUFUQVlpSVdzRGF1dlVSaVBTTmJXNU1TMG41Y1ZJRElpSWlJaUlpSWlKcUJTWUNFQkVSRWJWekFoU0w2dUJreDBGRTFOYVZsSlRNaE1pNThXMEJmbmpNTWNlVUp6TW1JaUlpSWlJaUlxTFdZQ0lBRVJFUlVUdW5JaXNnMGlQWmNSQVJ0V1VsSlNWOUZYZzh2cTNBazdtNXVYT1RHUk1SRVJFUkVSRVJVV3N4RVlDSWlJaW9neWdwS1VsSmRneEVSRzJWaXZ4ZFJMcldidWphVk11Nk9za2hFUkVSRVJFUkVSRzFHaE1CaUlpSWlJaUlxRVA3SUJ5ZUpjREo4VzBSK1o4eFk4YnNTR1pNUkVSRVJFUkVSRVQ3Z29rQVJFUkVSRVJFMUdFdFhyeDRwQUFQeHJjVmVEZzNON2NvbVRFUkVSRVJFUkVSRWUwckpnSVFFUkVSRVJGUmgrWDcvdjlMMlB6UHhOemNXVWtMaG9pSWlJaUlpSWhvUDJFaUFCRVJFUkVSRVhWSVM1WXNPUUVpNThhMzFUQ3VUV1k4UkVSRVJFUkVSRVQ3Q3hNQmlJaUlpSWlJcU1OUlZUTVNqVDZSc0tONDRyaHhyeVF4SkNJaUlpSWlJaUtpL1lhSkFFUkVSRVJFUk5UaGhKY3N1VlpFam94dFZtbHE2aVZKRFlpSWlJaUlpSWlJYUQreWtoMEFFUkVSRVJFUjBjRzBhTVdLUHJwcjEyMGlVcnREOVo2Snh4enpSWEtqSWlJaUlpSWlvdllxRUFqMEY1Rk94Y1hGSzFzelBqYzNONlZMbHk2OU4yellzS0cwdExSNmY4ZEg3Uk1yQWhBUkVSRVJFVkdIWXV6YTlUc1I2UUlBcXZwMVZsYldIY21PaVlpSWlJaUlpTm92eTdKK1o1cG1VV3ZIWjJWbFRiUXM2K3QrL2ZvZDJYeHZvbHFzQ0VCRVJFUkVSRVFkeHBJbFMwNkkrdjRQNm5hWTV0WERoZzJyU21KSVJFUkVSRVJFZEFoeUhHZUVxbDdjV0x0aEdNL01temR2YVd4VEFFUmJ1NWFxWmdPQTcvdGxlek11UHovZlZ0VXJBVXhTMVo0QUlnQytCZkM2NTNuWDF1OGZDQVFzeTdKK3FLb3pBWXdUa1c2cXVrMUVscXZxN0xWcjF6N2VVRVVDMjdZL0VaRWpJNUZJVGlnVTJ0S3FnNlQ5am9rQVJFUkVSRVJFMUNHb3Fsa1NEaitSOEVpQTRvbmp4cjJTM0tpSWlJaUlpSWpvVUtTcWZRRE1hS0s5R01EUzJPY21Fd0dDd2VCaEFMN2JXTHRoR0NjQmdJaWNGUXdHbTBwbWY2Mm9xT2hiQUxCdCswNVZ2U1cyZjVXSXJBVFFXMVVIQXpnYndHNkpBTUZnY0tDSXZBcmdHQkdCcW42aHFsK0tTRThBQVJFSjlPM2I5NnBldlhxZEdncUZWamNSQTdVUlRBUWdJaUlpSWlLaURtSHg0c1ZYaTBpOGpHS1ZwcVpla3RTQWlJaUlpSWlJNkpEbGVWNHhnS0dOdFR1T2M3ampPQUVBVU5WZUlwSWEzMDdrdXU1YmhtRU1BL0RieHVaUzFjeFlVdnU5aG1Ic2NVZCtnazhBZkp1WGwzZWNpTndDb0Z4VlQvYzg3NTE0aDhtVEozZkp5TWc0SzNGUUlCRElGcEdRaUF5S0pURE04anl2TktGOXFHVlpENG5JVk5NMFBjZHh4cnV1dTdXSk9LZ05ZQ0lBRVJFUkVSRVJ0WHZMbGkzclZGTlRjeHYrV3czZ25vbkhIUE5GY3FNaUlpSWlJaUtpZHV3SEFPNENnTHJLZEVCeC9VNHpaODYwWnMrZUhRTFF1YUZKOHZMeXhwaW11VmhWMXdPb05Bemp1TUxDd2cxTkxXeWFaaDRBcU9yZkVwTUFBR0QrL1BrVkFKNnMxLy91V0JLQXUyWExsbFBDNFhCTlluc29GUHBzNXN5WnA1YVZsYzBSa1h3QXR3TzRwcWtZS1BtTVpBZEFSRVJFUkVSRWRLRFYxTlQ4QkNKWkFLQ3FtN3QzNzM1bnNtTWlJaUlpSWlLaTlzc3dqQ2RFWkp5SWpGUFZ0MUZibm45Yy9BWGd6NnFxczJmUGJ2U1JBWUZBSU5zd2pPZFU5V3NBWTBXa3h2ZjlWd29LQ2pvMXMvd09BQkNSSHMzRkdhc0djS0dxUmxUMWt2cEpBSEd4T0dkcHJVdHljM016bTV1Ymtvc1ZBWWlJaUlpSWlLaGRpMVVEdUNHK0xZWng1K0RCZ3l1VEdSTVJFUkVSRVJFZHVnS0JnSldTa2pLMnFUNnFpckt5c21YaGNMakd0dTBxVmQzbXV1N1NlTHR0MjJVaTB1QkZkd0FJQm9NRERjTjRXVlVIcTJxZ3FLaG92ZU00WndKNHkvZjk5d09Cd0JtaFVPaXpoc2I2dnYrcVlSaS9CWENPYmRzTFBjOTdDSURmVUYvTHNrNEdrQVpnWGxGUjBYK2FPaWJQOHo1MUhHY1pnTEhkdW5XYkJNQnJxajhsRnlzQ0VCRVJFUkVSVWJ1MlJ6V0FuSncvSmpzbUlpSWlJaUlpT3FUMVVOVVBtbnQxNmRLbGQ3dy9nSjJKRTRoSW1xcFcxNTg0RUFoWXRtMWZhUmpHTXRSV0FhZ1FrVTRBNExydVI2cDZJb0FzeTdKS0hNZTVidnIwNlduMTU0aGQwTDhVUUVSRUhyQnRlN0hqT0tjM2RDQ3FlbVFzbm5CTERseFZsd05BTkJvZDNKTCtsRHhNQkNBaUlpSWlJcUoyYTlteVpaMEEvTGNhQUhBN3F3RVFFUkVSRVJIUlB0b2tJaE5GWktMdit5ZXJhZzJBNStMNzRxK0tpb3Ixc2Y1OUFXeE5uRUJWVXdIVS9YNDZlZkxrTHJadFgybWE1aWNpOGpDQUVnQWpBYmdpNGpxTzgzK0JRTUR5UEs5VVJJNlBQVzdnL3BxYW1sVzJiZC9nT003aGlmTzdydnQwSkJMSlZWVlhSTVlBZU5seG5BK0N3ZUN4OVk0bE8vYStGUzJ6RlFCRWhJOEdhT1A0YUFBaUlpSWlJaUpxdDJwcWFtNUlxQWF3TGpNajQwL0pqb21JaUlpSWlJZ09iYUZRS0lMYUMvVndIT2Q4QUNuUmFQU2U0dUxpWmZYN3pwdzUweXd2TCsrbHFsL1ZhMG9GVUFVQXRtM2ZMU0pYQThnRXNCekFtYTdydmhqcmQ1NXQyNHNCM0cxWmxnc2dORy9ldkRVQVRyTnRlNGFJM0NVaXZ3WHdXOGR4cm5GZDk4R0VPSmNEeUxkdGU0cUkvQnBBUUVUbU80NXpzZXU2VHdPQWlPd0VBRlh0MHBKakY1RXVzZjdsTGVsUHljT0tBRVJFUkVSRVJOUXV4YW9CL0tSdWg4Z2RvMGFOMnFQc0loRVJFUkVSRVZGcnFlcUZBTjR0TGk1ZTVqak9PTWR4cms5c0x5OHZING5hYTdLZkp1NFhrVFRFRWdGRVpCR0FZZ0RmY1YzM21JUWtnTGc1cG1rT2QxMDNsTGpUODd5WFhkY2RxYW9GcXZwb0pCTDVjME14ZXA3M2p1dTZlUUF1RUJGUjFVY0NnY0NnV1B4ZnhtSVkyOExqSFJWN0wyMUpmMG9lVmdRZ2FvTnMyejVMUkdhcjZtODh6N3Y1UUt3eGZmcjB0T3JxNmxzQm5DY2kvUUhjNmJydXJ3N0VXb2VTUUNDUWJWbFd1YW91OHp5dlJmL29FUkVSRVZIYjFFQTFnTWVTSFJNUkVSRVJFUkcxSDNsNWVhTkVKRTlWWndLQXF1YUx5SjJPNC96TGRkMTRCWUNwQUNBaUN4UEhxbXFYK04zNHNRdi9MOXEyZlFRQURRUUNsbW1hRHdGNElScU5mZ0lnSEkxRy81R2JtM3RaT0J5dVNad25HQXllczMzNzl0Y1hMbHc0cjdsNFhkZDkycmJ0azBYa0lzdXl2Z3ZnUWNNd2lsWFZCMkRidHQzYjg3ejFqWTBQQkFKREFZd0hzTEZIang1TFczaWFLRWxZRVlDb2c2cXBxZm05aVB3Y3dDNEEvMGgyQ1JmYnRxYzVqcU8yYlQvVldKOUFJSkFkNjdQOFlNYldTbEpRVU5BcDJVRVFFUkVSZFZUMXF3RUk4R3RXQXlBaUlpSWlJcUw5eVRDTTYxWDFpMjdkdXIwRUFKWmxQYTZxMWFwNlZieVBxazRGVUJhSlJFcnFEZStzcXJ2aUc0RkFJQnZBSjQ3ai9EOEFsb2hjTGlKalE2SFFOeUp5QVlEenNyT3pYei91dU9PNnhzY0VnOEdCSXZLWExsMjZ6QTRFQWkyOUFUeCtQU2dMQU9iTm03ZEdWV2NEU0JPUlA2S1I2OGN6Wjg0MFRkTjhVRVRFOS8wSFpzK2VIVzNoZXBRa1RBUWc2b0NtVDUrZUJ1QlNWZjAyTlRVMTEzWGRDenpQKzBPeTQyb3ZiTnMreTNHY2I2TFI2Qm5Kam9XSWlJaW9vNnBYRGVEcmpJeU12eVE3SmlJaUlpSWlJbW8vZ3NIZ2VBQVhBUGhOL0tMNDNMbHp5d0Q4WFVRdW1UUnBVb2JqT0NOaUZRTmVESVZDa2NUeEl0SVp3UGI0dG1WWlo0aElTalFhZmEzK1dxN3JQaThpTTBYa3FJeU1qSDRBWU50MldFUkdxK3FWQUFvc3kzb3czdDl4bk91RHdlQWx1Ym01bVluek9JNHpBc0I1c2MxMzQvdXJxNnV2QjdBQndQZHMyLzZYNHppSEo0N0x6ODhmVmxaVzltOFJtUWFnWk4yNmRmZnUvUm1qZzQyUEJpRHFnQ29yS3dlWnBtbUt5TEk1YytaVUpUdWU5a1pFamdiUUw5bHhFQkVSRVhWVXExYXRTdHV5ZGV1MUV0czJSUDZQMVFDSWlJaUlpSWhvZnlrb0tPamsrLzQ4QUlhcWpyRnQreGtBdlVTa0w0RERBWFROeU1nNFQxV25pWWpwKy81RERVelRXVVEySkd4ZkFHQjVjWEh4c2tBZ2tGNi9zK3U2cjB5ZlB2MU4xM1dySmsrZTNFVkV4dnUrUDZpb3FPZ2gyN1luaWNnVndXQndXVkZSMFNPcTJ0c3dqUHR5Y25JZWNoem5Jd0JscXRwYlZZOFJFVkhWSnp6UEM4WG5mdWVkZDlibTVlVUZEY1A0dDRqTVVOWFRiZHN1QmJBWlFCOVZIUzRpQVBDeGFacFRTMHRMRy93ZDI3S3NGeHpIMlMzaFFWVzNlNTUzMXQ2ZFlkb2ZtQWhBMUFHcGFrcnNZMDJUSFZ2UEFPQWZvTG1KaUlpSURqbG56TC8zNkdnVTB3M29jYXB5dkFnT1MzWk03ZGxQMTc1Y2Y5ZWpNOTYrOTlGa3hKSk1xdmhXUk45WHhmdUdKVysrTlBtbmg4SWp0b2lJaUlpSWlOcTh3c0xDSGJadEx4S1I4UUNPRjVGdlZQVUxBTytwNmxvQWx4cUdjWmFxRmdDWVhWeGN2Q3h4L1BUcDA5T3FxNnNIQWxnSUFQbjUrUk5VOVdRQVZ3SkFSVVZGTkNjbkI2aDNMVGQrYzJkbVp1WjRWUVdBVWdCSVRVMjlwcnE2ZXB5SURBQ0FhRFQ2dUdtYTZRQk9BbkFVZ0hRQW0wVmtqcW8rNlhuZUMvV1BxYmk0ZU1Xa1NaTkdkdXJVNlhJUk9SUEFTRlU5VWtUS0FJUUFuS1NxUjBXajBXc0EvQXFBTm5CcTdQbzdSR1JyUzg0cDdYOU1CQ0JxNDZaTW1kSTNMUzN0TndDbXFXb1hFVm51Ky82ZFJVVkZMelhTOTFjQXZnT2dPNEQvQUhnNkVvbmNIUzg1NHpoT0pZQzAySkRUSGNkUkFJaEVJc05Db2RCbkFHRGI5a2dSdVZsVjgwU2tsNnB1RTVINTBXajBydUxpNG9XSmE5cTIvWkNJWEtXcTB3R01CUEJURWVrVGlVUnlRcUhRRmdBSUJvUG5pc2gxQUVhTFNEVnF5ODM4M0hYZEpmdmpITm0ydlZ4RVJrVWlrUXpMc3I0UDRIcFZQUXJBVmdDdkFQaVo1M21iNncwVDI3WXZGWkVmcStwUklySk5WVjlXMVRzYldhTzdxbDRoSW1lSXlHQlZ6UlNSWmRGbzlOZkZ4Y1Z2eFByTUVKRzY3MFZFL3VZNHp0OEFWTG11VzVlOUYvc0gvVFlBSjZwcUtvRGxxbnB2VVZIUjdQMXhQb2lJaUtqdENCVGZscDVsZExwTkkvaGZRMkFDQXBIbXh4SHREN1VKSjNLbUNNN1VDTzZlOGZhOTkzeWQyZldYNFFtWEg2aUVZQ0lpSWlJaW9nN0Q4N3pwamJYWnRyMEF3RHVvdlU3eHZ3QVFEQVp2RXBIQkFNcXFxNnNuaTBnWEFHOERRRFFhSFdZWXhxcElKUEkzQUFpSHd6V080M3dGNEFMSGNkYW9hdDBkK0NLUzQvditWU0t5emJLc2hVQnRnc0RJa1NOUGpOK3BIN3ZlYzkzZUh0T0NCUXQyQWZoOTdGWC9tTDRENERrQXYzUWNaMkpsWmVYL3ZQdnV1K1d4YzNIVTNxNUZCNTZSN0FDSXFFazkwdExTRmdLWUNPQk5FVm1vcXJtR1lid1lEQVl2VE93WURBYUhwS1dsbFFDNFZGV1hxZXJqQUNvQjNHNVoxck1KWGY4RTRPK3h6MStxNnNPcStqQ0FMUURnT002cEFNS29mVWJNeHdEK0tpSmhBTjh4RE9OZHgzRyszMGlzWjRqSXJRQmVWZFYvN2RxMXl3Y0EyN1ovWXhqR2N3QU9FNUZuVkhVT0FBZkF1L241K1JQMitRd2xzQ3pySmxWOUJNQ2EyQVg1aUloY0ppS2hTWk1tWlNUMmRSem5qeUx5S0lDQnNiNGhFVGxMUkJxN0dIK0hpTndHb0Z4Vm54R1JsMVIxdkdtYXI5bTJQU25XNTR2WStmd0FBRlIxWHV6Yy9pbGgzZE45MzM4UFFCNkExd0U4QzJDQVlSalAyN1o5NWY0OEgwUkVSSlJjcDcxOTd6RlpadVpTRWR3RWdabnNlS2lEcS8wWnZLWC9qbTBMWjh5L1oyeXl3eUVpSWlJaUltcm5yZ1RRV1ZVdmNsMzNLd0FRa2U0aWNybUkzQ0lpRTFUMWlaeWNuR2NCb0tpbzZPK3U2dzRQaFVMYjR4T282dVdxbXFLcVQ0bkkzK012QUE4Q1NQRjkvMzhLQ3d0M3hQczNWcTUvZi9FODc5OGlNbGxWL3dQZ2xMUzB0Sks4dkx3eEIzSk4yamVzQ0VEVXRsMmtxci8xUE85bXhFcnR4eTdFLzFORTdpOG9LSmdkLzQrOGlQd05RRDlWUGNmenZIOENRQ0FRc0N6TGVnWEE5MjNiZnR6enZIbXU2MTRmQ0FTT3RpenJYQUFmZXA0M0s3N1lsQ2xUZWdKNEx2WjhtSURuZWUvRTJ4ekhPUkZBa2FyK3hiWnRyLzRkOWlKeVRqUWFQYmE0dUhobGZGOHdHQ3dRa1JzQnZMOTkrL2FwQ3hjdTNBWUFlWGw1a3czRGVFZFZId0F3ZVQrZXI0dWowZWo0VUNqMENRQWNkOXh4WFR0Mzd2eHZFWm5TUXJzSDRRQUFJQUJKUkVGVXFWT25hd0hjSFR1V1V3RmNvYW9yVGRNOHFiQ3djQU1BRkJRVTlQSjkzMjFvWWhGNTJ6Q00zeFFXRm42WmNIeUZJdklrYXY5QlgrQjUzb2NBWmptT2N4dHFremVlOWp6dm1Yai8yUGw5V2tTMlJ5S1JFK0p4MnJiZEhjQ0hJbkpQSUJCNExsNUpnWWlJaUE1ZDN5MjVMZFBZcVM4Q01pVFpzUkFsRXNFNFJQRkNic21qSTFnWmdJaUlpSWlJNk1DSVJxUFhHWVl4TjdHNnMrZDVOd0s0TVRjM055VWNEa2ZRY0dsOUpQUi9FOERRQXh6cVhuRmQ5eU1BZzVJZEI3VU1Ld0lRdFdFaXNySmJ0MjYzSUpZRUFBQ3U2ejRQb0ZCRXNtdHFhbXdBQ0FhRHg0cklKRlY5T1o0RUFBQ2hVQ2lpcXZmSE5rOXZicjNVMU5RZkFlaXFxZzhuSmdIRTFuMVhSSjRTa2M0QXpxay9WbFZuSnlZQnhPSy9EZ0NpMGVnVjhTUUFBQ2d1THA0dkl1K0p5QW1CUUtCSEMwNUZpNmpxTGZHTDZ3QVFXL09HV052TWhLNC9qcjNmSEU4Q0FJREN3c0lOcXZxVGh1WjJYZmU1eENRQUFFaEpTWGsxOW5Ga1MrSkxPTCsvU293emxsVHhKSUJPcG1rNkxabUxpSWlJMmpaelIrYWRUQUtndGt1RzlOK3g3ZlprUjBGRVJFUkVSTlJlaFVLaHlvWWU4UXpVbHYxSE0wa0FSUHNES3dJUXRXR3ErdmJzMmJPakRUUzlCNkRBTk0zaEFHQVl4Z214L1owZHgvbS9lbjI3eDk2UGFNR1Nrd0JBUkY1cnFOSDMvV0xETUM0Rk1LNSttNGk4MThDK0V3QlVtNlk1MDNHY3hBdnhVTlVjRVlGaEdFY0EyTlNDMkJMbmJmQWZ5T3JxNnFMNis3cDE2N2E0ckt3c0FtQjR3dTVKQUtKYnRteDV2WDUveTdJV1I2TU5uWExncEpOT0dwQ2FtcG9QWUt5cURvMUVJa05FQkNLUzJjSzQ0OS9UNlByZms2cU9sOW9IQnJma2V5SWlJcUkyN0l6UXZaTlU5T3BreDBIVUZCSDk2ZWx2L2U3VlYwNitZWS8vSDA5RVJFUkVSRVJFaHo0bUFoQzFZU0t5c2FIOXFycGRSS0NxS2JGZDNXUDlIUUFOM2xFdUloa3RXSzhIQUVRaWtXOGFhamNNWTIyc1g5ZjZiZEZvZEYzaTlzeVpNODN5OHZLczJPYXREYXdGQURCTk15TzJYUmxyU204aXhIamJqb1lhVGRQYzQzek5uajA3YXR2MkxoRkpTNGlybTZwK0c4dTYyMDFWVlZXMVplMzVuMGJidG44dElqOERJS3I2c1loODV2dis2eUl5WEZXbGlaZ1R4YituaStzM3hNOUhTNzRuSWlJaWF0dDhRNjhWQ0t1dlVSc25ob2gvR1dxVGpJbUlpSWlJaUlpb25XRWlBRkhibHRiSS9nRUFvS29iQWNEMy9lMkdZUURBamE3cjN0dmF4VlMxSW5hWGZqOEFuelhRM2llV2dGQld2ODB3REQ5eE8zWUJ2bEpFb3E3cmRrSHpaVzdXeDk2SE5kYkJzcXhCc1RnYVRGUklUVTFOQXhCSjNCY0lCTEpGcEV0OFRDeXVDSUJ1QUtSK1hLWnA5cW8vcitNNFV3SDhIRURJTUl5ejQ0OFR5TTNOVGNuSnlibSttZU9xazVEQWNhem5lUiswZEJ3UkVSRWRXZ1J5VkxKaklHb0pCZml6U2tSRVJFUkVSTlJPOFM0Vm9qWk1WWFByNzVzNWM2WUo0RHNBNFB2Kys3SGRIOGI2VDluSEpUOEFBQkU1cFpIMlFLeTlwWGNOZlFpZ1V6QVkzT05SQXZXNXJyc1N3RllBNHh6SEdkRlFIMVdkR1Z2LzNZYmFJNUhJSHVmTE1Jd1pzWS92Sit4ZUtTSVplWGw1eHpZd1RWNEQ2d1lCd1BmOVA4U1RBQUNnYTlldXh6UnlPUEhrQXJQZS9nOWo3L3Y2UFJFUkVWRmJwam9vMlNFUXRZU29NaEdBaUlpSWlJaUlxSjFpSWdCUkd5WWllWTdqL0NoeFgxbFoyWTBpTWtSVjN3dUZRc3NCWU4yNmRSNkF0U0x5WGNkeGZsQi9HdHUyejI3aGVuOVIxVW9BMStibDVVMU9iTE50MndGd2thcCt1MlBIanRrdG5PK1oyUHREVTZkTzdaYllObVhLbEw3NStma25KK3p5QVR3cHRUWHluOC9QejkrdE1vQnQyK2NCdUJyQXRrZ2s4a3dqNjkwZkNBUjZ4TGZ6OC9QN2ljZ3ZZNXVQSlhSOUhnQk0wM3dnTVM3SGNVYUl5TzBOekZzZGV4OGQzNWVibTV0cG11WnZHNG9qWHFrQndQQjZUYytxcW9ySXJZRkE0T2pFaGtBZ2tPNDR6dWtOelVkRVJFU0hHSkdzNWpzUnRRSDhXU1VpSWlJaUlpSnF0L2hvQUtJMlRGWGZCdkNZYmR1WEFQZ1l3R2dST1ZaVk40dklKZkYrcGFXbDFiMTc5NzdFTUl5WFJlUloyN2F2RXBFUFZUVVZ3TWtpTWdUQVA1dGJ6M1hkcjJ6YnZrUkUvbXFhNXR1TzQ3aXEraldBWVNKeUlvRHR2dTkvZjhHQ0JidGFFbjhrRXZtVFpWbG5pc2pKa1Voa3BlTTR4UURXcWVwUUViRlY5UzRBYjhYNzc5cTE2eGZwNmVrbmk4ZzRWZjNFdHUzbEFMWUFPRUpFK2dPbzluMy93bEFvdEttaDlVU2szRFROajIzYjltcFBuMDZYMmo5dVB1SjUzcng0UDlNMGZ4ZU5SczhXa2VNaWtVaXBiZHNoQUowQUJGWDFjUkc1cHQ2OC8vSjkvMllSK2FWdDIrTUFiQUxncU9yN3RYa0xld2dCOEVYa0JzZHhCcWhxWjgvenZ1ZDUzb2UyYmQ4RjRHZW1hUzUySEdjZWdDOVV0U2NBQjhCeUFLKzA1TndTRVJFUkVSRVJFUkVSRVZHdEQ4TGhPd0JNYnJZakhYSXN3N2gwM0xoeHE1SWR4NkdJRlFHSTJyWUZBS1lEU0FGd25vZ01CdkFjZ0dOZDEvMDRzV054Y2ZFYnFucWlxcjRtSWtlcDZvVWljaEtBSmRGbzlNU1dMdWg1M3JQUmFIU3lxcjZxcXVNQm5BL2dDRlY5U2xYSEZSVVZ0ZlN4QUFpRlFwRklKREpOVlg4aEloc0JuS2FxNTRwSVQ5LzNmMUZSVVhGZll2LzU4K2RYbUtZNVJWVnZCZkNoaUF3UmtlTUJSQUU4RFdCQ1VWSFJTNDJ0WjVybTl3RThKeUo1QUdhbzZtcmY5My9zdXU2VmlmMEtDd3QzUktQUmsxWDFVUUFRa1JrQUJxdnFUNkxSNkMvcnp6dHYzcnlscW5xYXFvWkZKRjlFVGdYd3o3VnIxMTdReURrc0JYQ3BxbjRMNFBzaU1pQ2g3VllBNXdFb0FYQ3lxbDRBNEdnQS96QU00MGNOelVkRVJFUkVSRVJFUkVSRTdZdHQydzg1anFPMmJVODdtT3NHZzhIcGp1TnNkUnhuajcrRkgrS09GbUNQeHdjVGRXU3NDRURVQm5tZTl3S0F4RnZOM1phTUt5b3FXZ1RndE9iNnhSNHAwT0N0N0FCUVhGeThFTUFaTFZuVDg3eFpBR1kxc1ZZbGdOdGpyMllWRmhidUFIQm43TFZYcXFxcWRvWkNvV3NCWE50YzMxaFZnU3Rpci9yMk9EZEZSVVZ6QU15cHY3KzB0TFRCOCtpNjdoTUFubWlrN1RuVUpuUVFFUkVSRVJFUkVSRVJVWkxadHYySmlCd0pZR05LU3NxQU9YUG1WRFhUZjVxSXpBRUEzL2N2TFNvcWV2eWdCTHFYSmsrZTNHWCsvUGtWaWZ0RVpDeUFycXA2ZkpMQ09sQUVxcDlPbkRBaGtPeEFpTm9LVmdRZ0lpSWlJaUlpSWlJaUlpSWlBbnJXMU5TYzNZSisxelRmSmJsczIvYlMwOU0vcUw4L05UWDFQZ0JubXFiWllNVmJJbW8vV0JHQWlJaUlpSWlJaUlpSWlJaUlPcnFOQURJQlhJM2FSOVUyeUxidDRRQ21BZmdhd0lERytpV2JpQVJWOWZQNisyUFZEbDVNUWtoRWRKQ3hJZ0FSRVVGRVRBQ0lBalhKam9XSWlJaUlpSWlJaUlnb0NkSUFlQUFtNU9YbEhkZEV2MnRFUkZUMTdZTVVGeEZScTdBaUFCRVJRVlVIQVlBbHNrZUdLQkVSRVJFUkVSRVJFVkVIWUVXajBVZE4wenpOTUl5ckFTeXMzOEZ4bkN4VnZRREEreUx5U1dKYmZuNytXRlZkQW1DVjY3ckQ2NDhOQm9QbkdvYnhuS3JlNjNuZWpmWG1QVjVWYndkd25JZ29nSGNBM09LNjdrZjE1Z2dhaG5HVnFvNFZrY01BbEFGNHBhS2k0cWFGQ3hkdUF3RGJ0cGVLeUJnQUVKRWhqdU5vYlBndHJ1dmViZHYyT1NMeWR3QjN1Szc3L3hMaUgrYjcvczhBNUlsSUh3Q2JWWFdlNTNrWDd0MXBKS0syZ2hVQmlPaVE1M25lMGE3clNpZ1Vxa3gyTElld29RRGcrMzQwMllFUUVSRVJFUkVSRVJFUkhXeXFhaFFYRjg4QnNFcEVadHEyM2J1QlBoZUxTR2NBRDZMZXpiYno1czFiR2tzRUdPWTR6cmo2WTBYa0I3SDNKK3MxVFFId2xvaWtpOGhMQUw0Q2NLcXF6ZzhFQWtmSE93VUNnVDZHWVhnQUpxQTJVZUF4VlMwRGNFWG56cDMvbWJET1AxVDE0ZGptVmxWOU9QWUtOM2JzZ1VEZ2FOLzNGNHZJdVFEZWo4MjlURVJPYWZTRUVWR2J4NG9BUkVRZDNPTEZpeWY0dmo4Sklza09oWWlJaUlpSWlJaUlpQ2dwUkVRQXFLbytKQ0lQQUxnTXdPMEpYUXdBVndGWVcxNWVQanNuSitmV0J1WjRFc0E0QU44SHNDUytmK3JVcWQwaWtjaFVBTys3cnZ0eHZXRTNxdXBNei9OZWpxOWoyL1lmUk9RcTB6VHZCNUFQQUdscGFkV1JTT1R5YnQyNi9XWDI3TmxSQUJnNWNtUnF2Mzc5bG92SXRHQXdPS1NvcU9oejEzWHZCZ0RIY2E1UzFVMmU1ODFxN3RoTjAveXhpSFQyZmYvU29xS2l4K1A3Q3dvS2VqVTNsb2phTGxZRUlDTHF3RXBLU3ZKODM1K2p3RGZKam9XSWlJaUlpSWlJaUlnbzJTb3JLNThFc0EzQTVZRkFvTzZHV3NkeHZpc2lSNmpxSStGd3VLYWhzYXI2SElCcVZaMlp1RDhTaWN3VWtSUUFUOVFmSXlKUEppUUJBSUJ2bXVaTnFDMzdienVPa3dVQWMrZk9MZk04NzdGNEVnQUFsSmFXVmdONE03WTVzbFVIWENzMUZvdVp1TE93c0hERFBzeEpSRW5HaWdCRUIwaEpTVW1XbXVZZTVYK0lrczFVTlZYMWNCL0lCWENWcW00MkRlTitYL1VQeVk2TmlJaUlpSWlJaUlpSUtKbm16NTlmWWR2MlV5SnlqV1ZaM3dQd1BBQ282clVpVWczZzBjYkdlcDYzMmJidFYwWGtyTHk4dk56aTR1SjRPZjRmQU5oWlVWSHh6L3BqZk44dnJyK3ZzTEJ3aCtNNEg0cElRRVNHQVNnQmdOemMzSlRzN093VFVmczRnZUVpTWhUQUNBQVFrY3g5T096blZQVmlBQS9adGowZXdBT2U1NVh1dzN4RTFBWXdFWURvd0JrdERmd0RUcFJzZnV4ZEFDZ3d4elNNQzFSMWZESmpJaUlpSWlJaUlpSWlJbW9yb3RIb2c2WnBYZzFnRm9EbkhjY1pEU0JQVloveFBHOTlVMk45MzMvU05NMnpETVA0UG9Cd0lCRG9qOW9MOTg4c1hMaHdXLzMrSXJLeG9YbFVkYnVJd1BmOUZBQUlCQUpIV1piMUltb3YvSmNCK0VoVlB3WlFMU0pUVVBzbjMxYnhQSy9ZdHUxVFJPUSsxRDRTNFRMSGNRcWowZWcxeGNYRksxczdMeEVsRnhNQmlBNmNqOVF3OHBJZEJGRjlodTlIZmN2YUVNM01YSHY4c0dIYkFDQWNEamMzaklpSWlJaUlpSWlJaUtoRENJVkNuem1PTXdmQUtiRWtnQ3RqVGMxV1ZlM1JvOGZjOHZMeU5TSXlFOEJObG1XZGk5cUw5SHM4RmdBQVJDU3RrYWtHQUVBMEd0MElBSlpsUFFuZ1NGVTl4L084NXdFb0FOaTJmUWRxRXczMmllZDVid0tZR3d3Rzh3M0R1QUZBZ1dFWTgyM2JQdEx6dk0zN09qOFJIWHhNQkNBNlFDWk1tTEFWUUNqWmNSQVJFUkVSRVJFUkVSRVIwZDd4ZmY4Qnd6Qk9RZTBkOG1jRGVOL3p2QSthR3pkNzl1eW9iZHQvRTVHYmdzSGdzUUIrb0twZmVKNzNWa1A5VlRVWHdPdUorNExCNEJBUk9WcFZONFZDb2M4TENnbzZSYVBSNHdCODVIbGUvY2NMSE5ORU9HWno4ZFlQcDZpb3FCQkFvZU00ejRySUR3Q2NDdURwdlp5SGlOb0FJOWtCRUJFUkVWR0hJbnp0MDRzb0tYSlNPNkZYV2xmMFN1c0s0eUQvS0haTnlVQ2Y5R3owU2M5R21wRnlRTmM2dnZzd1RPb3hIRWQyNmRmaU1iM1NzakMxN3hoTTdUc0dvN0w2NzliV013bm5pNGlJaUlpSTlvK2lvcUo1QUQ0RzhHTUFPUUFlYk9sWTMvZWZCQUFSdVI3QVdCRjVFckU3K09zVGtSdnk4dkxHeExkSGpoeVpLaUwzby9ZaS9tTUExRFROQ0lDb2lQUVBCQUxaOGI2TzQ1eUsyZ3YxRGRrb0luMG5UNTdjcGJsNGJkdWVGQWdFNnQ4OHZDMTJMRFhOalNlaXRva1ZBWWlJaUlqb1FKSUdQdk9xV09zb2FzK2QxdHRIMUtocGZjZmc3SUdUQVFDUGZUWVBDemF0YXRVOHZ6ajZMQXpxMUJNQWNQbWl4N0NoYW8vSFdoNHdQeHgwRXB3K293RUE5M3o4S2hacytuUzM5dkU1ZzdGMlZ6bldWbTdaNTdWK092STBHQkFzMnZ3WjdpcDl1VVZqQm5UcWppdUc1Z01BaXRldndJcXQzd0NvVFdDNFk4dzUyRks5QS9kOThtK3NxOXk2ei9FUkVSRVJFZEZCcGFyNmtJZzhER0J0ZVhuNTdKWU9MQzR1WG1uYjlnTFVWaEx3cTZ1ci85ckVJaVdtYVM1eUhHY2VnQTJxbWljaWcxUTF2R1hMbGpzQVlNNmNPVlcyYmI4TTRDelROSmM0anZNbWFoOGRrQ2NpcndJNHZZRjVpMFRrN1BUMDlIY2N4MW1rcXZNOXoyc3NqaHRNMHp6ZXR1MTVBTW9BREZmVlUwVmtsZS83cjdYMHVJbW9iV0ZGQUNJaUlpSTZFQkx2WWpkUW04VnVvallSTmZFelg4Mi9HanAzQmxncGdGb2d6VXhGZGtvbXNsTXlrWHFBNzZaUGhuRTVnM0RMcUJtNFAvY0NUT3M3cHZrQkIwQlY5TDgzeDFqR2YzL0Z2blNJalo1cFhUR3NTMS84YnZ3Rk9MSG5VY2tJajRpSWlJaUk5b0ZwbW45VjFTMnEra2c0SE43Yk8rT2ZFaEVCNEw3OTl0dGZOOUh2WGdEL3E2cEhBVGdQQUZUMW5zckt5cnh3T0x3ejNrbEVMZ0h3SndBcHFub0JnQ3hWZFFBc2JXalM2dXJxNjFYMU5SRVpET0FzVmExdUlvWi9BUGdLd0F3UnVVSkVob2pJbmFvNktSUUtiZCtiZ3lhaXRvTVZBWWlJaUlob2Y5c3RDV0QxNnRXamUvZnVQZFd5ckdOTjB6eFdSRnBlYzV2cXFPcWFhRFM2S0JLSkxGeS9mbjNob0VHRFBrSnRSUUEvM2lXSjRSRWx4WmtEam9NbEppd3hjZm5RZkV6c1BoUVBySHdEMjJwMkhiUVlxdnhJM1dkTC92djR6Y2MvTDBLMzFNNFltZFVmbVdZcWJqanFPeGpSOVRBODhVVXhvdW8zTkJVUkVSRVJFU1dKNTNrTlp1NFdGaGJ1UU8xakFmYmd1dTV0QUc1cmJNNzQzejlVOVlsRzFwd0ZZRlpzODAwMDgrZ0IxM1czQXJneTlrcTBvS0U0M25ubm5iVUFUbXRnM1grZzlzSi80cjRYQUx6UTFQcEVkT2hoUlFBaUlpSWkycC9xS2dEY2ZmZmRuU3NySys4YU9IRGdvdlQwOURzdHk1ckJKSURXRTVGK2xtWE5TRTlQdjJ2Z3dJR0xLaXNyNzdqeXlpdlRzWHVGQUtJTzViYVBadU9OTlV2cXRzZm5ETVo5NDg3SHNDNTlEMW9NaVJVQlVvei9KZ0pzcmRtSlgzejBQRjVmczdodTN5bjl4dUZYbzcrUExsYkdRWXVQaUlpSWlJZ092cGt6WjVxcWVqR0FqYW1wcVMxNzdoZ1IwWDdHUkFBaUlpSWkybC9pU1FERzU1OS9QdmJHRzI5Y2xKYVdkZ05xTDFUVC9tV21wYVg5OU1FSEgzejN5eSsvSEkvWWVRZVRBYWlEaWFpUFAzL3U0ZDZQWDBWbDdJSjg5N1F1dUhQTU9aaldkK3hCaWFGeXQwY0Q3RjUwTDZvK0h2KzhDRTkrRWFvcjJaR1QyZ2srS3dJUUVSRVJFYlZyWldWbFY0bElmMVg5L1p3NWM2cVNIUThSZFV4OE5BQVJFUkVSN1E5MWp3SzQ3Nzc3dWd3ZVBQZ2ZJbkpFc29OcTd3ekRHRE53NE1Ebkxycm9vckZQUFBGRUpmNzdlQUErSm9CYXhJQWcxV2orMThMRURKTlVNd1hwUmtxell5cjl2WDE4WnV1OXQrbFRmTE96RExjZWZRWjZwV1hCRWhQRHUvVEZtMnNiZkZUbWZsV1ZjSnlwMG5EZTA2dmZsbUJIcEJJWEhoSEFuU3Rld280by93NUlSRVJFUk5RUTB6U2prV2cwMldHMG11TTRjd0hVQUpnT1lPbVdMVnQrbitTUWlLZ0RZeUlBRVJFUkVlMnJ1aVFBQU9ZVlYxeHhPNU1BRGg0Uk9lS2hoeDY2N1lrbm5yZ1Z0UWtBOFZ1Tm1ReEF6WnJTYXdTdU8vS1V2UnJ6WU82UFd0VHYvQVVQb3lLeXF6Vmh0Y3BYT3pmaGZ4Yy9nNXRHbm83dGtWMTQ2Tk0zRDhxNnU2TFZkWjhUSHcxUW43ZCtPUlp0L2d3VmtjcURFUllSRVJFUjBTRXBFb2w4Q1JIZkI0WW1PNVpXR2dzZ1RWV2ZCM0JkT0J6ZW1leUFpS2pqWWlJQUVSRVJFZTBQQXNCWXZYcjFwSXlNakN1U0hVeEhrNUdSY2QzcTFhdGZIelJvMEx1b1RRQmdFa0FITkxoVFR6aDlqdGw5WCtkZWRaOER2VWRoZUplK2RkdXJLdGEydXgrVWlzZ3UvUEtqNXlFUStFMGNYYitNSEp6VWE4UWUreVZXKytDd3pHNDRaK0FKdTdXOXZlRmpyTmxWdnNlWWFqOENIOXBrZFlWT1pocDZwSGRGejdRdTZKSFdGVDNUdXFKbmVoZGttR200WThXTGUzT0lSRVJFUkVUdDJvUUpFMm8rS0NuNVdHb3ZxQjl5WE5mdG5ld1lpSWppbUFoQVJFUkVSUHVxcmlKQTM3NTlyMEp0WlFBNnVJeStmZnRlQk9BOTFGWUVFREFab01QcGs1R0RVL3FOYTdSOWJQWkFqTTBlV0xmOTFvWTB6RjI3REFzMmZkcnMzR055QmlMVFRBTUFMQzcvRWxYUjVzdisxMmdFQURDeDJ4Q016Um5VYlAvR0hObTFYOTFucDg5b0hKMDFvTlZ6dWVzK3hKYzdOcUpmUmc3T1B2eUVSdnNkbHRGdGovYlBLdFkxbUFpUVpxU2dLbHFERERNVjJhbWRjTmFBNDlFei9iOFgvSHVrZFVHR21kcm9XcW1HaFdvLzB1cGpJaUlpSWlKcWI4UXdIbFhmdjJmcDBxV2p4bzRkdXlMWjhSQVJIYXFZQ0VCRVJFUkUrMElTM2czRE1JNU1aakFkV2V6Y0c5ajlPMkV5UUFmaXE0OUtmL2NMOUpZWXNHTFByYS9SS0tMcTE3WFYrRkY4dk8xYmZMenQyMmJudm4vOEJSalVxU2NBNE5GVjg3Q2hhbHVMNHpxcTYyRk5KaWpzamZFNWc0R2MxbzlmdnZWcmZMbGpJNklObkt2RU8vcDk2QjRYNTZQcVkwclBFUmlaMVI4OTByclV2VHBiNlhWOXNsSXljZDZnRTFzY1QwV2tFdGtwbmJDaGFtdnJENHFJaUlpSXFKMlpNSDc4Z3lYaDhBV1JhSFIyU1VtSlBXSENoTFhKam9tSTZGREVSQUFpSWlJaTJsZUMyZ3ZRaG1tYWh5YzdtSTdLTk0zaGlIMFBxSzBLd0NTQURtYmg1czl3N3Z3SGR0dDNlditKdUhEd3lRQ0FoeitkaTdjMmxDWWp0RFpuU2ZucVBjNVZzUGZSdUhyNE5BQkF5ZWJQY1ZmcHkzdU11MkpvUHFiMkhkT2lOU3I5R215cXFxaDlWVzZMZmE1OTN4aDdaeVVBSWlJaUlxS0dDWENScnpwWFJFcExTa3F1QXJCd3dvUUpueWM3TGlLaVF3a1RBWWlJaUlob2Z4QUFJaUpka3gxSVJ4VTc5L0hITkJDMUdTOS9zd2p6MW4yNDErT096aDZBcTRaTjNXTi9lZlVPL1B6RGYrNVczYUNseXF0M05OcDJmSTloelk3L2F1Y21BTFhWRlRaWGJjZm1xZ3BzcnFyQTZPekRrWlBhQ1FEd3MyVi94OWM3TjJON3BIS3Y0eU1pSWlJaW9scTV1YmtmTGxteVpFVEU5LzhpSXM4Q1FFazRuT3l3YUMrb0trUU83cDhvVkdUblFWMlE5aWVqb0tCZ1lHRmg0WmN0SFRCeTVNalUwdExTNmdNWjFLR09pUUJFUkVSRXRLK2szanNsRDc4TGFuTXFJcFdvMk11TDRxWVlPUDJ3Q1EyMjVhUjJ3cWlzQVNoY3QyeC9oQWNBU0ROU01DWjdZTFA5aXRZdng3c2JQOEcybWwyNzdmLzUwV2NpSjNVd0FLQ3NlanVUQUlpSWlJaUk5b054NDhadEFYRG00c1dMKy9tK1B3N0FhQlZKYjI0Y3RSR0djVHFBcUtwdVB5anJxUjR0SWdkbnJTU3piWHU1aUl5S1JDSVpvVkRvb1AwQ2F0djJyMFRrV2dCbnU2NDdkeS9HL1FJQVBNKzdIWTFVc0xSdCt6SGY5OCt3Ylh1aTUzbGZORGRuSUJBWVpGblc4bjc5K3AzdnV1NkxpVzBGQlFXOXFxdXJVNXNZWGhrS2hUYTFOUDVER1JNQmlJaUlpR2gvNEozb2JRTy9CMm9YWnZTZmlQNlozZUZEc1hMYkdvem9laGdBWUZYRk9nenIwZ2ZuRER3Qm9RMHI5bHRwL2VONkRFV3FzZnV2eDVON0hvbE5sUlZZV2JHbWJsOWx0QWFWMFpvOXhpY21CblMyMHJFZVcvZExYRVJFUkVSRUJJd2ZQMzROZ0RVQVhrOTJMTFJYYmp1WWkzMFFEcjhLMWNNTzVwb0FZTnYySnlKeUpJQ05LU2twQStiTW1WUFZUUDlwSWpJSEFIemZ2N1NvcU9qeGd4TG9YcG84ZVhLWCtmUG5WeVR1RTVIakFXVDV2ajhXUUlzVEFVU2tKNEJadG0yUDI3bHo1dzhXTEZpd3EzNGYzL2Z2Tnd6alBBQXZqQnc1OHZqbTd2UzNMT3RPVlZVUjJaQ2ZuejhCQUdwcWFsYUhRcUZOMFdpMDBMS3NScC9ycDZyL0J2RGRsc1ovS0dNaUFCRVJFUkh0QzE1MGJyc0VqV1JaRThVTjdkd0h0NDg1dTlsK2lSZkovekRoUjQzK1lGWFU3TUpsaXg3YnA1aDZwblhGek1PUEJ3RE0zL2dKcXFLUnVrU0FOOWN1UVorTUFISlNPMkhtNGNmajJkWHY3dE5hY2FmMEhiZmI5dGljUVRpMisxQnNxcXJBOVl2LzJ1d2QvbHRyL2x0OXNtdEt4bDZ0YllyUnFzY2NFQkVSRVJFUlVadlNzNmFtNW13QVR6ZlQ3NXFERVV4cjVlWGxIV21hNW14VlhRamcwc1MyU0NSeWdXRVlrOWF0VzdkWFNUbXU2MTV0Mi9ZYUVia3pNelBUS3lnb3lDOHNMTnp0MlgzRnhjVXJiTnUrR2NDbC9mdjNQNnkwdExUUlJ3UUVnOEZqVmZVY0Vka0Y0RTNmOXcwUnlUQk44eElBZjFIVk02UFJhSVpsV1g5WDFVK2kwZWl2NG1NdHkzb1M2RGpaKzB3RUlDSWlJaUlpNmtCTU1YQk05dUdvak5ZZ3FqN1NqWlM5R3AvV1JQOGFjOS92MEw5a1NCQnBSZ3A4S0o3L3p3S2MzbjlpWGR1dWFBMWUremFNSHd3OEVUUDZINHUzTm55TWIzWnUzcWYxQm5mcWhTTzc5dHR0MzlhYW5laVIxaFU5MHJyZ21pT240ODRWTHpVNXg5YnEveVlDZEV2dHZGdWJKU1o2cFhkRjcvUXM5RTdQM3UyOVQwWVdGbTMrSEErc2ZHT2Zqb0dJaUlpSWlJaVNhaU9BVEFCWG80bEVBTnUyaHdPWUJ1QnJBQU1PVG1oN3h6VE52Z0JHQTFoVXZ5MFVDcTBEMFBRdnlJM3dQTyt1WURCWVlSakdFTi8zdXp1T3M3NmhmcXBxK0w3L2tlTTQ5ZmMvN25uZWRTZWVlR0tPWVJqL1VOVzVydXVlQWtBZHgvbWpxcDVXWFYzOUtnQVVGUlY5SGdnRUxBQ0hpY2l6b1ZCb2VYd2V4M0VzRWRuV21tTTRGREVSZ0lpSWlJaUlxQU1ZMGZVd2pNMFpoSW5kaHFDVGxZYW52M3dib1EwcjhMZlZid01BOG5xTlF2L003Z0NBRjc5ZWhCM1JsajFtY0VqblBqaWh4M0FBd0liS2ZmdGQrb1FldzNGczk2RUFBSGZkaC9obVY5a2VmVjc3Sm94VCtvMUhka29tZmp3MEg3ZCsrSTk5V3ZPMC9oTUExSmIzNzV5U0RnT0NMN2R2d0lKTm4rSzB3eVpnWXJjaE9LWGZPTHl4WmttRDR3VkFSS04xMjRIZW96QXFhd0Q2WkdTalYzb1d1cVYyYnJKMFN1LzBySDJLbjRpSWlJaUlpSkl1RFlBSDRMUzh2THpqaW91TEZ6YlM3eG9SRVZWOVcwVE9PNGp4dFFsRlJVVVBBWURqT0ZrQTdxN2ZycXBuaWNnSUFIYzIwQllHSU9ucDZjK29haDlWdlNvL1B6OVhWU2NDK0xHcVhwMmVuajV3eXBRcGVPZWRkemFhcG5reGdDeFZmVEVRQ0hRT2hVTGJBNEhBVUFBakFQenJnQjVvRzhKRUFDSWlJaUlpb25hb2UycG5ETXpzVWJjOXRlL3VqOGRMTlN5VVYrL0FpMS9YSnZsWFJTTzRaRWdRQUxDMnNoenV1bzlhdE00dEkyZlVmWjY3ZGxtcjQrMlhrWU5adzZjQkFIWkdxeG90KzEvcDErRFoxZS9ncW1GVE1US3JQMmIwbjRpWHYvbWdWV3NPeU95T2szcU5BQUI0NjVmajlGaFNBQUE4dS9wZFRPZzJCUDB5Y25EKzRKT3dwT3hMMUdnVVUzcU9RSitNTFBTSzNkWGZNNjByTERIcXhoMmROUUJvNXRwK1piUUc2eXUzWUgzbFZxeXFXTmVxMkltSWlJaUlpS2pOc0tMUjZLT21hWjVtR01iVkFQWklCSEFjSjB0Vkx3RHd2b2g4VXEvdE9nRDNBL2l6NjdxWDFSOXIyL2FqSW5KWk5Cbzl0Ymk0K0kxNlk4OEhjTDJxSG9YYWt2ZXZBUGlaNTNsMTVmTkdqaHlaMnE5ZnYzTUEvQWpBY0FBOUFQeEhWUi8xUE84K0FCb0lCTEl0eXlxUGp4R1JpeDNIdVRpMk9jbDEzZmR0MjM1RVJDNVgxWHpQODl5RStQSUEzQWhnSElBc0VmbGFWUi8yUE84QjI3YW5BZmlGcXY2d3FLam9jd0J3WFhjcmdQOXI0RGlQQWpEVWRkMDkyZ0FnTnpjM1JWVkZSRFlDK0tmdis5c0E5QktSclNKeXMrLzd2VkpTVW43aU9FNlZxajRJNEplbWFYNExvTUp4bkJwVlRRRlFyYW92TmpSL2UyUTAzNFdJaUlpSWlJamFPa3NNak00NkhCY01QaGtQNUY2SXg0KzdBbm05UiszUmIyM2xGcno4elFkNGQrTnVmM2ZBZTV0V3dvY0NRTjNGOGVaMFQrMk1DZDJIQUFCMlJLcncxb2JTVnNXZWFsaTRhZVRweURCVEFRQi9YejBmMjJwMk5kcmZXL2NSdnR5eEFRQnczcUFwR05LNWQ2dldQWC93U1RBZ1VBQ0ZhNWZ1MWxidFIvQzQ1RER5QUFBZ0FFbEVRVlR3cXJsUTFENE80ZHhCSnlJckpSUG5EejRKQlgzR1lHejJRUFJOejk0dENTQk9BV3l1M283U3JkK2dhUDF5UFBlZitiaC81ZXU0ZWVsenVQRDlQK0xjOXg3QWRZdi9pcnRLWDhZTFg3L2ZxdGlKaUlpSWlJaW9iVkJWbzdpNGVBNkFWU0l5MDdidFBYNUpWZFdMUmFRemdBZFI3MGJ0U0NUeWpLcldxT3IzWWlYdDYrVG01cWFJeUZrQTF2VG8wV051WXB0bFdUZXA2aU1BMW9qSVN5SVNGWkhMQUx5Vm01dWJHZS9YdDIvZjd3SDRxNnBtQVhoRlZaOENrQzBpdncwR2d6Y0NRRlZWVlpXcVBxeXFMOGZpTFkxdFB4eUpSQnJOWUE4R2d4ZUtTSkdJNUtJMkNlR3ZBRFlEQ0FDQVlSZzFJbktrWVJpTGJkdWUwZGc4TFJFT2gyczh6enNGd01jaThnZlA4L29EK0JEQWJiSFBwWVpoakFKd200amM0THJ1SFlXRmhUc0FQS2FxSHdHWTVmditLTS96V3ZmSGkwTVFLd0lRRVJFUlVic1FpVVJSRTZsQlJucDZvMzBxSzZ2Zyt6NHlNek9hbmMvM0ZZYlJWRUh2M2EzNGVDVjZkdStHWHIxNnRuZ00wZjcwaTlGbllYVFc0WTIyaHphVTRxV3ZGK0dyblpzYWJDK3Yzb0hTcmQvZzZLd0JHSlUxQVAweWNyQm1WM21EZmVObTlKOElJMWI0M2wzL0VhcjlTS3RpdjNKWUFRNlBWUzlZV2JFR3I2OVozR1IvQmZESFR3dnhtM0hud1JJRE40ejRMbjY2NUcvWUVhbHE4WnBqc2dkaVFyZmFKSWIzTjMyS2RaVmI5K2hUdXZVYmhOYXZRS1ZmZzc5KzhSWVVDa1h0NHdBcW96WFlVTFVWNnl0clg5UDZqb0VsSm5aR3EzRGhnaitpSnVGeEFVUkVSRVJFUk5SK2lZZ0FVRlY5U0VRZUFIQVpnTnNUdWhnQXJnS3d0cnk4ZkhaT1RzNnRpZU5Eb2RBbXgzRmVBL0E5eTdKc0FIVVgvTE95c3FZQjZBYmc3dG16WjlmL1JmUGlhRFE2UGhRS2ZRTFVWUjJZSXlLVHNyS3lyZ2R3QndENHZ2KzFaVmtCMTNYZmlnL016OC8vcmUvN3BTSXlDOEJ2Rml4WXNBdkFMTWR4QWdCbUFGamdlZDZzRmh6N1R3RWdFb21jRUFxRlBvdnZMeWdvNkFVQTgrYk44MnpibmdoZ0RvQVhnOEhnNlVWRlJhODFOMjlyK2I2L29udjM3clBLeTh1dnRHMzdpMjdkdWcwdEt5dmJBcUNINTNsL1BGRHJ0bFdzQ0VCRVJFUkVoN3pOWldXNDRlYWY0ODU3N2tjazB2akZ0K2YrK1FLdXVQb0dMUHdnM09SODM2NVppeHR1L2pubXppdHFjUXkvdXVNZWVLRzNXOXlmYUg4cnE5cSsyL2JuMjlkanhkYXY2N2FYbHE5dU5Ba2c3bzNZQlhnRGdwbUhUMnF5YjkvMGJFenJOdzRBc0N0YWpSZS9idXdSaUUyYjNuY3NUdTQxRWdCUW8xRTh0UExOV0YyQ3BuMjJmUjFlK3paY0Y4dU5JMDZyUzBwb1RvYVpXdmNZQWdCTjNwWC8wS2R2NHJIUFhGVDVOYWoySTdoaDhkTzQ0UDJIY2U1N0QrRGE4Rk80YzhWTCtNdm5SZmpQanRwem0ybW1JU2UxYzZQekhkdDlLSzQ3OHBRV3gwcEVSRVJFUkVTSGhzckt5aWNCYkFOd2VlS2QvWTdqZkZkRWpsRFZSOExoY0UxRFkxWDF5ZGo3OXhQM2k4Z1BFdHZydVRtZUJBRFVsZHkvSVRidXpQais0dUxpK2ZQbXpYc3JjZUM4ZWZOV2ljakhJdEovOHVUSlhmYjJXQlBpUzQyOW00bjdDd3NMTjhRL2U1NzNCWUFUUk9TTzd0Mjd2NEg5NHpyYnR0Y0JHS09xdjQ1OUhnVUFzWVNKVXdGODFVRHlSSWZDaWdCRVJFUkVkTWpMenNwQ3A4d01mUGpSQ2p6KzVOTzQ0dElmN2RIbjA4OCt4MnR2eklWbFdlamJwK2t5NHRsWldkaXlkU3NlZitwdkdEWHlLUFEvckY5ZDI1ZXJ2OEtjUWhmVDhvTTRZdkNnSnVlWlUramgyMi9YNEpJZi9iQjFCMGEwRnpaVWJzV3FpclY0YjlPbmVHL2pwOWhRdFJXbjk1K0lVVmtEV2p6SCs1dFdZYzJ1Y3ZUTHlNRkp2VVpnOWxjTEdxMEs4S01oZVhWbDhmLzE5Y0ltUy9rM0pyZmJFYmhvU0xCdSs2a3ZRdmhtVjFtTHh6KzMrbDNrNWd4Ry84enVPQ1o3SUM0ZjV1QlBxK1kxTys2aUkvTFFJNjMyN3h3TE5uMktMN1p2YUxTdlh5OHRJZjVJZ3ZvKzM3NnU3aEVGdzdyMHdZYXFQU3NNbkg3WUJKeC94TWwxU1FBUHJIeWpSVWtQUkVSRVJFUkUxUGJObnorL3dyYnRwMFRrR3N1eXZnZmdlUUJRMVd0RnBCckFvNDJON2RhdDI1eXlzckoxSWpJak56ZjNpbkE0WEZOUVVOREo5LzNUQUx6cmVkNm45Y2RVVlZVVk56RFBvckt5c29pSURFL2M3emhPbHUvN1FSRTVYa1NHcXVwUUFFY0NRSHA2ZWlhQWlsWWU5ak1BYmpOTjg3MWdNSGhmVFUzTlkrKzg4ODdHK3AwOHo5c000T2Z4YmR1MmZ5OGlseVQyVWRVMEFKYmpPTnZyN1YvdmVkNlFldnVLVlBWRkVmbWxpQ3p3ZmIvUU1JeGZxeW9DZ1VBMmFoOU5ZRHFPczExVlUrdlBxNnIvNDNuZXk2MDg1a01HS3dJUVVidG0yL2J2SGNmUmZYMzJ6SUVVQ0FTeVl6RXViYjQzRVJFMXhEUk4vUFFuVjZOTDU4NllVK2poczgrLzJLMTkxNjVkdVBlK0IrSDdQcTZiZFFVT0g5Qy95Zms2ZGNyRVZaZGRqT3JxR3Z6cHo3c25YSy9mc0FGejV4Vmg3YnJHTHh6R0xWNjZESVZlYU84UGlLZ1YvdkdmOTNEajBtZng4amNmTkhnUnVpVVV3RXZmTEFKUVd4WGd5bUVGRGZZcjZETUdFMk5sOVRkVlZkVGRtYjgzeG1RUHhFMGpUNjlMSmxpNGVSWGVXTE5rcithbzlpTzQ5K1BYNmg1SlVOQm5EQzRZZkhLejQxSU1zMjc4VTEvc24vK05mbGF4dnU3emlLekRkbXV6eE1DUGgrWGp3aU1DZFVrQWhnak0zVytZSUNJaUlpSWlva05jTkJwOVVHdk5BZ0RIY1VhTFNKNnFQdTk1M3ZyR3hzWHVYUDhiZ0c1WldWbE9iSzRaQURLQi84L2VuY2RIVmQzL0gzOS83cDBrQkdSWEZCREZIYUVVU0lJYm9rTm13S3F0U3l0VnExYmJhdXUzL2RYdWRySGYxdFpXdTJpdGJXM3Q5cldMVmx0YTk2V0d6SkFxdUpRRXhBVlUzSlZGWkJPUUpabDdQNzgvTW9raEJBZ2hNQkJlejhkakhuZnVPZWVlODdsalRFak81NTZqdGxZRFVCaUdtMHk0NS90Wko2bW9xU3cvUC9KS0VBUjNtTms1a25xWTJReDNYNVFmcDhOTDFsVlhWMThsNmN2dUhnZEI4SU9Ta3BJMzArbjBiOUxwZE8rVzdaTEo1SDZWbFpWblRwNDh1ZWtYNFdwSjE3WjhtZGs4ZDI5b28vdzNyY2MxczZleTJleWZKQzJUOU45c052c25kMTh1U1lsRTRseEpDVFA3dEx0ZmJHWVBTbHJtN2hjM3ZhSW9xdTNvUGU5T1dCRUFBTnBoM0xoeFBXZk1tTkhSakRnQVFDZjYzUi8vckZ6VTlxcGVlKy9kVDMzNjlGWlZwbWFUQ2ZnZ0NMUjMvMzZhOC9Rem12UDBNNXRjVzF4VXROR1QreFhsbzFWUk5scnpYM3haYnkxNVcvc08yS2R6YndUb1pLMmZYTytvN09KbmRPcWdNZzN0c1k5RzlCNmlrd2VPMW9PTDNzdFhQS0Q3M3ZyVUlST2F4N3poK1FlYUorTGJhMFR2L2ZXdEVXZXFLRDhSdm1qOVN2M3loWDkzS043WDF5N1ZIMTdLTmljdG5MSC9XT1U4MHEydlR0L3NOZmN2bktVVEJ3elhQMTUvVEVzMnJPclF1SzNOZmVmTjV2Zkg5RDlNZjNpcGNXdVJnM3Jzbzh1T09FVkRlelIrRDRubHV2WFZSM1RIRy8vdGxIRUJBQUFBQUx1T21wcWFGOVBwOUlPU1RrbW4weU1sZlRaZjlZdXRYV3RtTjB2Nm1wbDlWTktEWnZZeGQxOFRSZEUvMm1wZlhGeGNJbW1qWDhpVHlXUWZNK3ZwN2d2eTUzdEwrb3U3dnl0cFZDYVRlYXFwYlNxVm1pSHB3QTdjWmt0eGRYWDE5Y2xrOGpkQkVKd1RCTUhYSlYwcWFaaWtDVTJOd2pBODNjeHVXcjU4K2NtUy9wM0paTzZUZEYvTGpsS3AxS0ZtZG5CMWRmV1Y3UmgzU0RxZFB0N2Q5M0wzZzlMcDlQR1Nlcmk3M1Awc1NmZGtNcG1iOC8yT3p0Lzc3ZHQ1cjdzZEVnRUFZQ3RTcVZSRzBtQTEvdUFDQUJUWVE5WFRsTXR0ZWRMeGpUY1hiUDc2cWRrMnkwdEtTdlNCU1NuTmVlcTlKSUdoQnc3UnNDTU9VMjFkNDFQS2d3WU43RURFd080bGx1czM4NnYwbzlIbnlTUmRkSEJTTDYxNVN5K3NYcVM5UzNycTIrLzdzSXFEeGw4bDczemp2M3JtblRlMnFmOGplZzNTdDBkOHBMbVB0ZEVHL2ZDWk8vUnVia09IWTU2NitDa043YkdQVGhrMFJwSjAxcEJqMUx1b3UyNmFQN1hOQkluNXF4ZnJ2Z1YxdXJNVEorTVhyRnV1TjlZdTA1RHUvZFcvcEtlTzdEVllvL29lcUk4TU9hWjUxWU8xVWIydW0zZXZacTE0cGRQR0JRQUFBQURzV3VJNHZpRUlnbE1rZlZyUzJaSWV6MlF5TTdkMlhYVjE5YngwT3YyRXBETW1UcHg0UlJ6SEU4M3NscHFhbWpWdHRjL2xjdVdTSG01WkZnUkIwK3JJaitmUHgrWVRBMjV1bVFSUVhsNWVaR2FiekhtWW1idTdKRzNURW5ZMU5UWHJKZjBwbVV6ZUhvYmhzMmFXVEtmVEIxUlhWNytlNy9jVWQxOVRYRnk4eVhZRzI4cmR1MHM2VGRLSlpqWlEwZ1h1ZnJxa1FaSzBaczJhTTN2MDZORjNlOGZwQ2tnRUFJQ3RNTE5LZDMrcDBIRUFBQnJkZXZOdjVUdGdWMjJUYWNaalQraDMvL2VYemJZNS9yaGpOSDdjTVpLazYzLzVHOTF3NDN0YnUyM1lzRUZUN3JoSGQ5N3pRSE5aUTBPOWlvcUtPejFXWUVkN1lmVWlQYkJ3bGs0ZFZLYmlJS0Z2alRoVFA1cDdsejUvK01uYXA2U1hKT25aZDk3VTM3YncxSDFiM3RkN2lMNDU0a3gxQ3h0WEtNeDVySi9NdlVjTDFpM2Y3cGovK0ZKVys1WDJVVm5mZ3lSSkUvZDd2L3FYOU5UUG5ydXZ6U1NEUDc2ODNYOTcyTVNqUzUvWDJRY2NKMG02Y3VUazVtUUhTWHIyblRmMHF4ZityY1hyRzdkdDZGUFVYYW45UmlyNzFqTmFVZjl1cDhjQ0FBQUFBQ2lNYkRZN05aMU96NVAwUDJxY1VQOWxlNjkxOTV2TjdLWTRqcTh6c3lKSi83ZTV0bVoyZlRLWlBLbW1wbWFwSkUyY09IRlFITWZmelZmL1ZwTENNS3pQVCt5L3IrVzFmZnIwdVVwU3Y5Wjl4bkg4dHBsSjB1SHRpYmV5c3ZLRWJEYmJuSXhRVTFOVG4wcWwxdVhqeTBuU3lTZWZYTkxRMEpBeXM0Y2VmUERCamo4RjhKNStrcTdNWkRJM3BGS3BXak83SlpQSi9MeHArK1dlUFhzdWxLUjBPaTFKY3ZkaVNZbDBPdDJjVU9IdS84MWtNcFdkRU1zdWpVUUFBQUFBN0ZhNmRTdlpZWDJmY1B5eEdscytaclAxUlVVSkxWdStRdWRNUHJOZC9UMHk0M0V0WGJiOUU1eEFJZHo4Y28wTzZqRkF3M3Z2cjk1RjNYWE5xSTgxMTcyOFpvbXVmdmFPYmRxTzRBTURSK3ZpUXlvVjVwK09iOXBXWU03SzF6b2wzbGl1bjh5OVI5OGRlWmFPN0RWWWtsVFc5eUJkWDNhaHJwMTNyMTVZdmFoVHh0bVNKZmxKZmtuTlNRRHI0d2I5OVpXSDljREMyUnUxSGRwakg1MC9kTHcrTnZSNFZTMTZTcjk5Y2VvT2p3OEFBQUFBc0ZPNHUvL0t6RzZVdEdqRmloVlQybnVobWQzdTd0ZXJjU1dCK2RYVjFWdkt3RjhaaHVHOC9Lckc3dTRubTFsdlNiL0paREpUOC8wOUhzZnhhMlpXbVU2bkg1TTAyOTByekt5UHU4OHlzN0tOT2x5NWNuN2Z2bjNmTUxQalVxblVBNUtXQlVGdzNkU3BVNS9jZEhqSnpPNUlwVklMekd5R3V6ZElHbWRtSXlUZE5uWHExSVdTVkY5ZlA4SE1lcmo3UGUzOUhEYW52THk4U05MaFpyYlo1UW5kL2VKV01aN3I3c2U1KytkYkZDL2QzbGgyQnlRQ0FOaWhVcW5VdFdiMkZYZi9VSDdQbDJicGRQb0hrcTV3OXdzeW1jd3QrZlpubWRrVWQvOXhmWDM5RFNVbEpUK1c5QUYzNzJsbXo4UnhmSFUybTcyejlUaVRKazA2S0lxaXE4eHNrcnYzbFBTc3UzOXZjM0ZWVmxaV0JrSHdPWGNmYldhREpTMlhkUGZxMWF1Ly9zUVRUNnpLeC9La21ZMlNKRE03SkoxT04vMmwrNXZWMWRVL2txUmtNdGt0a1VoODFkMHZNTE9oN3I3Y3pPNE5ndURiVlZWVlMxb05hNmxVNmhJeit4OTNIMlptcTl6OUxuZS91a01mTGdEc3dSWXNYS1Q1TDc2ODFYYmR1NWZxcUlyRzMyZWlLRko5UTRPS0VrVktKQnBYTi92ekxiZnJqcnZ2MDdlLzhSV05MUitqb3FJaUZSVVZiZExQMjB1WHFWL2ZQZ3JEVVBzUEx0VzVILzFJdStJODR2RER0SXhFZ0M3dmlYbnorbmVycis4VlJWRXZkKzkxMWJ0dGJ6K3h1NGs4MWsvbTNhTWJ5aTlTNzZMdXplV0wxNytqN3owelJXdWorbmIxRTFxZ2l3OUo2UU1EUjIxVS90djVVelg5N2VjNk5lWU5jWU8rLzh3L2RlWEl5VHFpNXlCSjBqNGx2ZlREVWVmcTdqZG42aCt2UDZiNmVNdGJpMnlyUUtheC9RL1ZtVVBHTm8vWlpQSDZkM1RsMC8vUVd5MFNCSm9NM1d0QTgvWHIyL2xaQWdBQUFBQjJEMkVZL2ptS29oOUt1cW11cnE2aHZkZFZWMWUvazA2bjc1SjBycnZmdkpYbUh6V3pLeVdkN2U0OTNmMTVOU1lCL0s2cFFWVlYxYnNUSmt3NEtRaUNhODNzT0VsSG1sbVZtWDFSMHQ5YWQxaFhWOWVRVHFjLzZ1Ni9ralRCekpia2Nya2ZiQzRBTS91bHUzOVUwc2NsTlVoNndkMHZqYUxvankzYWZOVGRQUXpEQnlVcG1VejIyVXhmUlZ1cXI2bXBXZFc3ZCs4SlpsWVV4L0VUbTRzcGs4bmMzdkk4bFVxTmxqU3FkZm1lZ0VRQUFMdXF2VXRLU3A2UTlLNmtmMHZhMzkyVFFSRGNVVmxaK2ZGc052dlhwb2FwVkdwNEZFVVBtMWwvTmU1N005Zk1ocHZaWGU2K1NaWmFNcG5jTHdpQ2pLVFhKVTJUdE1yZEs4M3MwcjMyMm11b3BKT2w1c3k3NldiMk9VbnZ1UHN0K1M3cXBNYmxiT3JyNngrU2RJS1pQZW51djVkMGhLUkw0amhPSG4zMDBSVk5TUVdTbEU2bmZ5M3BVa2tyek94T1NhR1puU1ZwODQrZUFnRGE5T1NjcDdlNGhIK1R3WU1HTmljQ1BETGpjVjMveTkvbzA1Lzh1RTQ5ZVZLYjdlTTQxalUvL2JuMkh6eElGNTUvVG5QNTVWZGNxYjM3OTljMTMvOWZOZVRhL2J1Ympoeld1SXJhdXZYckZRYWhpb3MzVFRMQWp2SDQvUG05ZXF4Zlg1ckw1VXJqT0M1MTkxSVB3OUlnamtzazlaRFVYVkozZHkvTnYyODZkcGRacWFUdS9sNVo0N0Z4RDdybWRtYld1RWIrMnJWcS8xZkY3bU92UkRkZGVOQ0pHeVVCU05MZUpUMTEwc0RSK3RmcmoyOTFSWUNlaVZKOWZmaHBHdEY3U0hOWkxOZE44NmRxNnVLbnRuQmx4NjJQR25UbDAxUDA5ZUZuYUhTZkF5VkpDUXYwa1NGSGE5dyt3L1MxMlgvVm10ejY3UjVuWUxjK1N1MDNVaFAySGFGK3hYdTEyV2J2a3A3cUhyYTlQY2poUFFjMnYzLzJuVGUzT3g0QUFBQUF3TTZYeVdTR3RWVmVWVlgxcnFRMjk2bXZycTYrVXRLVlcraDJrS1FvQ0lJL2IyYk1sc3Y4Zno3LzJxeHAwNlk5TCtsRGJWUWxOeFBmNDVJcTJoajNValhPY2JScyt6MUptMzBvYy9qdzRjV1N6cEEwczZxcWFra3ltZHdya1VpczJGSzhtNnRQSnBNSG1kbWw3djVvTnB0ZGtDOSt3dDE3VHBndzRSUTFibWV3YVNiK0hveEVBQUM3cWsrNis3V1pUT1lia21KSnFxeXNQTlBNN2dpQzRJYnk4dkovMWRYVnJjMjMvWk9aOVhmM0wyWXltUnVhT3Fpc3JMdzBDSUxmdE82NHBLU2tQcGZMZmFaZnYzNS9uREpsU2lRMS9qQWFOR2pRTTJiMmdjckt5a095MmV4TFRVLzlwOVBwejduNzBrd204LzlhOWxOZlgvOWRNenZCM1cvTVpES1hOY1daU3FXK2FXWlg3N1hYWGwrWGRFVytqMU1sWGVydXo0ZGhlRUxUYWdHVEprMGFFTWR4ZFNkL2RnQ3d4N2pnWTJkcmJQbm9OdXUrZnNWbWZ3ZlpyQ0FJdEdqeFczcHJ5ZHZOaVFBTkRRMWF2bnlGaGc4N1FuZmNmYTl1dmYyZkhZcjFxTEZsdXVMeUwzZm8ydTFWVzF2YnZiUzBORmkzYmwxWVhGd2MxTmZYaDBWRlJVRkRRME9ZU0NTQ1hDNFhobUVZUkZFVUpoS0pNSmZMQlUzSE1BekRLSW8yT1FaQkVFWm1KdmRFNEI3R1FSQUdjUnpHUVJBRWNSeTZlK2hCRUZvY0J4NEVZZUFleG1aQjRCNjZXV2lOeDhEY0c5czJsZ1ZOZFFxQzBOMjdXZU5FZmFuTVN2TVQ4NlhtWGlxemJwSks4eFA1cFpadm84WkpmbW5WS20yMDZaeVpMRzVqMnJweDM3czJiVkt6aGJaZGlVbWFzTzhJWFhEUWllclRJZ2xnV2YwYTlTL2VTd2tMOUxFRHgybHN2NFAxeDVlbTZmblZDemZiVjNMZjRSc2xBVVFlNnhjdlBLaUhsOHpia2JlZzlWR0RmdkRNdi9UNXd6K2dFd2NNYnk2Zi92YTg3VW9DR05wakh4M1YvMUFkdS9maEd0cGpuMDNxWDErN1ZIZTg4VitWOVQxSUp3dzRVZ2tMOUxYaHArdnkyYmRzTXU3dzN2dExha3lNbVB2T1psYzBCQUFBQUFEc1FaTEo1REJKSjdyN3ZkWFYxWnYvaFhzM01XalFvT1BVbUJCeGY3NW9mUnpIbDNTa3I5V3JWNi9vMjdkdmQzZi9ibE5aRUFSM3VIdDFHSWF4dXo4UkJNRjJiei9RbFpBSUFHQ1haR2JQOSszYjk1dktUNjVMVWphYnZUT2RUajhnNlpUZXZYdW5KTjA3Y2VMRUNuY2ZLK25KVENiemk1WjlaTFBabTlMcDlQbVN4clVzZitpaGg1WkwrbDNMc3JsejU5WVBHalRvMzVJT2t6UmMwa3RiaXErOHZMd292MUxBa2tXTEZuMjVaWnpGeGNVL2EyaG91RXJTNmNvbkFrajZuL3p4R3kyM0RLaXFxbHFTU3FXK2JHWnNDZ3RnaHpIM2M5eE1McTM2YjIzdERoMnJidlpzbFhidnJ1RkhITEZEeDJteWQvOStPdkNBSVczV1dkQ3hTZHNqRGo5VTJacUh0V0hEQnBXVWxHanhXNDNmdGdjTjNFL3ZHM0dremp2bnJFMnVXYlBtWGQxOTM0T3FLQnV0SXc0L3RNMStCdzhhMkdaNVo1cytZOGJhUkNLaElBZ1VCRUZ6K2JyMTZ5VXoxVGMwU0dacXlPVWtNK1dpU0RKVEZNY2JuYmN1YjMyTTNXWGVPSzN1VXZNa2UvTmt1MWxqZmY3b1V2TlJyWTltalpQdUxZNXlmKzk5WHZPN2xtV0ZuNXlQSmEyUyt5cVhWc2xzdGFSakN4MVVrM0FiUDUraitoK3E4NFllcndPNjc5MWN0ckpoclc1ODRTSE5XZkdxTGo2MFVwUDJhMXppLzdDZUEvV2owUi9URTh2bTYvYlhIdFdyNzc2OVNYLzNMcWpUcUQ0SHFyemZ3Vm9iMWV2YWVmZG85b3BYdCsrbTJpbnlXRDkvL2dHOXRPWXRYWGpRaVhwcTVldTY5ZFV0YmEzWXRuN0ZlK2tUQnljMXNzOEJtNnlPSURWKy9jOVo4YXJ1WHpoYnRjc2Ivd241eExMNU9xelhRQTNzMWtjRHUvWFJsU01uNi92UC9GT3JHdFpKa283c05iaTVyK2RYTFd6M05nc0FBQUFBZ0M3TkVvbkVEeVhKM1g5VTZHQTZRM1YxZFUweW1UeXNxS2hvclNUVjFOVGtKUDFoTzdyOFFNdVRxVk9uWnRUNEp5T1QybDYyTVAvQTZUZTJZOHpkRm9rQUFIWko3djV3MDlQNnJjcWZNTE5Uek96dy9QbXgrZU05YXZ1Yi9DeTFTZ1NRR2lmeSsvVHBjN3lrOFpJT043TkRKUjBwU1dhMjZWOTRXK25Ycjk4SWQrOGw2YTFCZ3daOVo5Q2c5L2FEYldob2tLVDFrZzV1Y2NteGtxS1ZLMWZlcjFZU2ljU3NLTnJrVmdHZzA1alp3ZmxqdHgwK21MdldyVm16dzRkcE12L0ZsMVJVMVBaeSs3bGN4NzYzSG5Md1Fhck8va2N2di9xYWpqemljQzFhOUpZa2FjaitnelI4MkJFYVBtelRKSWRacytmbzd2c2UxQmtmT2tVajN6ZDhrM3JzVW1KM1gyTm1xK1crMnMxV203VGFwVFVtdlZmV2VGeGo3cXZOYkhVY0JLdEQ5elZSRUt3T29taDFjWEh4NmcwYk5xeXVxS2hZMjNxQU14Nys2WmJYeTk5QkVoYklaR3J3eHEvOUlnczFwdTlCemZWcmN4dmF2SzQ0U0NnNVlJUStOTGhNKzNmdnYxSGRmNWJNMVI5Zm1xYlZ1Y1lKN04vTW42cW5WcjZ1U3c1Sk5VOWtIOTMvTUIzZC96RE5XN1ZBRHl5Y3JTZVd6bStPUVpKdWVQNUJmWFBFR2ZyTi9DcTlzWFpacDk1emU5eTdvRTR2ckZxa2hldTJ1UExnWmkydlg2Tit4WHR0a2dTd2NOMEtUWC83T1dVV1A2TWxHelplZVhCOTFLQnI1OTJqcTk1L3RycUhKVHBrcjMzMXN6RWYxNDN6SDlJcmE1Ym93b05QYkc3N3hOTDVIWW9MQUFBQUFOQTFUSmd3b1R3TXcyOUpPa0JTaGJ2L0xwdk5QbHJvdURwTFRVM05penRobUlMOExXWlhSeUlBZ0YyU21XMzZTRm1qZC9QSHBzMVdCMGlTdTdlNW5xcTcxN2QrVWpDWlRBNUxKQkozcUhIaWY3bWtwOTE5bnFSNk14dXZObFlDYmtQVFg4a1AwM3RQL2JlK0IwblM1TW1Ud3hVclZ2Uno5d1YxZFhXYmJDRzhZY09HK2tTQ2I4Y0FkcHhZV21kUzkzVnIxL1liUDM1OHgyYkNOaS9JdjRva0Zidjd5azd1ZjR2dWU3Qks5ejFZMWFsOUhuTFFVRW5TcTYrK3JpT1BPRndMRnkrV0pBM1pmLy9OWHZQaXk2OHFDRXlISG5yd1p0c1VuUHRhbWNWeWoxeUtUSXJiZFRTTDNEMDJzOGlsMktSTmpuS1AzQ3d5OXpoLzNQaDhXOXJteDVPVWs5UVFTUFh1WGkrcFFWSzlCMEc5cFBxZ3NhemUzZXM5RE9zVFVyMmtCbmV2YjNyRkpTWDFwVTF0M090SGpScjE3aFkrb2QzZWdUMzIwYlZqTHRENnVFSHJjdlhxbmloV1NmQmVvc3lpOVJ2Lzd6bXMxeUNkT0dDNHh1MHpURDBURytjSnZmTHVFdjMreFl6bXJWcWcxbWE4L2J6bXJIaE5GeDJjVk9XKzcyditoOU9SdlFicnlGNkR0VDV1MEt6bHI2aHEwUnpOV2ZtYVZ1Zlc2VnR6YnV2MCs5MFdXOXErb0QzKy9NcC9kTTNvaittbDFZczFhOFVyZW1McGkzcmwzU1Zidk9ibE5VdjA3VGwvMTNkSG5xWGVSZDNWdjZTbnZ2TytqVmNVV1I4M0tQdldzOXNWR3dBQUFBQmd0NWVRbEZiai9NY1BWNjVjdWUzN1hRSnRZT1lKd0k0V1MxSisvOTZOdVB0ZVcxak90MlF6NVUzclB6Zjk1WFdESkFWQnNIZGJqYzFzUU91eVJDSnhzNlFqM1AyY1RDYnpEK1V6eFZLcDFBL1Z1RUxBVnVWeXVUVmhHRXJTQTlYVjFhZHVxZTJVS1ZPaVZDcVZrOVJQYlN4UEU0YmhKakVDQU5ybnJETlAwK2hSSTl1c3UrcWFhenZVNXdGREJrdVNYbnU5TWNkc3dZSkZDb0pBK3c5dVhOci8zQXN2MGRxMTY5cTg5cHdMTG02ei9KU1QwdnJNeFJkMUtKNXRkZnk0Y2QzVk9Ha2VxOFhXTmVqNkZxeGRMa25xRmhTcFcvSEdLMlU4dGZKMXZkbmlhZnlMRGs3cTlNRVZtL2F4YnJtbXZQNjRIbDR5ZDR1cDlHdHk2L1dyRi82dEJ4Yk8wZ1ZEVDlEb3ZrT2I2N29GUlJyVGQ2aisvbHFYZVhoQkw2eGVwQXNlL2VVMkwrSC95cnRMOUswNXQrbHJSNTZtb1QzMjJhVCs3Njg5MnJ6YUFnQUFBQUJnenpSdDJyUW5KUFV1ZEJ6b2VrZ0VBTENqclpDa0lBZ09hVjFoWnVXYnU4amRONm1iUEhseXVIejU4ZzlLVWhSRlQrVGJQV2RtY3ZjVEpXMjBaMDU1ZVhtUnU0OXJtV3d3YWRLa0hsRVVIUzNwNlV3bTgvZFdRN3gvQy9jUnRqeXByNitmVzFwYUdrbXFTQ2FUM1dwcWF0WnY0VnBKZXQ3TVJreVlNT0dvL0EvMWxpWnM1Vm9Bd0dZTTJYK3dSbzQ0c3MyNk1BdzYxR2RwYWFuMjd0OVByNzMrcGlScHdjS0ZHanhvNEVaYkVPdy9lSkRTbFkxTGU5OTE3d01xS1M3V3lTZWx0WGp4RXYxN2FrWVRUanhlQng0d1JMbGNUcmZjTnFWRGNRRGJhbjNjb0dYMWE5Uy9lQzlKalptSFN6ZXMwdXdWcitxdnJ6eThVZHZiWHAyaDhyNEhOVzhGOE1xN1MzVDNtN1Y2Wk1rOHhkdXdtdDdMYTVib2U4LzhVMGYyR3F3emh4eWw4bjZOcTJKYzk5eDllbjN0MHM2NXNWM0V0aVlCTkZtNGJvVytPdnV2bWpCZ2hDYnNPMElIN1RWQTlYRk85eStjcGJ2ZW5ObkpVUUlBQUFBQUFEUWlFUURBamxZclNlNStjVEtadkttbXBtYWxKS1ZTcVhNa0hiKzVpOHhzUWpxZC9rUjFkZlhOVFdYTGx5Ky8zTXdPY2ZkSGEycHFucEdrOWV2WFAxUmFXcnJLekQ2UVNxWE95MlF5dCthYkIzMzY5UGxSMDc3WVRjSXd6RVZSRkpuWi9zbGtzazlUUE9sMCtsUjMzOXlUL1crYjJjQng0OGIxbkRGanhtcEptakZqeHVwME9uMjNwQStIWVhoZE1wbjhRazFOVGE3cGdna1RKcFM3K3pzdDlyNzVoNlR2aFdGNHcwa25uWFRLUXc4OXREdy83cEdTcm1yblp3a0FhT1dOTnhmbzZXZm50VmtYUlIxL0dIN1FvSUY2NVpYWEpFbHZMbGlrOTQ4Y3NWSDlmdnNPMEptbk5mN1l5RXg3V0wxNjlkU1pwNTJxcDUrZHAzOVB6V2hzZVpuR0hYdVUxcTFmVHlJQWRxcUxuN2hKUVg2eC9pMU42RytJRy9TejUrN1RoNGNjclFjV3ptNXpDNEJ0TVcvVkFzMTc5azd0MTYyUER1eXhqK3FXdjdyeG9USUFBQ0FBU1VSQlZMeGQvUlhLRlhOdWs4bTB1cUZ6bjlLUFBGYjFXMCtyK3Eybk83VmZBQUFBQUFDQXpTRVJBTUFPMWE5ZnYrenk1Y3ZubU5tb01BeWZUcVZTTlpMMk03UGozUDB1TXp1anJldmMvV0ZKdjAybFVoZExtaWRwcEprZEpXbTVwRXVhMnVVbjVMOGs2WTltZGtzNm5iNVUwc3Z1WGlHcHZ4b240RC9hMVA3QkJ4L2NrRXFsN3BKMFZoaUdzOVBwOUwvVnVOM0FCRE83UjlMcGJjU1NOYk96dTNYcjlrZzZuZjZ2dTgvSVpESi9sdlFsU2NlYTJXY1RpY1RFVkNvMXc4eldTU3FUZExRYW4vUi9VWkxDTUx3dWlxS3p6ZXpvWEM0M04vODU5SkJVNmU1L01MUEx0dXVEQm9BOTFEL3Z2RWYvdlBPZVR1LzNtTEhsR25Ia01LMWV2VWJ2ckZxbGc0WWUwT2xqQUR0S2U1L29mK1hkdDNYZGMvZDE2dGlMMTYvVTR2VXJPN1hQRytjL3BCdm5QOVNwZlc3T2M2c1c3cFJ4QUFBQUFBQTd4TUNaZFhWWEZqb0lkRjFqeTh0M3E2OHZFZ0VBN0ZCVHBreUp4bzhmZjNKeGNmSFBKSDFBMGtjazFVWlJWQm1HNFlja3Raa0lJT2t4ZC8rZW1WMGo2VHhKYXlUZEZzZngvMmF6MlpkYU5xeXVydjYveXNyS0ZXYjJUVWtWWmpiY3pLcmpPTDVjMHBkYWJnMGdTV1oyc2FTM0paM203aGVhV1oyN3A4M3NKTFdSQ0ZCZlgvK2w0dUxpN21aMm9xUUQzSDFhZnR6WEt5c3J4NXJaZHlTZEt1azhkMzlMMG54My8xai8vdjBmYWVxanFxcnEzV1F5ZVdJWWhqK1FkSWFabmVIdUw3cjdsNk1vK25zaWtTQVJBQUE2NElNblQ5THdJNGUxV2Zmelg5M1U0WDVQUFhtU0pPbTVGK1pMa2twS1N2VHZxUmtOR1R5NHczMENBQUFBQUFCZ2gzR1pEVFRwdTRVT0JGMGFpUUFBME5Jamp6eXlTTks1YlZROUllbmJtN3N1bTgxbTFmaGsvVlpsczlrN0pkM1pSdFVYODY5bTFkWFY3MGo2YlA3VjBtTnE0NXQ0UHY3VE5qUHVBa21mYVUrTU5UVTFTeVZkbW4rMVptMlVBUUMyNHJCREQ5RzRZNDlxcys1WE4vMStvL09oQnc3Uk9aUFAxR0dISGJMWi91TFl0V2p4WXIzK3hwdDY5YlhYTmVlcFp5Vkp2LysvdjBpU1BuWFIrWjBVT1FBQUFBQUFBRHJMMlBMeVRSN3lBL1owSkFJQUFBQmdqekQwd0FNMDlNQXRML0gvNTF0dTAxMzNQdEI4SG9haERqMzRJQjA1N0hBZE9ld0lqUm81UXJmOTQxODdPbFFBQUFBQUFBQUEyQzRrQWdBQUFLRExpZU5ZdVZ4T3JiZUhhZDNtaFJjYmQ1dnAzcjI3Skdua2lPRjZlK2xTSFhib0lUcmk4RU4xNk1FSHFiaTR1TU54Tk5RM1NOSVc0d0FBQUFBQUFBQ0F6a1lpQUFBQUFMcUVoNmMvcWtkbVBLNUVJcUhseTFlb3ZyNUJBL2JaZTZNMjM3bnFSMXEwYUxHNmQrK3VWYXRYYS9ueUZlcldyVVFIRHRsZmtsUlJQbG9WNWFPM2Fkd3hvMGFxdExSVWtsVGFyVVJERHp4QVQ4NTVXdFhaR2kxZnNWS1MxS3RYejA2NFF3QUFBQUFBQUFCb0h4SUJBQUJ5OS8xa0pqTmJWT2hZQUtDanVuWHJwbGxQemxFVXhUSXpEZGwvc000N2QvSkdiUWJ1dTYvbVBQV01KQ2tJVElNSERkUkY1NStydmZicTBlRnhQM1hSK2MzdkR6M2tZTjF3N2RWNitkWFg5S1d2WFNGSk92Q0FJYXBNbnREaC9nRUFBQUFBQUFCZ1c3RkdLUUJBdGJXMU4waTZzS0tpb2sraFk4SHVyYTZ1N3RNdS9UWXdHMXhXVnJhdzBQR2cwY3k2dXFVbTlWKzNkbTIvOGVQSHIrams3b1A4cTBoU3NidXY3T1QrZDRnNGRnVkJ4LzRwL09KTEw2dTB0RlNEQnczczVLaTJuNW4xa1ZRdnFVRlNuSDloSnp2ajRaOTZvV01BMnV1dUU3N0czd1VBQUFBQUFPaUNXQkVBQVBad3RiVzFBeVZkNkdZekN4MExBT3dzSFUwQ2tCcWYrZ2NBQUFBQUFBQ0FYVmxRNkFBQUFJVlRXMXU3dDB2M3k2eDNhSFpWb2VNQkFBQUFBQUFBQUFEQTlpTVJBQUQyVUhWMWRXZTY5SXlaalpIN1o4dkt5aDR1ZEV3QUFBQUFBQUFBQUFEWWZtd05BR0NyWnMrZWZWd3VqcTh1ZEJ6b0hDYVZTRHJHRzk4dk1pbFZYbEdSTFhSY0FBQUFBQUFBQUFBQTZCd2tBZ0RBbnNaOWxhU2ZtZGxzbCs0dEx5OS9wOUFoQVFEUWxiajdXMmEyYjZIakFMYkczZDhxZEF3QUFBQUFBR0RISUJFQXdGYU5HVFBtVVVuSlFzY0JBQUN3V3pCN1V0SkpoUTREMktyR3IxVUFBQUFBQU5BRkJZVU9BQUFBQUxzMTMrakVmVW1oQXRuVHRmSFplNXNOc2VPNW1GekY3b0d2VlFBQUFBQUF1aXdTQVFBQUFOQVpYSkxYMTljL1UraEE5bFQ1ejk1RkFrREJCVUh3Zis3YVVPZzRnQzN6ZWk4Sy8xRG9LQUFBQUFBQXdJNUJJZ0FBQUFBNmk2OWJ0NDVFZ0FMSmYvWWtBZXdDN2h6L2xSZE0rbEdoNHdDMnhGM2Z2ZWU0TDc5WTZEZ0FBQUFBQU1DT1FTSUFBQUFBdGxmVFUrZytmZnIwV3lXZWhDNkErb2NmZnZpdmF2SGZvc0R4N1BHSzluNzNhcGMvWCtnNGdMYTRhL2JkSjZ6OVNhSGpBQUFBQUFBQU93NkpBQUFBQU5oZUxpbVdGSC9vUXg5NlllblNwYjhzZEVCN21yZmZmdnNucDU5KytvdksvM2NRaVFBRk4yWEVsZldCOUpsQ3h3RnN3aFZad2o4cHV6SXVkQ2dBQUFBQUFHREhJUkVBQUFBQTI4TmJIR05KMFljLy9PR2ZSVkhFY3RNN1NVTkR3OVB2Zi8vN2Z5RXAwc1pKQUNRREZOaWRKMXorbnplNjl5cVdkSTFjVWFIandSN09GYm5yeDIvMDZGVjYxN2pMbnl4ME9BQUFBQUFBWU1kS0ZEb0FBQUFBN1BhYWxxS1BKVVdQUFBMSXV0bXpaMysxb3FMaXJnTEh0U2VJSG43NDRTOHNYcnk0UVJzbkFwQUVzSXVvcS9oTVE1MzByVE5uL1BSdmNjNC9ZS1pqM08wWU13MHVkR3pvK3R5MXdNd2ZqMlZQaEFrOWVOZTRyejFUNkpnQUFBQUFBTURPUVNJQUFBQUFPa1B6OWdDU2NtUEhqbjE0ekpneGd4OTY2S0Z2N0xQUFBwK1ZGQlkydkM0bmV2dnR0Mjg2NmFTVHJwNDllL1k2U1RteExjQXU3YzdHQ1ZnbVlYZWcydHJhSXBlV21WbFBTVExwMlBMeThzY0xIUmNBQUFBQUFFQWhzRFVBQUFBQXR0ZEdLd0tvY1ZLNllmYnMyV3NIREJqdy9YdnZ2VGUxWU1HQ3ExYXZYdjFBRkVXTEN4cnBiaXlLb3NXclY2OStZTUdDQlQrNDk5NTdVd01HRExoeTl1elpheVUxcVBFelowVUE3TkVxS2lvYVRQcDcwM2tzblZmSWVBQUFBQUFBQUFxSkZRRUFBQURRR1pvbW51TldaZkZwcDUzMmxLUm4xWmlFYWkxZWFEL1hwZ2tYclY4a0FXQ1A1MkY0cThYeHhaSmswbm51L2tVeml3b2RGd0FBQUFBQXdNNUdJZ0FBQUFBNlM5TWtkZFA3bHRzRlJObzRFYUFKQ1FGYjVxM2V0LzVNbTQ1TjVTUUJZSTlXTVhyMGYycnI2dDR3c3lHUyt0WSsrZVJKa2g0b2RGd0FBQUFBQUFBN0c0a0FBQUFBNkV4TkU5S1dmeCswT0c5S0JKQklBTmhXM3VJWWErT0VnSmFyQlFCN05EUHptWFYxdDBtNlhKSXNpczRYaVFBQUFBQUFBR0FQUkNJQUFBQUFPbHZMU2V1V2lRR3NCdEF4YmEwSzBIcnlueVFBSU0vY2I1SFo1WkxrMGhtUHZ2Rkc2WEZEaHF3cmRGd0FBQUFBQUFBN0U0a0FBQUFBMkJGYVQxNUxyQWF3dmRxYTlDY0JBR2lsb3FMaTZabTF0YythMlFnekt5MTYrKzJ6SlAyMTBIRUJBQUFBQUFEc1RFR2hBd0FBQUVDWDF2TEo5ZFpMMnZQYXRsZkx6NUN0QUlBdE1mdEw4MXYzOHdvWkNnQUFBQUFBUUNHUUNBQUFBSUNkcWEybDdYbTEvd1dnSGJ5NCtEYmwvNTl4OS9UVFR6KzliNEZEQWdBQUFBQUEyS2xJQkFBQUFBQUFkQ2xIalJ6NWh0ei9JMGxtRm03WXNPR1RoWTRKQUFBQUFBQmdaeUlSQUFBQUFBRFFGZjIrNlkxTFg1am1uaWhrTUFBQUFBQUFBRHNUaVFBQUFBQUFnQzVuZFhuNVA5ejlMVWt5czMxN3pacjFrVUxIQkFBQUFBQUFzTE9RQ0FBQUFBQUE2SEltbU9WTXVySHBQSmErVU1oNEFBQUFBQUFBZGlZU0FRQUFBQUFBWFZKcGFlbU43cDZUSkpPT25mbmtrMk1LSFJNQUFBQUFBTURPUUNJQUFBQUFBS0JMR2pGaXhIS1QvdFowYmxIMGxVTEdBd0FBQUFBQXNMT1FDQUFBUUF1cFZHcmZkRG85SnBsTWRpdDBMQUFBWVB0NUl2SHo1dmZ1WnovOTlOUDdGakllQUFBQUFBQ0FuU0ZSNkFBQW9DdEtKcE45RW9uRUNuZWZrOGxrUmhjNkhyU3Rzckt5MHN3T1dybHk1VzExZFhWckpjbk16cFYwZlJBRTVaSm01ZHVkR3dUQnAzTzUzQ2RxYW1wZTNSbXhwZFBwM3U3K29XMjlMb3FpSjJ0cWFwN1pFVEVCQUxBN0dqdDY5T3ladGJVenpHeWNtU1UyYk5qd09VbmZLWFJjQUFBQUFBQUFPeEtKQUFDQTNVSXFsVHJEekc3Wm5qN2MvZEZNSmpPcDZUd0lndSs3K3lHUy90S2kyUkh1M3JCNDhlS1drK212U1RvOERNT25LaXNydjV6Tlp2L1FSbnhmTWJPK0hZMHRpcUlwMDZaTm05TjBuc3ZsaGlRU2liOXVheitKUk9KL0paRUlBQUJBQ3liZElHbWNKTG4wdWZuejUvL3dzTU1PMjFEZ3NBQUFBQUFBQUhZWUVnRUFBTHNGTTN2SjNXOXFVYlN2bVowdjZRRjNuOWRHKzlNbERYRDMzN2NvZnFYcFRUS1pIQ1pwbkpuOW9LNnVycUZGbTlGbTl1emN1WFBybXdxeTJleWpreVpOR2hORjBlMUJFUHcrbFVxRm1Vem10NjJHL0x5a0F6dDZmMEVRUENkcFR1dnlLSXBPZC9jSDJ0TkhJcEZZMzlIeEFRRG95c3JMeS85VlcxZjNscG50YTJiOVZxMWFkYTZrUHhVNkxnQUFBQUFBZ0IyRlJBQUF3RzZodXJyNmFVbGZiVHFmT0hGaWhidWY3KzYzWlRLWlRWWUtTS2ZUaDdwN1VTYVQrV3JyT2trS3cvQVNTVkY5ZmYzdm1zcVN5V1RDM1VlWjJlMnQyMWRWVlMyWlBIbnl4T1hMbDE4Y1JkRWZXOWRuTXBtaG00czlsVXI5d2N3K2xjdmwrdGJVMUt6Yyt0MitKd2lDWVdhMmZGdXVBUUFBR3pPenVMYTI5dWVTcnBHazJQMHlrUWdBQUFBQUFBQzZNQklCQUFCN0pETXJjL2VndUxoNFhqcWRiaTZXVk9ydTU2ZlQ2WSsydm1iRmloVXlNeVVTaWV1YXJnbUNZTitxcXFwM2QyQ2NQOTVSZlFNQXNDY3BMUzM5M2JyMTY2K1VWR0ptWTJiTm1uVkNXVm5adzRXT0N3QUFBQUFBWUVjZ0VRREFMaVdWU3IzZnpPYTQrOXhNSmpPaWRYMDZuZjYycEt2Yy9ldVpUT1lua29KVUt2VUpTWjh4czhQZFBaRDBncnRmbnMxbXN5MHV0VlFxOVRFenUwVFNhSGN2a2ZTNnBCc3ltY3l2VzR6Zlg5TFh6T3gwZHg4cXFjSE1ucEwwNitycTZyKzFFYktsVXFsTHpPeC8zSDJZbWExeTk3dmMvZXJOM1dQK1NmWXJKUjN2N3NXU25uSDNuMmF6MlNuYi9vbWhvOXo5SmpPN3YxWFphV1kyWHRJUEpLMXRUei9MbGkycjMzcXJqblAzeVZFVS9iczliUk9KeERhdE5nQUF3SjVreElnUnkydHJhLzhxczRzbEtYTC9naVFTQVFBQUFBQUFRSmRFSWdDQVhVb21rM2txblU0L2JXWWprOG5rc0pxYW11ZGFOVGxiamN1NS8xV1NVcW5VSDgzc0luZC9WdEpmekt5M3U0OExndUQ5a3BvU0FTeWRUdDhpNldPUzNwRlVaV2JyM0gyMG1aMGk2ZGVTTkduU3BJT2lLSnBtWmdlNit4eEp0MGpxSTJtU3BGdFRxZFRSbVV6bUN5MkRTYWZUdjVaMHFhUVZabmFucE5ETXpwSTBwcTM3UzZmVHA4ZHhQTVhNR2lUZHBjYko1ZzhHUWZDUFZDcjF1WlpKQ2RpeE1wbk0zMXVYcFZLcGl5VE55MlF5M3k5QVNHMHlzLzJMaW9xR3RhZXR1Ky9vY0FBQTJLMEZRWEI5N0g2eEpKbDBSbTF0N2JDS2lvclcvOTRFQUFBQUFBRFk3WkVJQUdDWEU4ZnhyVUVRL0NnSWdvOUkrbUZUZVRxZFBsTFMreVRkLzhnamp5eWFOR25TZ0NpS0xuVDNseGN0V2xRMmQrN2NwaWV6ZzJReTJhL0ZkVjlVWXhMQTQrNyt3VXdtczZ5cGJ1TEVpWWMxdlkraTZGWXpPMURTNVpsTTVxZE41ZVBIang5WVhGdzgzY3d1cTZ5c3ZEK2J6VmJsK3oxVjBxWHUvbndZaGlkVVZWVXRrYVJKa3lZTmlPTzR1dlY5alI4L2ZoODFKaXVzeWVWeXh6VWxPZVJYSVhqS3pINlNUQ2IvdHExN3lLTnpUSmd3WVlTWmpYRDNHNVBKNU41YmFwdkw1YUxwMDZldjJFbWhYYzhFUHdBQW5hT3NyR3h1YlczdC9USTdWVklnNlNwSmt3c2NGZ0FBQUFBQVFLY2pFUURBTGllZkNIQjFFQVJucVVVaWdMdWZZMmFTZExNazVYSzVvaUFJek4yREF3ODgwT2JPbmR2Y1JVMU56ZEw4ZTNQM3l5VTF4SEY4MGJScDA1YTFHRXBUcDA2ZEwwbVZsWlZIbWRteDdsNlh5V1N1YmRubWtVY2VXWlJPcC85WDBxMzVyUVdxOGxYL2t6OStveWtKUUpLcXFxcVdwRktwTDV2WjFKYjlGQmNYZjBKU0wzZi9Zc3VWRGpLWnpMSjBPbjJ6cEN2Q01FeEwrdWUyZm1aZFhUNEpaR2JMc2ppT0F6T1RtZjBoblU3ZjFNWmwzU1FGNlhSNlRjdENkLzl0SnBQNVN1dkdZUmllSzBsbTlybEVJdkc1TGNVVGh1RkxrZzdkMXZ2b0NIYy9KNHFpaDlyVE5wRklMTjE2S3dBQTlteEJFRndSdTU4cVNUSTdhOWFzV2FQS3lzcm1GRGdzQUFBQUFBQ0FUa1VpQUlCZFRrMU56WnZwZFBwaFNjbFVLblZ3SnBONVdaTE03S1B1dm16Um9rWDNTbEkybTEyUVRxZHJ6Q3paME5Ed1pHVmw1WS9qT0w2OXBxWm1mVk5mNlhSNm1LVDkzUDJ4YWRPbVBiKzVNYzNzMlB6eFBrbWJQSDY5WWNPR2FTVWxKZExHUy80Zkt5bGF1WExsL2EzYkp4S0pXVkVVdFI3anVQemJrZWwwK2djdDY5eTlMSi9rY1BCbVA1ZzlXQzZYV3hHRzRVYVQvV1kyVUkwclBWUzcreVpMK3ByWjZXWTJ3TjEvMzZwcWV1dTJ4eDU3Yktta1M5eDlscGtkNnU2M21ObHRyZHU1ZTZta3V5WE4zNTc3MlViOUplMi9FOGNEQUtCTEt5c3JtMU5iVy90UE5XN25wRGlPcjVaMGFvSERBZ0FBQUFBQTZGUWtBZ0RZSmVVbllwTm05aEZKUDUwd1ljSW9TY01rL2FMRkZnQ1NkSWFrYXlSOUtnaUNtODNzcDZsVTZwcE1Kbk85SkkvamVHQVFCREt6VjdZMG5wbnRMVWx4SEwvWlZ2MGpqenp5VmlxVmNqUHJKVW1USjA4T1Y2eFkwYy9kRjlUVjFUVzBicjlodzRiNlJHS1RiN0g5ODJOOXFvM3htNDZsVzRwelQxVlRVN05ZMGxkYmxsVldWbFlHUWZDeEtJcCtOMjNhdEh0YVg1Tk9wdzkxOTZKTUp2UFYxbld0ZGUvZS9kT1NCcGpaWjkyOVVsS3liOSsrbDAyWk1tV2piSTVVS25XNW1aWEdjWHpOZHQ1U3U1blpqVzE4TFFFQWdPM3p2NUkrTENtUTJTa3puM3p5cUxHalIvKzMwRUVCQUFBQUFBQjBGbVlXQU95U3pPeWY3djRyU1dkSitta1FCR2RMVWhBRU43ZHNWMTFkL1k2a3owNmFOT25LWEM1M1NSQUVYNUYwWFRxZDdsVmRYWDJsbWEyVEpIY2Z1S1h4M0gxMWZwbjVRVzNWSjVQSkFXWm03cjVja3FaTW1SS2xVcW1jcEg2U1RLMVdFUWpEY0VBYlk2d3hNN243VVpsTVptYnJlbXl6d1pJVWh1R1NyVFhja3BOUFBybWt2cjcrYTVKZXJLNnV2ck95c3ZMeElBZ3VXclpzMlZjbC9iaXBYU3FWR2k3cFNrbTNaYlBaaDdkbnpHM2g3aGRFVVZUZG5yYUpSS0xOUkJZQUFMQ3hpb3FLNTJiVzFmM05wUE1sU1ZIMFUwa25GallxQUFBQUFBQ0F6aE1VT2dBQWFFdCtndjgrU1dOUE9PR0VJWkkrS3VuSnFWT25QdGxXKzZxcXFpWFpiUGFIN241TXZ1ampraFJGMGRQdTNpQ3BZdEtrU1p0TXpyY3dVNUxNN09TMktzTXdUT2JySDIxUi9MeVpsVTZZTU9Hb05pNlowRWJaVS9uaitDM0VnZlliNCs2K2Z2MzZ6Vzc1MEI3MTlmWGZON1BCY1J4Zkxpbk9ack1MM1AyYlFSRDhjTUtFQ2FkSjBzU0pFd2RKdWwvU0luZi9mQ2ZFdmxtVEprMGFrRXdtOXk4cUt0bzNYeFNxTVhHdlBTKzVlNjlrTXJsL01wbmNYL3ljQndCZzg0cUt2dXZ1a1NTWmRNS3NXYk5TaFE0SkFBQUFBQUNnc3pCQkFHQ1haV2EzbUprVkZSVjkwY3dPY2ZlTlZnTVlQMzc4UHNsa2NsakxzdnI2K3RYZXFFR1NhbXBxMWtqNm01bjFqT1A0ZDhsa3NsdUw1a0U2blI0alNabE1wa2JTTTVLT1NhVlNYMm5aNTZSSmt3NlM5QU5Ka2FSZnRxajZoeVNGWVhqRFNTZWQxSytwTUoxT0gybG1WN1Z4UzdlNnU1dlpGY2xrOG4wdEs1TEpaTGQwT24xNnV6NFk2T1NUVHk0eHM4bVNaaytmUG4xRlIvdVpNR0hDMFdiMkZYZXZ6bWF6ZHphVlp6S1pYMGo2V3hBRS8wcWxVdCtLNDNpR21mV1E5S0ZNSnJPc0UyNWhzNklvZWlDUlNMemg3dFdTWkdaL1NpUVNiN1RuSlNrMHM2ODFuU2VUeVg1YkdRNEFnRDNXMlBlLy8yVXorNyttOHlpT3J5NWtQQUFBQUFBQUFKMkpyUUVBN0xKV3JGanhRSjgrZlphWjJjV1M2aVhkMnJJK0RNTjlFNG5FbkZRcVZXTm1UMG5xNXU0ZnpDL2gvN09tZGhzMmJQaFNTVWxKaFptZEhvYmhLNmxVS2lOSlpuYTBwR2NsblNISmM3bmN1V0VZVGpPemE5UHA5UG51WG10bWc2SW9HaTlwTDBsZnFLNnVudDFpL091aUtEcmJ6STdPNVhKelU2bFVqYVFla2lyZC9ROW1kbG5MZURPWnpGT3BWT29hU2Q4S3czQldPcDJlS3VsbGQ5OUhVbHFOaVFoM2Qvb0gyUVUxTkRSY2IyYjdTL3BPUi90SXBWTDlKZjNGM1ZkSFVYUko2L3FGQ3hkZVBHalFvREdTZnBndittQW1rNW5iMGZIYUs0N2p6NFJoMkxPTnFzUGMvUTB6VzkraWJXQm1BOHhzY1Z0OXJWNjkrcDBkRmlnQUFGMUFYRng4VlZCZmY2R2tZak03cXE2dTdrUGw1ZVgzRmpvdUFBQUFBQUNBN1VVaUFJQmRWbDFkWFVNNm5mNkhwUDl4OTMrMWZoSTdsOHN0Q01Qd1Q1SlNrc2E1K3dwSlQ4WngvS2xzTmx2VjFHNzY5T2tyamo3NjZPTjY5dXg1dWFUSlpqYlozVmU1KzFObTlwdW1kalUxTmM4a2s4a3hpVVRpQ2ttblNMcFEwbXBKL3dtQzROcXBVNmYrcCtYNFZWVlY3eWFUeVJQRE1QeUJwRFBNN0F4M2Y5SGR2eHhGMGQ4VGljUkdpUUNTbE1sa3JraW4wODlLK24rU1RuVDM4WkplbDNSN0VBVFhkYzRuMTNWTm1qU3BSeFJGTjZyeHY4MDkxZFhWZitwSVA4bGtjaTlKRDVqWjRYRWNmN2ltcHViVnBycDBPdDA3anVNTGdpQzRUTkpoYXR3U1lLeWt1MU9wMU8xeEhGOHpiZHEwWjF2MmwwcWxQcWd0LzB3OVVKTENNRHcxbFVxOXU3bEdZUmpPcWFxcXFtdlZkMXJTRnlTZGFtYS9xcTZ1dnF4RjNXZk43SmVTSHBQMHJ6aU83OGhtczYrMTgyTUFBR0NQZDlUSWtXL1UxdGIrVm1hZmx5U1hycEpFSWdBQUFBQUFBTmp0V2FFREFBQ2dQVktwMU5tU2ZtUm1ReVhkVmxSVTlJa0hIM3h3dytiYXA5UHB1OXg5ZENhVEdkcTZyckt5OG1kQkVId3BqdU52WkxQWkgwK2FOR2xBTHBjN0tRaUNqMGo2Z0tRU2Q4OUt1aktUeVR3eWJ0eTRudDI2ZGZ1bXBDK2FXYW1rWitJNG5pcHBhaHpIVXhPSnhFbzFyZ2F4WGVJNC9udzJtLzFWWldYbElaTE9DWUxnUEVsSHV2dFNTYjkzOXh1ejJleUNGdmQ0Z0tTUHV2czVabGFlMzNwaWhydmZra2drcGp6MDBFUEx0emVtYlZWWFYvZHBsMzRibUEwdUt5dGJ1TFBIUjl0bTF0VXROYW4vdXJWcis0MGZQNzdEMjJrQVFGZjAzMmVmM2MvV3JYdkZ6THBKa2tsbmw1ZVgvNlBRY1FFQUFBQUFBR3dQVmdRQUFPd3V4a3JxS2VtVDFkWFZOMjlQUjNFYy84VE1GbVN6MmVzbVRweFlFY2Z4NDBFUWhPNisyc3orRXNmeFRkbHNkbFpUK3hrelpxeVc5SzFrTXZuck1Bei9uNWw5SWdpQ0w3bjdQalUxTlErbTArbXh1Vnd1M003N1UwbEp5Y0pVS25XMm1kMmVMNXJ1N2hkRlVmVDNtcHFhOWEzYlYxZFh2eTdwV2tuWEpwUEpZV0VZZmx6U2hXWjJVeTZYZTcra3oyMXZUQUFBZEhWSGpSaXh1TGEyOWdaSlg1Y2tkLytlSkJJQkFBQUFBQURBYm8wVkFRQUF1NHZnK09PUDd6MTkrdlJPZjVvNW5VNS8zTjNYcmwyNzl2N0hIbnRzM2RiYUR4OCt2SGpRb0VFZnpPVnlEN1ExUWI4OWpqMzIyTkllUFhwY25zdmxicTJwcVhseFc2OVBKcE9KTUF6UGlLTG84WnFhbWpjN003YjJZRVdBWFJNckFnREFsdFhXMXZhVzJRTGxWL2h4NmN0ank4dXZMM0JZQUFBQUFBQUFIVVlpQUFBQTZEUWtBdXlhU0FRQWdLMnJuVFhyNjNML1VmNTBUZHl0MjJGSGpSaXh1S0JCQVFBQUFBQUFkRkJRNkFBQUFFRFg0ZTQ5SlNtTzQ1V0ZqZ1VBZ0cwU3h6OXo5NWZ6WjNzRjY5ZGZXOUI0QUFBQUFBQUF0Z09KQUFBQW9QT1lqWkgwWWtWRnhkcENod0lBd0xhb3FLaG9DSVBnMHkyS3pwczVlL2E0Z2dVRUFBQUFBQUN3SFVnRUFBQUFuYUsydG5admR6OU43ck1MSFFzQUFCMVJWbGFXa2ZzL204NHRpdjdnN21FaFl3SUFBQUFBQU9nSUVnRUFBRURuTVB1NXBGSlBKRmhLR1FDd083dE03bzByMjVnTnE1MDE2N0lDeHdNQUFBQUFBTEROU0FRQUFBRGJaZjc4K1NXMXRiVy9sblJlWVBiZHNhTkgvN2ZRTVFFQTBGRVZGUldMSkYzVlhPRCt2ZHJhMnIwTEZ4RUFBQUFBQU1DMlN4UTZBQUJkMTh5NnVzc2xkUzkwSE5qbEpDVzlKT21OUWdlQzdaWXc5NFBlV2JYcUtKa2Q2dExuSzhyTGYxWG9vQUFBNkFUWHVmc2xabmF3bWZXVTlITko1eGM2S0FBQUFBQUFnUGF5UWdjQW9PdWFXVnU3MU16NkZ6b083SUxjSmVOSDBPN08zZGVaMlJ4SnMweTZ2cnk4L01WQ3g0UzJ6YXlyVzJwUy8zVnIxL1liUDM3OGlrTEhBd0M3ZzFtelpxVmk5K3FtYzVOUzVlWGwyVUxHQkFBQUFBQUEwRjdNd2dBQUFIUnhKQUlBUU1mTXJLdjdxNzIzRXNEQ1hLOWVSeDV6MkdHckNob1VBQUFBQUFCQU93U0ZEZ0FBQUFBQWdGMlJ1ZjgvU1V2eXA0UENWYXZZQWdjQUFBQUFBT3dXU0FRQUFBQUFBS0FORlJVVjc4ajlrMDNuSmwwd2M5YXNrd3NaRXdBQUFBQUFRSHVRQ0FBQUFBQUF3R1pVVkZUY0wvZS9OSjJiKzUrZWZmYlpmb1dNQ1FBQUFBQUFZR3RJQkFBQUFBQUFZTXN1MDN0YkJBeFl0MjdkSHdzWkRBQUFBQUFBd05hUUNBQUFBQUFBd0JhMDNpSkFabWZVMWRXZFhjQ1FBQUFBQUFBQXRvaEVBQUFBQUFBQXRpSy9SY0NmbTg1ZHV1bkpKNThjWE1pWUFBQUFBQUFBTm9kRUFBQUFBQUFBMnVjTGtoYmszL2RwaUtJN2EydHJpd29aRUFBQUFBQUFRRnRJQkFBQUFBQUFvQjBxS2lyZThTQTRXMUlzU1NhTmxYUnRZYU1DQUFBQUFBRFlGSWtBQUFBQUFBQzAwOWd4WTJhNDlKM21BclBMWnM2ZWZYb0JRd0lBQUFBQUFOZ0VpUUFBQUFBQUFHeURpckt5cTEzNmQzTkJGUDExOXV6WlF3c1lFZ0FBQUFBQXdFWklCQUFBQUFBQVlCdVltU2VDNEZ4SkMvTG5QYU00dnF1MnRyYW93S0VCQUFBQUFBQklJaEVBQUFBQUFJQnRObWJNbUpWaEVKenA3cmw4MFNoSnZ5aGtUQUFBQUFBQUFFMUlCQUFBQUFBQW9BUEdqQmt6VTJhWE54ZVlYVnBYVi9lSkFvWUVBQUFBQUFBZ2lVUUFBQUFBQUFBNmJHeDUrZlZ5djd2cFBIYi8vYXhaczA0c1pFd0FBQUFBQUFBa0FnQUFBQUFBc0IyS2lvck9relJQa3N3c2pPTDRudG16Wng5VzRMQUFBQUFBQU1BZWpFUUFBQUFBQUFDMnc2aFJvOTR0U2lRbXlYMnBKSmxacnlpT3E1NTY2cW0raFk0TkFBQUFBQURzbVVnRUFBQUFBQUJnTzQwYU5lck5JQWhPbHJRaFh6UjBRMFBEL2JXMXRVV0ZqQXNBQUFBQUFPeVpTQVFBQUFBQUFLQVRsSldWMWJyWmVVM25KaDByNlU4RkRBa0FBQUFBQU95aFNBUUFBQUFBQUtDVGpDMHIrNWRMMzI0dU1QdFliVzN0L3hZd0pBQUFBQUFBc0FjaUVRQUFBQUFBZ0U0MHRyejhoM0wvVzNPQjJmZG56cHAxUVFGREFnQUFBQUFBZXhnU0FRQUFBQUFBNkh3WHVmUlkwNG01LzZtdXJ1N3NRZ1lFQUFBQUFBRDJIQ1FDQUFBQUFBRFF5U29xS2hyTS9XUkpUK1dMZ3RqOTF0cmEyak1LR1JjQUFBQUFBTmd6a0FnQUFBQUFBTUFPVUZGUjhVNXB0MjRUSk0yVEpETUxYWm95Yy9ic1V3b2NHZ0FBQUFBQTZPSklCQUFBQUFBQVlBY1pNV0xFOHNEc1JIZC9SWkxNTEdGeGZPZXNXYk5PS0hSc0FBQUFBQUNnNnlJUkFBQUFJSyt5c25Kd09wMStQWlZLVFMxMExBQ0FycU9zck94dEx5azUwZDNmeUJjVngzSDhNQ3BZa2dBQUlBQkpSRUZVWUYxZDNURUZEUXdBQUFBQUFIUlpKQUlBQUFEa21ka0Jrb1pJT2pxWlRDWUtIUThBb09zNGF1VElONHFMaWs2VSt5SkprbGwzbDZwcmEyc25GRGcwQUFBQUFBRFFCWkVJQUFBQWtKZkpaQjV6OTBseEhCOWJVMU9USzNROEFJQ3VaZFNvVWErRVlYaWlwTGZ6UlQwa1BWUlhWL2ZCQW9ZRkFBQUFBQUM2SUN0MEFBQUFBTml4WnRiVkxUV3AvN3ExYS91Tkh6OStSYUhqQVlBOVhWMWQzYUd4ZTliTWh1U0xZcmwvc3FLaTRzOEZEUXdBQUFBQUFIUVpyQWdBQUFBQUFNQk9WRjVlL3FKSlIwdDZNVjhVeU94UHRiTm1mYjJRY1FFQUFBQUFnSzZEdlc4QkFNQnVLNVZLOVhmM1M4M3NURE03eU4yN205bWNLSXErUDIzYXRBY2thZno0OFFOTFNrcWVrMVFTeC9FUjJXejJ0YWJyMCtuMEZ5VmRMK21YMWRYVmx5V1R5ZjBTaWNRaVNUT3FxNnVQYnpYV2NEUDdocnRQTUxNQjdyN0t6R1pFVVhUTnRHblRubWdWV3BCS3BUNGg2VE5tZHJpN0I1SmVjUGZMczlsc2RvZCtLQUNBM1VKRlJjV2lKK2JOT3laNDk5MnBaalpHa3VUK281bDFkZnVQTFMvL2ZJSERBd0Q4Zi9idU8weXE4dnovK09jK005dm9UUkVTUmF5SVVZUmROUWpFMlQwRHhzUk9iTkhFeEhUVC9DVXhQUnBqRWpWZlkySXZzY1dvTVdLTEdoVjJaaGtGUldSM0VRdHFiQ2lLMHF1VTNabHovLzVnbHl4TFcrckE3UHQxWFhQTnpsUE9jNThkdllBNW4za09BQUFBc0l0alJ3QUFBTEFyKzRPWi9WYlNRbmUveTh3ZWN2Y2hzVmpzMFRBTWgwclNoQWtUUHBUMGEwa2xablp4ODhUaHc0ZDNsL1FiU1ROWHJGanhxNDB0a2t3bVB5K3BUdEpaa2w2VjlIY3pxNU4wWEJBRUU1UEo1R2t0eDRkaGVLdVozU0twZzZRN3pld2hTZDJDSURoMG01MDVBR0NYZCtSQkI4MHZMaW9hNGU3UE5MZVo5TDNhMnRvN21rSmtBQUFBQUFBQVc0UWRBUUFBd0M3THpKNE9ndUR5Y2VQR3ZkUGNWbFZWTmM3TWJwZDBucVJKa3RTOWUvZnJGeXhZOEJVeisxSWlrYmdpazhtOFhGSlNjcEdrSHU1K3pqUFBQTE4wUTJ1TUdERmlOMG4zbUptNWV5S2RUazlvN2tzbWs4TWwxYmo3cldFWXB0UHA5UHhSbzBidG5zdmx6bkgzdHovODhNTWgwNmRQYjJnYUhpUVNpUjdiNC9jQUFOaDFEUm8wNk9NMzNuZ2pYTHhreWYyU2pwTWttWjFUVjErLzU5U3BVMGNQSGp4NFVYNHJCQUFBQUFBQXV5SytZUUFBQUhaWnFWVHFucFloQUVrcUtpcDZwT25IZ2MxdFk4YU15Ym43ZHlRcEhvLy9ZZVRJa2Z0cmRWRGd2blE2L2RqRzFpZ3VMdjZxcEM3dWZsM0xFRURUK2hQTjdBNHo2eVRwREVuS1pyTkZabWFTZ243OStsbUw0VkVtazVtM2hhY0tBQ2hnKysrLy82cnlJVU5PZE9uZUZzMVZ1U2g2WWNxMGFRZm1yVEFBQUFBQUFMRExJZ2dBQUFCMmFaLzV6R2YyVENhVDV5YVR5YXZETUh3OG04MU9raVF6NjlCeVhFMU56Zk9TYnBaMFFoUkYvekt6WmU3K2d6WXNNYlRwZUkrdXJ6T0tvdkZOUHc1dVd1Y0RTUmt6Mjd1eHNmR0ZxcXFxcnlRU2lkSXRQRDBBUUR0aFp0SGg1ZVZueXYxQ1NkN1UzTSt5MmJxNnVycmo4bGtiMW1FOGR1b0hBQUFBQUVBRUFRQUF3QzRzRE1QZkZSY1h2eVBwYis1ZVpXWU43djRmU1hMM2RUNEl6bWF6RjB1S3pHeXd1OStRVHFkbmIyb05NK3ZWTlBmOTlmVUhRZkJoMDdndUxacFBrblNEcEgyQ0lMZzlGb3ZORE1Qd1IrTERhUURBSmxSVVZGemlRWEN5cEdWTlRSMWRlbVJLWGQxdjgxbFhPOWZ5SW5QUTRwbkh6dmRvK1I0UkRBQUFBQURRcmhFRUFBQUF1NlJrTW5tTW1mMUcwb1FnQ1BxazArbFBwVktwa3hZdlh2eXpEYzJKeFdJLzBPcS8vOHlWZEc0aWtlaTJxWFhjZmFra0JVSFFkd1A5ZXpROUwyaHVTNlZTaTFPcDFIbEJFT3daUmRHdnpTeG1abjlPSnBNWGJkNVpBZ0RhbzhNSEQvNjMzQStYTktPcHlVeTZxTGF1N3RGcDA2WjF6R2R0N1V6ckFFQ3M2UkZ2OVRPUC9EL1c5OTRRQ0FBQUFBRFFyc1h6WFFBQUFNQ1dhTm9CUUZFVVhaMUtwZVkwdDNmcDB1WFE5WTJ2ckt3c2wzU0JwQWVqS0xvM0NJTDdZckhZLzBuNnhpYVdtaUxwV0RQN25LU24xOU9ma0NRemU3WjF4N2h4NCtaSStrTVlobVBNN0hWSlg1YkVOem9CQUp0VVVWSHgyb3N2dmpoa1ZXUGpReVlkM2RSOFhHTTJPN1cydG5aMFJVWEZTM2t0c1BDdEZRS1lNV1BHSWIxNzl6NG1IbzhmRVl2RmpqQ3o5UVlFa1YvdVBpdVh5ejJmeldZbno1NDllOXplZSsvOWtsYmZhaU5xSHBMSDhnQUFBQUJnaDJKSEFBQUFzRXN5czRhbTUwT2EyOHJMeXp2RVlyRXJXbzhkT0hCZ2NTd1d1MTFTTmdpQ245VFUxSXh4OXdtU3ZqWnk1TWlqVzQ5dnRjNnQ3cjVTMGc4ckt5dUh0ZXdMd3pBcDZWeDMvK0Rqano4ZUkwa2pSb3pZTFpGSURHZzVycUdoWWFtdjFyaWw1d3NBYUg4T1BmVFFoUlZEaG9SeXY3cEY4LzR1UFY5WFY3ZXBJQnUyM0pvZEFDNjc3TEpPSzFldXZMUmZ2MzdQbDVhVy9qRWVqNTlFQ0dEblpXWjk0L0g0U2FXbHBaZjI2OWZ2K1pVclYvN2h2UFBPSzlYYU93UUFBQUFBUUx2QWpnQUFBR0NYWkdZUFJGSDBjek83S0F6RHdaTG1TVXE2KzNObWEzL0cyNmRQbjE5TE9zVE1majl1M0xoM0pNbmR6dytDWUVvVVJUY25Fb2xCbVV4bTVmcldTYVZTNzRWaCtIVXorM3NzRm5zNm1VeW0zSDJtcFAzTmJMaWtaVkVVblRacDBxUVZraFNMeFhySDQvRnBZUmhtek94RlNhWHVmcHlabWJ0ZnVSMS9KUUNBQW1SbU9Vay9yS3VyZXlweXY5M011cGhacVVzMzE5YldqdXJVcWRPNUF3WU1XSnJ2T2d0SWN3Z2dlT3V0dHc3cjM3Ly9YV1oyUUw2THdoYUpsWlNVWEhETk5kZU11dUNDQzc3VnYzLy8rcWIyU093TUFBQUFBS0FkWUVjQUFBQ3dTNnF1cm43QjNVOXc5em96RzJsbW41ZjBydzgvL1BDY2x1TkdqaHg1bUtTZnUvdjdDeGN1dkxTNXZhYW1wdDdkN3pDekEyS3gySVViV3l1ZFR0K2R5K1dHdWZzajdqNUVxN2Y0MzhmZDczRDN3VFUxTld0dUM1RE5aajl3OXpzazdTdnBPKzUra3FTWG95ZzZKcDFPMzdRTmZ3VUFnSGFrdkx6OHdhSjRmS0JMLzdzVmpka1hsaTViTm0zS0N5OE16bU5waFdUTnJRQ3V2UExLenYzNzk3K1hFTUN1THdpQ1FmMzY5YnZuM0hQUExkWC9kZ1ZnWndBQUFBQUFCWTkvK0FBQUFCUzRLWFYxODB6cXVXTDU4aDRqUm94WW1POTZBQUJienQyRHVxbFRMMUFVWFNLem9xYm1CcE4rVkY1ZWZsMWVpOXUxclFrQlNJb3ZYNzc4ejJWbFplZmx1U1pzUXl0V3JMaXlRNGNPdjVLVTFmOTJCV0JuQUFBQUFBQUZpeDBCQUFBQUFBRFlSWmhaVkRGa3lPV3hXT3dJU1c4Mk5SZTdkTzJVdXJyN3AweWJkbUErNjl2Rm1hUmd4b3daUTh2S3lyNmQ3Mkt3YlpXVmxaMC9ZOGFNby9TL1hRRUFBQUFBb0tBUkJBQUFBQUFBWUJjemVQRGdGM3IyNkhHSTNHOW9iak5wdEdXekwwNnBxL3ZETysrOFU1clArblpCYTNZRTZOT256M2ZGNXlXRktPalRwOCs1NHZZQUFBQUFBTm9KL21FTEFBQlE0TnpkSk1uTXN2bXVCUUN3N2ZUdjMzOWxSVVhGZVNhZDRPNExtcHFMVGZybC9BVUxYcHN5ZGVybjhscmdyc05hUEFkQkVMQ3JRb0ZxZW05YjdnaEFHQUFBQUFCQXdTSUlBQUFBVU9ETXJDVGZOUUFBdHAveTh2SkhpNHVLRG5McHlSYk4vU3lLL2pPbHJ1NysrdnI2dm5rcmJ0ZGhXdjBaU1JDTHhmYktkekhZUG1LeDJBRnFlcDlGQ0FBQUFBQkFnU01JQUFBQVVQaUs4MTBBQUdEN0dqUm8wSnpEeTh1UGxmczM1RDZ2dWQyazBaSDdmMnRyYTMvaTdyRjgxcmdMTUVsbVpsM3lYUWkyajZiM2x0c0NBQUFBQUdnWENBSUFBQUFVc0xxNnVxOUtpdWU3RGdEQWpsRlJVWEZMTEJiYlg5TDFrcUttNW80eSs3KzYrdnBYcDlUWG45Rjh5eGlzaGEzaTJ3L2Vhd0FBQUFEdEF2L29BUUFBS0ZDMTlmWGZsdnNOa2haSzZyNXl4WW91dzRjUFg1cnZ1Z0FBTzBaZFhkMmhrZnZmek95SWx1M3Uvckppc1Y4ZlBuand2L05WMjA3R0pNVWtGVWtxZHZkRmVhNEgyNUdaZFpQVUlLbFJVazZTNTdjaUFBQUFBTmcrQ0FJQUFJQzhtakoxYWlMZk5SUVN5K1dLRlFUN0tJcU9rZGxKa3U1d2FiaEoreEVFQUlEMng5MnRkdXJVTHltSy9tUm12ZGZxazJvRDZkZmw1ZVZqODFYZlRxTDVudkVFQWRxQlZrR0FTUC9iT1FNQUFBQUFDZ3BCQUFBQWtEZlRwazM3WkdNMk96UGZkUlNvYVhML1ZVVkZ4WCttMU5XOVFSQUFBTnEzNTk1NG8wdDh5WkxmdWZ0M3phejFMV09lay9zRkZSVVZFL05TWFA0UkJHaEhDQUlBQUFBQWFDOElBZ0FBZ0x4aVI0QnRLK2ErYk1pUUliVXQyd2dDQUFDYVRaczJyWDlqTm51aHU1KzlUaURBdlRvSWdsKzIvbk9rSFNBSTBJNFFCQUFBQUFEUVhoQUVBQUFBS0hBRUFRQUFyZFhXMXU0bDZUZVN6cEZaVWNzK2w1NHk5K3NrUFZ4UlVkR1lsd0ozTElJQTdRaEJBQUFBQUFEdFJaRHZBZ0FBQUFBQXdJNVZVVkh4WGtWRnhUZUtpb3Iya2Z1TlduMWhWSkprMHRFeXUwL1N1N1gxOVJmWDE5ZjN6VitsQUFBQUFBQmdTeEFFQUFBQUFBQ2duUm8wYU5EN0ZSVVYzNUg3M2k1ZDYrNHIxM1NhOVpIN2hia29lbmRLWGQzOXRiVzFsWGtzRmJ1b1hDNlg3eElBQUFBQW9GMGlDQUFBQUFBQVFEdFhVVkh4NGVIbDVkODNhVStYZnVidWJ6ZjNtVm5jcE5FeXE2bXRyWDExU2wzZDkxNTc3YlhPK2F5MzBDeGF0Rmgvdit0ZVRhbWJ1dEZ4Ti83dGR0MTZ4MTF0dnJoK3hWK3YxZFhYMzd3dFN0eHM3cTU3L3ZXQWZ2U3ozK2pqNWN2elVnTUFBQUFBdEdmeGZCY0FBQUFBQUFCMkRoVVZGZk1rL2NuZC82Kyt2bjZVdTMvSHBlUE1MQ1pKTWh0ZzBqVkxseTM3VTIxZDNaTnl2Nytzck95Umd3OCtlRmwrSzkrMXZQcjZmL1g4bEhxZGMvWVprcVRGUzVib3dYOC9wc2JHUmgxZVBsaVNOUDZwaVhybDFkZDA3cGZQVW9jT1pWcTFhcFhHcG1xMCsyNjc2V3RmT2J0TjY3enk2dXNxS3kxZHErMitCeDdXc284My84TDg2Vjg0U1IwN2RHanplRFBUUjdQbmFNYTc3K21QZi9xTGZ2dXJuNnFvcUdpejF3VUFBQUFBYkJtQ0FBQUFBQUFBWUMxbTVwTEdTaHBiWDEvZk41SytwU2o2aHN6Nk5QV1hTVHBaWmlldldMbHlWVzFkWGJYYzc1ZjBjRVZGeGVKODFyNHJHRnRkby9GUFRWU1BIdDExL09lT1dhZi8zZmRtNnZxYmIxTnhjWkZPTytWRWRlaFFwcmZlbWFFb2NoMDhjTUJXcmYzRXVMUVdMRmk0MmZOTytQeG4xd29DTkRZMktydUpuUW0rOXBXejlNNk1kelY3OWh4OU1PdEQ5ZTY5KzBiSGw1YVV5TXcydXpZQUFBQUF3TG9JQWdBQUFBQUFnQTBhTW1USUxFa1hqWGUvcEV0OS9RbVI5QjJUUWtuTlYyeExKQjBucytQazNqaWxyaTR0cy9zN2xKUThkUERCQnkvSVgrVTdyMitlZTQ1ZW1mNmFici96SHUyM1QzOTE2RkMycG0vRmloVzYvTTlYSzV0dDFLOSsrdiswKys2N1NaSmVtUGF5SktsODhLQ3RYbi92Zm52cHFpdisyS2F4TjkxeWh4NGZtMXFuL2ZxYmJsUE5VeFBhdk9ZUGYvTExUWTY1OWNhcjFhdG5qellmRSt0S0pCSjd4T1B4RDV0ZVBwSktwVTdjMUp3d0RDOHpzNTlKVWphYjNUK1R5Ynk1Sld1UEhEa3lkUGZ6SkExMTk5MGtaU1Y5SU9rLzZYVDZoeHVhRTBYUlZ5VU5rN1NIbVRWSWV0dmRIMjlvYVBqcmhBa1Q1cTZuM2h2TjdGdnVmbkk2blg1NFMyb0ZBQUFBMmdPQ0FBQUFBQUFBWUpNcXpiS1NIcFQwNExScDB6N1oyTmc0V21hanRmb0NYaUJKTWlzeTZiTnkvK3lLbFN0dnJxMnJteXIzaktUeG5UcDFlbnJBZ0FGTDgzY0dPNDhPSGNyMC8zN3dIZjM3MFNmMGliNTl0SERSb2pWOXkxZXNVRWxKaWI1NTdqazZiTkFoYTlxZmU3NjJhVzRIdmY3ZjlWK24zWCsvZmZUQ3RKZjA4ZkxWVy84M05EUkk3cHJ3ekNSSjByNzc5Ti9tNXpMb2tJUFZyVnZYZGRxejJhemk4YzM3MkttMHBHUmJsWVhWamhzMWFsVC9jZVBHdmJPaEFVT0hEaTJUOVBXdFhTZ013eis2K3krYVhyNWhacTlMNnUzdS9TV2RMbW10SUVBaWtTaU54V0szdS9zWlRidEF6SkgwZ3FTTzd2NHBNenVzcEtUa3UyRVlucHBPcDZ1M3RqNEFBQUNnUFNJSUFBQUFBQUFBTnN1Z1FZUGVsM1NWcEt1bVRadTJlME0yZTdLNWozYXAwc3lhUDJzSUpKWExyRnpTajVjdVc1YWJVbGMzMWFTTTNEUHROUmp3L2dlek5HZk82aTg1SDVPczFKdHZ2YTA1OCtaSmt1Yk1uYWQzMzUycEw1NCtXckVnVVAzVWFUcHMwQ0dhOWVGSGV2ZTltWktrMy83KzhnMGUrNTQ3YnRadGQ5NmptZTkvc0ZiN0ZYKzlUcEwwelhPL0xFbHlkelUwTkxhcDNpanlqZmFmT3Zva0hYTHdRZXUwMy9pMzIvWGM4M1g2eHJsZjFyQ2hSN1JwTFd3NzdqN0R6UGFPb3VnOFNSZHNhRnpIamgzUGx0UlQwa3hKZTI3SldwV1ZsVWVhMlM4a0xYVDNFOVBwOUpxdElvWU5HOWE1ckt6c0M2M254R0t4ZjVyWlNlNCtROUozMHVuMFdFa3VTWWxFb2xzc0Z2dTFtZjNZekI0Yk9YTGtzT3JxNnRvdHFRMEFBQUJvendnQ0FBQUFBQUNBTFRabzBLQTVrbTZTZEZOdGJXMVh1Wi9rWnFmSWZaU1psVGFQTTdPWXBBcEpGVEw3U1hNd1FOSjRCVUdtYzFuWmhQWVFESGh5WEZxUFBqNTJ2WDJUcDlScDhwUzZ0ZHJ1L2NjdGV2US9xOGVQUHVsNGZhSnZuelY5Nzh4NFY0OCtQbGFEQngyaUVjT0dxcVNrV09kKytZdHJkZ1M0OFpZN1ZGeFVwSFBQT1V2UzZoMEI3bi80VWIzNzNreWRldFpYdDhmcFNaS1dMbDJtZEdhQzNGMEREenBndTYyRGpYclYzVHViMmJsRGh3NjljTktrU1NzMk1PNEg3ajdQektackM0TUFzVmlzVXBMYy9SOHRRd0NTOU13enp5eVZkSHZMdGpBTXp6Q3preVI5R0FUQnNPcnE2bGt0K3pPWnpDSkpQd25EY0ltWlhSeEYwYTJTdHY2ZUdBQUFBRUE3UXhBQUFBQUFBQUJzRXhVVkZZc2wvVjNTMzk5NDQ0MlNwVXVYRG8raTZHaVpKU1FkSVduTjN1OXJCUU9pNklKbEgzOGMxZGJXdnVObTA4MzlGUStDNlJaRnJ6VDA3djNxVVh2dXVhR0xtTHVjWTQ5SjZ2RHl3V3Rlei94Z2xtNi84eDVsczFrTlBiSkNvNUpWaWdYQm12NVZLMWVwNXFuVjExYUhEVDFTKys2ejk1cStjYW54a3FUREJoMmlzUEl6a3FRaGcvOTN2ZlMyTys5UldXbXBSZ3didWxZTlhidDIwYWl3Y3AzYWNybWNjbEdrNHFLaU5XMVRYM2hSYjc2OXdaM2xKVW4vZWJKYXIvLzNqVFd2NTh5ZHA0YUdCblh2MWsyMzMzblBSdWRLVXFkT25kYnNWb0J0dzh6YzNXK1RkRUZaV2RsWmttNXBQV2JreUpGaDB6YjhsMGs2dkdWZk1wbDhXTktKa3M1S3BWTHJ2SWxoR0w1dVp2MWlzVmpmWEM3M2NkT2F2ZHBZM3YrVEpIZS9JSlZLemRyUW9CNDlldnhoNGNLRlh6T3pRNVBKWkNLVlNtWGFlSHdBQUFBQUlnZ0FBQUFBQUFDMmcvMzMzMytWcEhUVFE1SlVXMXRicVNCSXVQdlJKaDNkYWtvZ3MzMU4ybGRteDV1N1pLYmlPWE5VVzFjM1E5TExMcjFxN3EvRVlyRTNvaWlhMDdGang5bTcyaTRDbitqYlo4MjMrcWZVVGRWZC94eWo0dUlpWmJOWnpaNDlWemZmK25mOTVQenZhcjk5OTVFa1hYZlRyV3BvYUpBa2ZUUjd6bHBCZ0xuejVrdVNkdCt0cmRkZlYrdmVyWnZPUHZQVWRkcHZ1dVVPUFQ0MnBWdHZ2RnE5ZXZhUUpGVWxSbWorZ29YcTJxWHpCbzgzL2RYWE5mSFo1OVpwWDdob2taNmE4T3dtNituUm96dEJnRzNNM1FOM3Y4N01mbVJtMzlONmdnQlJGUDNRekhLU2JwQzBWbG9rbDh2ZEZvdkZUcFIwdXFTMWdnQ1ZsWlhsWm5hQXBQdkdqaDI3b0txcTZwRWdDSzZRZEVZWWhwUFQ2ZlMxa3FMMTFaVklKTHFaV1lXa2p4Y3RXblRmeHM1aHpKZ3h1V1F5K2FDazh5V0ZrZ2dDQUFBQUFKdUJJQUFBQUFBQUFOZ2hLaW9xeGtzYTMveTZ2cjcrYUhkUHVQdlJNbHYzSytyL3M3ZWt2VTA2VG1iS1JhdXZNUzc3K0dOTnFhMWRZV2F6WFpvbGFiNjV6M2F6MldZMjI5em51UHNjajhVYTRsS0RwRVozYnpDelJuZHZrTlE0ZCs3YzdNeVpNN09USmszU3JiZmVtdHVPcDc5R1kyT2o3bnZnWVkxNThCSHQwNytmempuN1RGMzR1MHRWVWxxaXVmUG42MmUvdmxoZi84cVhOUENnQTFXZHpxaWtwRVNyVnEzU0I3UFcvdkwwelBjL2tDVHRzVWZ2N1ZacjN6NTdxRytmUFRZNjV2enZmVXZmKzg3WEpVbjMzZit3SHZ6M1l6citjOGZvckthd3djY2ZMOWY4K1F2VXRXc1hkZTNhWlozNWdkbTJMN3lkTXpOTHA5UHZobUg0aUptZEhJYmhpSmJiOW9kaHVJK1pmZDdkSDBxbjArOGxrOG0xNXJ2NzQrNCsyOHlPT2ZMSUk3dE1uang1U1hOZkVBUmZiUHJ4TmttcXFhbDVONWxNZmtQUzM4enNxakFNenpXemkxS3AxTDliMXhVRXdRR1NBa2t2MWRYVk5XN3FQTno5WlRPVHUvZmZvbDhFQUFBQTBJNFJCQUFBQUFBQUFIa3haTWlRcHlROUpVbnVIcXQ5OGNYOWdteDJZQ1FOTlBlQkxnMlVkS0NabFczb0dFMTllOXZxc0lCa0psdDlRSG56NnlqU1dsZjQzZGY4MkwxSEQzWHQxazBERGpwSVgvclNsN2J4R2E3cnBaZW42L3FiYjlPc0R6L1NFUlZEOU9NZmZsZXo1OHlSSk8yM1QzLzk2QWZuNlErWFg2a2JiN2xEeDQ0S3RXLy92WFh5aVovWEZYKzlUcSsrL3NaYXgzcnpyYmRWWEZ5a3ZUNzV5WTJ1dVhUcE1qMzNmSzBxang0dXVXditnZ1c2NlpZNzFobjN5cXV2UzVMdXZuZU1Ta3RLMXVrLzUrd3pWVnE2Ym50UlVaR0tpb3EwY05FaVBUNjJXbVZsWlRyOUN5ZXJyTFJVa3ZUc3BPZDE5ZlUzNjR4VFQ5YVpwNDF1Mnk4SzIwUVFCRmU1KzhsTnV3S3NDUUtZMmZjbEJlNSs5ZnJtWlRLWmJCaUdkMG42Y2NlT0hVK1U5SS9tUTJyMUxnRXpVNmxVZGZQNFZDcDFaeUtScUkvRlluOHhzNlNraDVQSlpHMFVSZCt0cWFsNXZzV2h1elU5TDI3aktUU1A2OURHOFFBQUFBQ2FFQVFBQUFBQUFBQjUxN1JGK2V0Tmo0ZGE5dFhXMXU1clpnYzFCd1FrN1N1cGo4eDZTK3EwNDZ2ZE10bHNWamY4N1hZdFhMUlkzLzMyMXpRcXJKUzdLd2dDbFpTVXFLaW9TTHZ2MWt1WFhmSWIvZDlmcnRXd296NnRMNTExdWpwMjZLQjd4enlrMTE3L3I3TFpuT0x4bU9ZdldLQzU4K1pyNElBREZZL0gxbGxyenR4NWFteHMxT0xGUy9UbHI1K25LSXAwUk1VUXJWaTVTaXRXck5EalkxTWJyTE1tTTJHOTdXZWVObnBORUtBcFpxRjQ3SDlyMy9HUGYycmx5bFU2NSt3ejFMbnp6dmUyTEYyMlRMVjFkWXQyNUpxeElCZzhlUERnRjNia21pMVZWMWMvRlliaE5FbW5qQnc1c205MWRmV3NSQ0xSU2RLNTdqNnRwcWJtNlEzTmphTG85bGdzOW1Nek8wMU5RWUF3REk4MnMwOUkrcjFhYmYrZnlXUmVsalF5RE1NUlp2WTdTUWt6ZXlhWlRINHRsVXJkS1VsQkVDeVhKSGZmOEwwbVdqQ3o1bkVMTisvTUFRQUFBQkFFQUFBQUFBQUFPN1dLaW9xM0pMMGw2YkgxOVUrYk5xMS9ZMlBqN2g0RXZRUDMzbTdXMjkxN20zdHZTYjNjckZSU2tVbkZrb3JrWGl5cHlLVmlkeS95cHRlU1NyZm5lY1RqY2YzcVp6OVNTWEd4ZXZYcUtVbTYvcWJiOU1xcnIrblBsLzFPZTM3eUU1S2tzckl5WGZqTEM5YWFlK2doQitzL1Q0elQxR2t2NnZEeXdabzhwVjZTZFBEQUFXdkdORFEwNnE1N3g2aCs2clExdHcyUXBINTc3YW1oUjFhb3VMaElLMWV1MU1FSEhhaExMdnJsT3ZYOTdmWi82SW14S2YzdCtyK3FaNC91Ni9USFdsejBYN2x5bFNTcHRPbGIvOU5lZWtXWnA1L1I3cnZ2cHBGaFFpdFdybHd6dGpHN2VnZjRiRGE3Vm5zems2MTNwNEZ0cmFTNFdCOHZYMzVaUEI3UHhXS3hLQWdDTnpQZjlNd3RjcUJKWjJ5blkyK3VhOHpzbGlpS3ZpM3B3bmc4L2xWSlhTUmRzN0ZKNDhlUGZ5VU13eWxtTmlxWlRIWk5wVktMSlgzUlYxdDNTNGttVGJjZ3FFd21rMTgyczl2Yy9jWkVJdkYwSnBPWkVVWFJPMEVReU13K2RlcXBwOGJHakJtejBkdHh1UHZCdHZyV0VkTTMrNndCQUFDQWRvNGdBQUFBQUFBQTJLVU5HalRvSFVudmJPSDBvT2xScE5YQmdPMzZqZkZwTDcyaXhZdFg3M2ErWXVVcWpVdVBWNmRPSFRYeDJlZldHVnMrNURBZHNOKytrcVFqeWdmclAwK00wL2luSnVqdzhzR2FNSEdTSkduWTBDUFhqSS9GQWozeTJCTnlkL1hiYTA5OStORnM3ZGFycDY3Kzg2Vk42NjJVdTZ0NzkrNXJYZFJ2WmszUFFSQ3N0NytsNWd2NlpXV3Jnd0F2VEh0SmtqUm56bHlkL2RWdnIzZk8vUTg5cXZzZmVuU2Q5czZkT3VtdTIyL2M2SHJiUW5GeHNZNGVNZUl5U1EyU0dyWDZHKzNSeG1kdG1TbFRwNTZvS05vcGdnQzVYTzd1V0N4MnVhUnZscGVYWHlMcFBIZWZ2M3o1OG5zMk5kZk1icGQwdmJ1Zk5IRGd3SCthMldoSlQ2ZlQ2YmMyTlRlVlN0M1p0SVBBdWZGNC9IaEoxOVRVMUh5UVRDWmZrelJnd1lJRngwdDZlRVB6VHozMTFOaUNCUXRHTjlVeHJvMm5Dd0FBQUtBSlFRQUFBQUFBQUlBZDVQRW5xOWY2dHI0a0xWdjJzZTRkODlBNlk3dDA3cndtQ0hEb0laOVNyMTQ5OWV4elU1UjUraGxOZisxMWZhSnZIL1hmZTY4MTQyT3htTTQ1K3d4VkREbE1lMzd5RS9ycXQ3Ni8xdkVXTEZpOXUzcTNybDIyK2p4V3JGZ2g2WDlCZ0gzNjc2MmpSeHkxM3JFZnpaNmoxLy83cHZydHRhZjI3cmZuT3YxbHBXVmJYUTgyTEpQSnJBekQ4R1l6KzBXM2J0MStJMm1BbVYwMmFkS2tGWnVhbTgxbS94bUx4YTZVZEhyZnZuMFhTZW91NmJiTldMNTVTLyt1elExUkZGMFZCTUVOa3Y0OGZQandweVpPbkxqZWJmL256NS8vOHlBSTluYjNWRHFkZm1rejFnUUFBQUFnZ2dBQUFBQUFBQUE3ekpXWFg2SmNGT214eDhmcXJuK08wUm1ubnF5VFR2ajhXbU91dnU1bVBmdmM4L3JVd1FldGFRc0MwK2VPU2VyT3UvK2xxNjY3U1pKMDB2R2ZXK2Y0SjdjNlZrdnZ6SGhYa3RTelp3L2RkTXNkZW54c2FyM2p2dmJ0SDZ6MU9oNlA2NEYvcnIwVC9JY2Z6VlpKU1ltNmRGNTlDL2NSd3o2dEVjTSt2ZDdqcGNjL3JkZi8rNmFHSGxtaE0wOGJ2Y0g2c1Aza2NybnJZN0hZQldiMlMwazVTVGUwWlY0bWsxa1VodUhEa2taTFdpRnB5Y0tGQys5dk9TYVpUUDYvS0lxV0xsNjgrSjY2dXJybExkb1BjdmV6bWw1T2JHN3YyYlBuM3hZdVhIaTZtU1ZLU2tvbWhHSDRqWFE2UGFtNVA1RklkSXZINDcrUzlCTjNYeFNMeGI2NXhTY09BQUFBdEdNRUFRQUFBQUFBQUhhUTR1SmlmVFI3anU1NzROL3EycVdMVGpueE9KV1VsS3pwbi9iaXkzcjJ1ZWMxWXRoUTlkdHI3Vy9QZi82em8vVHZ4NTdRNHNWTHRQdHV2VlNWK014bXJmM09qUGNrU1Fmc3Y2L216cDBuU1RwbVpKVktTMHMzT0dmU2M4OXJ3Y0sxNzVhd2FORmlMVm15VlB2dnQ0K2E3dCtPblZ3bWszay9tVXcrSk9sVWQzOGduVTYvMTlhNTduNTdFQVJudVB2SlpuWkx5NHY5VGYyOWd5QzRzbnYzN3RjbWs4bVhKQzF3OTk3dWZxaVptYnZmbGs2bk04M2p4NHdaazBzbWt5ZTUreGd6R3lucDJUQU0zNVgwbnBsMWR2ZFBTWXE3KzBvenF4bzNidHlHYnZ0eFlUS1pYT2MrRk81K1hqcWRmcnV0NXdjQUFBQVVLb0lBQUFBQUFBQUFPOUNpeFl2MWliNTc2SjBaNyttODgzK3FFejcvV1kxS1ZtcjI3RG02L01xcjFiVnJGMzNsN0hWdkwvL1I3TmxhdVhLVkpHblZxZ2JOblRkUGZmYm8zZVoxWDN4NXVvSWcwUDc3N3FObm5wMHNTVHB0OUVucTFiUEhCdWU4OTk3TWRZSUFiNzY5K3JyczN2MzIwa3V2dktwTExyMWlvK3ZtY2psSjBwZ0hIOUZEanp5K3dYRzMzM3lOT25ibzBLWnp3ZWJMNVhKWHhXS3hVOTM5NnMyWlYxTlRrd3JEOEgweis2UzczNzZlNDk1Q1REKzFBQUFnQUVsRVFWUVNpOFZLSlgxRzBnQkpwWkxtbTlrVDduNTdPcDIrdi9XY1ZDcTFXTkl4eVdUeUZFbGZsblNFcEU5TFdpNXBpcVFEemF5SHBOOG1rOGt2TjQxZmk1a05YbCs5UVJCcy9iMHZBQUFBZ0FKQUVBQUFBQUFBQUdBSEduREEvdnJMbi82ZzU1NnYwNy91ZjFDMy9mMXUvV3ZNUXdxQ1FLdFdOZWlpWC81VXZYcjFYR3ZPdkhuejlmdkwvcXhWcTFhcGMrZE9XcnhraVM2ODVETDk2UThYcVh1M2JwdGNjOWFISCttL2I3eXBBdy9ZYjYwZENMYkVzODg5TDBrYU9PQkFkZXhRcGdNUDJHK2o0eGN1WEtTWjczK2duajE3YUkvZXUyOXdYQ3lJYlZWZGtES1p6RWVTMXJ0Tncvang0NS9aVUY4cWxVcHM2SmpEaGczcktLbWJwRmRiYnVIZllzMDNKWjIvQmVWNktwVjZRTklEclR0R2poeTVmeFJGajVuWkNaS21WRlpXbmp4Ky9QaFhKQ21kVG45YjBqbzdBUUFBQUFCWUcwRUFBQUFBQUFDQUhjek1OUFRJQ24xcTRBRDk5dmVYci9tV2ZUd2VWenJ6dExwMDZiem0yLzV6NXN6VmIzNTNxZWJPbTYraFIxYm8rOS81cG41OThSLzE5anN6ZE9Idkx0TXZMamhmZmZ2c3NkSDFValZQU1pLU2xVZHZWZDBORFkxNmJuS3Rpb3FLOU9rakt0U2hRNWt1dWZBWEc1MlRIdiswcnI3K1psVWRQVnhubmpaNnE5YkhqbGRhV3ZwRk0rdms3cmZzcURXcnE2dmZHRDU4K0tkTFMwdkhTQXBqc2Rqa01BeS9uazZuNzkxUk5RQUFBQUM3T29JQUFBQUFBQUFBTzloN005OVhkVHFqNnBxbnRHTEZDZzBjY0tBK00rSW9QZmp3b3hwYlhhTlV6Vk82NGVvcnRHRGhRbDM2cDc5cThaSWxPbXpRSWZySitkOVRQQjdYUmIrOFFCZjg2cmQ2YitiN092K0NYK25yWHoxYm84SktOVFkycXFpb1NJc1dMZGFTSlV2VnJXdFhmZmpSYkQzeW55ZFZXbHFpRWNNK3ZWWWQzL3JlanpaYVp5NlhVeXoydjIvcVAvanZSL1h4OHVVYWV1VGg2dENoYkx2OGJyRHpTQ2FUWFNYOVROS0NYQzUzODQ1Y2UrTEVpUXNsSlhma21nQUFBRUFoSVFnQUFBQ3dqU1FTaVQzaThmaUhrcDVKcFZMRG05dkRNS3lSdEU4UUJFZFZWMWZQeWwrRkFBQWdueG9hR25YbjNmZHE2clNYOVA0SHEvOUs4SW0rZlhUNk43NnF6d3dmS2pQVHlLcWo5WjhucTdWczJUSTlNMm15L25IUGZZcWlTTU9HSHFrZmZ2ZWJpc2RYZjVUVHJWdFhYWHJ4cjNYcEZWZnB6YmZlMW5VMzNxb0Q5dHRYZjdubVJzMmVQVWVOMlVabHN6bnR0MjkvM1huM3Y5VFkyS2pSSjUyc3NySzFMOTRuUGpOTVphV2xHNno1dWVkcnRYRFI0algxUC96STR6SXpuVGI2eE8zMFc4TE9JQXpEcjBrYTZlNmZOck4ra3M3S1pETEw4bDBYQUFBQWdMWWpDQUFBQUxBZGxaZVhGNW5aRVpJNlpyUFpQU1VSQkFBQW9KMHFMaTdTakhmZjA3ejU4elg4cUU4cldYVzBEanYwVXpMNzMyM2I0L0c0VGp6dVdFbXJ0OVEzTTUxN3psbHIybHJxMWF1bkxydmtON3I1dGp0VlVsS2l2ZnZ0cGYzMzIwZUxGaTlXeDFnSDdiL2Z2anI3akZQMTRlelptdlhoUnpyMWxIVXYzcDk1Mm1qMTZ0bGpnelcvLzhHc05VR0E0dUlpbmZPbE0vWGVlek8xVC8rOXQvYlhnWjJZbVhXV2RMeWs5NklvK21KTlRjMC84MTBUQUFBQWdNMWpteDRDQUFDQXR0aklqZ0NIdW51dm1wcWFtbnpVTmFXdTdnMlQ5bHU1WWtXWDRjT0hMODFIRFFBQTdNU0Nwa2VScEdKM1g3UTlGMXU4ZUlrNmRDaFRVVkZSbThiUG1UdFB1Ky9XYTVQam9zZ1ZCQnYrbUdmVnFsVXFLU2xwYzUwYms4MW0xK3hNc0tzeHMyNlNHaVExU29xYUh0dmNsS2xUVDdRb2VqZ1dCSU1IRHg3OHd2WllBd0FBQUFBMlp0ZjhWeHNBQU1BdUpKMU92NWp2R2dBQXdNNmhhOWN1bXpXK0xTRUFTUnNOQVVqYVppRUFTYnRzQ0FBQUFBQUEycE1nM3dVQUFBQUFBQUFBQUFBQUFJQnRod2czQUFESWkwUWlFWS9INDdNazlYVDN2dWwwZW5iTC9tUXlPVnpTQkhkL0lwMU9meTRNd3l2TTdNZnVmbnc2blg2czFkamZTL3FWdTM4cG5VN2YxYkt2cXFycVRETTdYOUloWnRZZ2FhS2szNlJTcWFtYlcvT29VYU02NW5LNUgwbzZ6Y3oyZC9lY3BGZURJUGhwZFhYMVV4dWFGNGJoYTJaMllEYWJMY3BrTXRuTlhSY0FBQUFBQUFBQWdNMUJFQUFBQU9SRkpwUEpKcFBKZjBuNm5ydWZMT25HVmtOT2x5UjN2MzFMMXdqRDhISXorNm03ZjJCbWQ3bDdaek03V1ZMbHlKRWpqNjZ1cnE1dDY3RVNpVVN2WEM2WE5yTkQzZjFkZHg5alptWHVmcFM3SHk1cGcwRUFBQUFBdEM5QkZFVXVLWmZMVlV5Wk9yVmJ2dXZCcGgwK2VIQW0zelVBQUFBQTJ4SkJBQUFBa0RlNVhPNnVXQ3oyUFRNYnJiV0RBSUc3ZjhITUZwU1VsRHl5SmNldXFxb2FaV1kvbGZUY3NtWExqcGs4ZWZJU1NhcXNyQndXQk1FRWQ3OUswckMySGk4ZWo5OHE2VkJKTitSeXVSODBmN04vNE1DQnhYdnNzVWVmTGFrUkFBQUFoU2t5TTNPWHpQNW1VWlR2Y3RBMmx1OENBQUFBZ0cySklBQUFBTWliOGVQSFQwNG1rMjlJU29SaDJET2RUcytYcERBTWp6YXpQU1JkKzhRVFQ2emFrbU0zM1E1QXVWenUyODBoZ0tZMW4wa21rODlLR3BaSUpIcGxNcGw1UTRjT0xTc3BLZm5FZWc3elVTYVRXWlpNSmcrU2RJS2tOMmZObW5YKzlPblQxMnp2UDMzNjlJYnAwNmUvdXlVMUFnQUFvREJGWldYUEJDdFhWdWE3RGdBQUFBRHRGMEVBQUFDUWIzZWIyVzhsblNqcHRxYTIweVVwaXFJdHZpMkFtUjBscVNFV2k1MmFUQ1pQYmRubjd0M05URUVRN0NOcFhvY09IWWFaV1hYclk3ajdtWkx1bFpSb2VqMW0rdlRwRFZ0YUV3QUFBTnFISXc4NmFMNGt0cG9IQUFBQWtEY0VBUUFBUUY1RlVYUlhFQVMvbFRSYTBtMkpSQ0p1WnFlNCs0czFOVFgxVzNMTVUwODlOYlp3NGNLdVRTOS8xYnJmYlBXdW43RllyS3pwK2NWY0xuZHE2M0c1WE80NVNYTDNQbVltTTN0blMrb0JBQUE3TlYvcmhmc2NNOXM5WDhWZyszSDNPYTJiOGxJSUFBQUFBT3dBQkFFQUFFQmUxZFRVdkpWTUpwK1RsRXdtazEyaktEcFMwbTVtOXNkV1F5TkpjdmV5MXNkdzkwN05GL2NsYWN5WU1ia3dERmVhV1M2VlNuWFdKajdrSFRkdTNCeEo5MjlreUlxbWRmcTA2YVFBQU1DdXlDVjVRMFBEeXlVbEpWWDVMZ2JiWGtORHc4dHFlcC96WFFzQUFBQUFiRzlCdmdzQUFBQnc5N3NrRmJ2NzhXWjJtcnMzcmxxMTZ1NVd3eFpLVWhBRSs3YWViMmJsNnpuc2k1STZWbFZWRGQ3YStzeXN2dW41V0VtMmllRUFBR0RYNVN0V3JIZzUzMFZnKzJoNmJ3a0JBQUFBQUdnWENBSUFBSUNkd2IzdTNtaG1KNWpaS0VtUFRaZ3dZVzZyTWJXUzVPNWZUeVFTM1pvYnd6QThROUx3MWdjMHM3dWFucTg5NXBoamVyVHNHekZpUkorUkkwY2UzZGJpc3RsczJ0M2ZrdlRwWkRMNXM1WjlpVVNpVTJWbDVZRnRQUllBQU5ncE5YOUwzQ2RPbkhpM3BGVjVyZ2ZiWHNQVFR6LzlEN1Y0ci9OY0R3QUFBQUJzVjl3YUFBQUE1RjA2blo0Zmh1RllTY2RJNnVMdTMyMDlwa2VQSGpVTEZpeVlabWFEWXJIWVMyRVlaaVR0WVdaSHVmdkRablpTeS9IWmJQYUdlRHcrMnN5T3ptYXpyeWVUeWZHU1BuTDMvY3dzZFBkTEpUM1Zsdm95bVV5MnFxcnFpMlkyVHRLbFlSaWVMZWs1U1Qwa2pUQ3pQMGg2ZmV0K0N3QUFJSTljcTI5REZCMS8vUEgvblR0MzdqVzlldlg2U2I2THdyWXpkKzdjUDUxNDRvbHZxdWw5RmtFQUFBQUFBQVdPSFFFQUFNQk93Y3orb2RVaGdObFJGRDNSdW4vTW1ERzVob2FHWTkzOVhrbWRKSTJXVkpMTDVhck03SlhXNHpPWlREYWJ6WDdXM1M4MHM3bVNUbkQzTTgxc3R5aUtMbHk2ZE9tVm0xTmZUVTNOODFFVWxidjdIV2JXWGRLWEpSMGhLWlhOWnAvY2tuTUdBQUE3QlcveEhFbktuWExLS1ZjMk5qWk95Mk5OMklZYUd4dGZPdlRRUTYrV2xOUGFJUURDQUFBQUFBQUtGdmU0QlFBQUtIQlQ2dXJlTUdtL2xTdFdkQmsrZlBqU2ZOY0RBTUJPeUxUNnl4SXhyZDQ5c2JpbXBxYThzckp5YkZNYmRsMjVkRG85TXBsTVRwWFVJQ21yZFFNQkFBQUFBRkJ3MkJFQUFBQUFBQUNneGUwQkpHV3JxcXJxaHd3WnN0ZmN1WE92MGVvTHg5aTE1T2JPblh2ZGtDRkQ5a29ta3k5b2RRQ0Eyd0lBQUFBQWFEZmkrUzRBQUFBQUFBQWd6NW92REVkcWNkRi82dFNwdnZ2dXUvL3VrVWNlZVdESWtDRmhseTVkeWp0MDZEQWtGb3Z0a1o4eXNURzVYTzZqNWN1WDF5OVpzcVMrdnI0K2RjSUpKN3lpMVFHQTVrZkxuUUFJQXdBQUFBQW9hQVFCQUFBQTJva2dDTEw1cmdFQWdKMVl5ekJBeTdib2hCTk9lRkhTSzFxOXM2SzFlR0RuNFMwZXpZR08xZzlDQUFBQUFBRGFEWUlBQUFBQWhjNjlvNHhyRlFBQXRFSHpSZVRtbjF2ZUxpQ250WU1BemZoRE5yKzgxYyt0MzdQbTUrWjJRZ0FBQUFBQTJnV0NBQUFBQUFYT3pEcm51d1lBQUhZaHpSZU1yZW5ub01YcjVpQ0FSQUJnWitNdG5pT3RIUWhvdVZzQUFBQUFBTFFMQkFFQUFBQUtXRjFkM1djanFSTlhLZ0FBMkN3dEx5cTNEQWF3RzhET2FYMjdBclMrK0U4SUFBQUFBRUM3UWhBQUFBQ2dRTlhXMWg3aTd2Zks3Q05KZStTN0hnQUFkakd0THk1TDdBYXdzMXZmUlg4Q0FBQUFBQURhSllJQUFBQUFCYWEydG5hQXBGRXl1MHJ1cjdrMHh3Z0NBQUN3cFZwZlZEWnhjWGxueG5zREFBQUFBQ0lJQUFBQXRvSGF1cnEwcEtwODE0RzF1RXQvN2RXejV5L21MVno0aUp6UHhBRUEyRWI0UXhVQUFBQUFzTk1qQ0FBQUFMYWFtLzFkN2hQeVhRY2tjMThhQk1FTDhYaTgvdEJERDEwb1NWUHE2L05kRmdBQUFBQUFBQUJnQnlJSUFBQUF0dHJoUTRiY21lOGFBQUFBQUFBQUFBREFha0crQ3dBQUFBQUFBQUFBQUFBQUFOc09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vSVFRQUFBQUFBQUFBQUFBQUFBQW9JUVFBQUFBQUFBQUFBQUFBQUFBb0lRUUFBQUFBQUFBQUFBQUFBQUFwSVBOOEZBQUFBYkN0aEdIN0J6TWE0KytYcGRQcm4rYTZuV1JpR3I1blpnZGxzdGlpVHlXVHpYUThBQUFBQUFBQUFvTEN4SXdBQUFHajNFb2xFYVNLUklDQUpBQUFBQUFBQUFDZ0lCQUVBQUVDN0ZvYmhIMk94MkZ4SmUrUzdGZ0FBQUFBQUFBQUF0Z1crK1FZQUFObzFNenRLVXFkODF3RUFBQUFBQUFBQXdMYkNqZ0FBQUFBQUFBQUFBQUFBQUJRUWRnUUFBQUFGS1F6RGZTUmRJYW5TeklyYy9XbEo1NmZUNmY4MjlmL1Z6SDdZUEQ0ZWo4OU1KcE9TTkRhVlNuMDJrVWowaXNmamN5Vk5qc1Zpbjh0bXMzK1dkTHlaeGQzOXNWV3JWbjEvNHNTSkM4TXdQTnZNZmlycEFFbHpKTjJjU3FYK0lNbDM4Q2tEQUFBQUFBQUFBQ0NKSFFFQUFFQmgrb1NaVFpLMGg1azk2dTd6ek94WVNlTVNpVVNwSkpuWkJIZS9UdElzU1hMM085ejlPbmQvcE5XeFNuSzVYTnJNRHBMMGhLVGxablpXU1VuSmZjbGs4anRtZHF1a3Q5MzljVW05SlYyU1RDYlAzMkZuQ2dBQUFBQUFBQUJBSyt3SUFBQUFDbzZablMzcFIrbDAraStTTkd6WXNNNmxwYVZUek96QWVEeitPVWtQcGxLcEJ5UTlrRXdtUHlXcGJ5NlgrMDBtazNsL1BZYzdUTkkxcVZUcUI1TFV0RlBBSzJhV2xEVEMzVTlNcDlOUFNsSmxaZVVKc1ZqczMrNytMVWwvMlJIbkNnQUFBQUFBQUFCQWErd0lBQUFBQ282N1QwdWxVbXN1eEQvenpETkxKZDNXOVBMUXpUeld5cVZMbC82NitYVW1rNWtuNmI2bXZuSE5JUUJKR2o5Ky9LT1NGa2c2WU9EQWdjVmJjUW9BQUFBQUFBQUFBR3d4Z2dBQUFLRGdOTjBXWUMzdS9vNGtSVkhVWlRNUDkvYmt5Wk9YdEdwN3IrbjV1ZGJMU0pwbFpyYm5ubnQyMnN4MUFBQUFBQUFBQUFEWUpnZ0NBQUNBZ3VQdWkxdTNtZG1LcHVmTit2dVBtUzFkVDNOajB6cXRBd0p5OTFXU3RHclZLdjZlQlFBQUFBQUFBQURJQ3o2Z0JnQUFBQUFBQUFBQUFBQ2dnQkFFQUFBQTdaMUxVaEFFc1h3WEFnQUFBQUFBQUFEQXRrQVFBQUFBdEhkekpjbk1Ec2gzSVFBQUFBQUFBQUFBYkFzRUFRQUFRTHNXUlZHTkpKblozNVBKNU0xaEdGNlc3NW9BQUFBQUFBQUFBTmdhQkFFQUFFQzd0bmp4NGx2ZC9TcDNEOXo5YkVtbCthNEpBQUFBQUFBQUFJQ3RZZmt1QUFBQUFOdlhsUHI2Y2VZK3NtSFZxZzVISFhYVWluelhBd0FBQUFBQUFBRFl2dGdSQUFBQUFBQUFBQUFBQUFDQUFrSVFBQUFBQUFBQUFBQUFBQUNBQWtJUUFBQUFBQUFBQUFBQUFBQ0FBa0lRQUFBQW9NQ1plMmRKS2k0dXp1YTdGZ0FBQUFBQUFBREE5a2NRQUFBQW9QRDF6WGNCQUFBQUFBQUFBSUFkaHlBQUFBQkFBYXV2cjY5d2FjOTgxd0VBQUFBQUFBQUEySEVJQWdBQUFCU29hZE9tZGN4RjBkMlNWdVM3RmdBQUFBQUFBQURBamtNUUFBQUFvQURWMTljUGFzeG1wNXJaQVdaMlQ3N3JBUUFBQUFBQUFBRHNPUEY4RndBQUFORFNsTHE2NzBuNlFyN3IySVVWeTMyZnlMMjNTMU1Vanc5UU52c0Z5M2RWQUFBQUFBQUFBSUFkaGlBQUFBQkFBVEZwdnFTMDNPc09yNmg0V0pLbTFOWGx1U29BQUFBQUFBQUF3STVFRUFBQUFPeFVEaTh2djFiU3RmbXVBd0FBQUFBQUFBQ0FYVldRN3dJQUFBQUFBQUFBQUFBQUFNQzJRe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RaEFBQUFBQUFBQUFBQUFBQUlBQ1FoQUFBQUFBQUFBQUFBQUFBSUFDUWhBQUFBQUFBQUFBQUFBQUFJQUNFczkzQVFBQXRNV3dZY002bDVTVWpJNmk2TWxNSnZQUjVzNnZyS3c4T0I2UEYxVlhWNyt3UGVvREFBQUFBQUFBQUFEWVdSQUVBSUFDRjRiaFg4M3NoKzUrY2pxZGZuZ2JIZk5DTS91eHU1K2VUcWVmYk91OFpESjVnYnRQVEtmVGt5UXBrVWpzcHczOFdiUjA2ZEwzNnVycWxqZS9MaW9xNmgwRXdlMUJFRlJLK2lpUlNNVGo4ZmhGMld6MnVyWUVBNElndURpS290MUdqQmh4Um5GeDhXOVhyVnIxODRrVEp5NXNhKzN0VVZWVjFhZ2dDTWE0KzEvVDZmUkYrYTVuUndyRDhHSXorNkdrMDFPcDFOaDgxd01BQUFBQUFBQUF3T2JnMWdBQWdNMW1aa2RLNm1KbWg3VjF6ckhISGx2aTdpZExxcW1zckR4QmttS3gySFB4ZVB6VjlUMjZkKzkrUkNLUjZCYUc0YldKUkdMdjlkUndzTHYvT0I2UDE0UmgyTHNOSmJpa2JIRnhjWGRKSjVTVWxOUW1Fb2tCYmEyL1BRcUNZSkJXdjg5SDVydVdIYzNNUGkycGF4UkZiZjV2ZkdPR0RSdldlVnNjQndBQUFBQUFBQUNBdGlBSUFBRFliRUVRZkZYUzZGbXpabDNaMWpsUFBQSEVxbVhMbG4zV3pLWUZRZkJBTXBrYzNkUjFnN3VQYlBFNHU4VzBUbWIyM1hnOHZrZnI0NDBmUDM2YXBOUGNmWDh6cXg0K2ZIajNqYTF2Wmk3SjB1bjA5Rnd1TjBKU0xCYUxWYlcxL3ZabzFxeFpWMGthN2U3bjVMdVdIUzJielo0VFJkRXBIMzMwMFYrMjVqaVZsWlVISnBQSkYwdExTOXY4L3dvQUFBQUFBQUFBQUZ1TFd3TUFBRGJidUhIajVraDZjSFBuVFo0OGVVa1locDgzcy91ejJlenJzVmhNa3Y2YlRxZFRvMGFOMm4zKy9QbkxPbmZ1dkhzODNyWS9udExwOUdQSlpQSkhrcTR1TFMwOXA3S3ljcEtaSGI2K3NlNityNWwxcnFxcStwNGttZG1OVVJRRkkwZU9QS3k2dXZxRnpUMlg5bUQ2OU9rTjA2ZFAzK3ozdVJBMDNXN2lvYTA5VGl3VzZ5UHBFRW5QYjNWUkFBQUFBQUFBQUFDMEVVRUFBTUFPbFU2bjUwdXFsS1F3RE5lMFIxSDBkdmZ1M1grZHpXWWYzcHpqcFZLcGE4SXdmRG1kVG85UEpwTVhTZnJGQm9ZV3Vic0ZRWEJGYzBNUUJITDNuMHNpQ0lCbWdhUW8zMFVBQUFBQUFBQUFBTEExQ0FJQXdIWVdodUVYekd5TXUxOHU2V1pKVjBpcU5MTWlkeCtmeStXK244bGtaclNlVjFWVmRheVovVURTNFZwOW4vWVAzZjJKWEM3Myswd204MzdyOGFOR2plcWZ5K1V1TWJOUjd0NVowaXZ1ZnZIR2FxdXFxanJUek02WGRJaVpOVWlhS09rM3FWUnE2aWJPNlZveis2NjdINXRPcDU5czBWNHA2YWVTQmt2cWFtWXozZjI2ZERwOVZWVlYxWmNrbGRUVTFOeXlpVi9aWmt1bjArTWxLWlZLWFN4cHZlZWNUQ1p2bGpRb2xVcTF1L3ZkYjZtVy8rMm0wK21mTjdjbkVva0I4WGo4Qis3K0dUUGJXMUpXMGxQWmJQWm5tVXptdGFhNUQ1blpTVkVVblZaVFV6T201WEVUaVVScExCYWJJeW1YeStYNnpKa3pKK3JidCs4WmtyNHE2UUJKdlNTOTYrNDNwZFBwS3lYNS8yL3YvcVBycU1zOGpuK2VtZHMwUUV2VGd0MmlxeUpTMFlxdUpZRUNiZkhtemlTdGdxeUtSUVhXSCt1dnFoeEVkN2NycTdKN0ZuK0FvbElWVVFTdFduRzFMS0lncGNuTTdZVmFTb1VBeTlJaVcwVkJLUndxSlZMYXBzbTk4K3dmbVZzdklhV0pMUTNDKzNYT1BYUHZkNTc1ZnArWnpEbjVZNTc1Zmh1T2JRbkQ4S05tZHFxN3YxalNOa20zQjBId3p1N3U3bzMxdU03T3pnTnF0ZHBISkoxcVp0UGR2U2JwN2lBSUZuVjNkOStRNTNpWG1iMVNVb3U3WHlUcEZFbjNwbW42bWlpS3ZtRm1IM0QzampSTms2SFhvNysvZi9INDhlTXZrRFRmM1NlYTJWMVpsbjIyWEM3L3BKNW5vVkI0dEo2UG1iMG5qdVAzNUQrUFM1TGs1cjN3SndJQUFBQUFBQUFBWUZqQldDY0FBTThoTHpDem04MXNxcGxkNCs1L05MT1R3akM4ZnNhTUdVMk5nVkVVL1djUUJOZEptaU9wSXVtN2Vmd0hDb1ZDVDdGWWZQbVErQm0xV3UwV016dGQwbThrWFdGbUEwRVFYQzFwN25ESlJGRjBRUkFFVitSNUxYWDM1WkppU2IvbzZPaG9HKzNKbFVxbGQ1bFoyY3hhSmYxVTBuY2xQU0twS0VsbU5pY0lnbS9GY2Z3RjdlSC9ueWlLam92aitQSDZKNHFpOSsvdW1DekxIamV6L2Zaa1hBd0t3L0JxU2FkSitwV2tiMG02VmRMSllSaXVqT040a2lTWjJkSjhlOHJRNHd1RndvbG1ObEhTRlpWS3BlK1FRdzU1c3didjhVbVNmdXJ1U3lTMW1ObUZwVkpwVWYyNDF0YlcvY013WEcxbTU3cjdIeVJkYW1acGZzOU5yY2NWaThXRGE3WGFUV2IyR1EwKzVGOW1ac3NsUGQvZG43UjBoTHQvWHRMeGtyNG5hZlVJTHNIQjQ4ZVBYNnZCSXAzckphMXg5OVlnQ0s3S0MxNjBZOGVPSGU1K3NidGZuWSt4UHY5OWNiVmFmV2dFWXdBQUFBQUFBQUFBOEJkalJnQUEyRWZNN0F4My8zQ2FwbCtYcEZtelpoMDRZY0tFWDVyWkVkT21UWnUzZnYzNmF5U3BWQ3AxbXRtbkpQM2EzWXZsY3ZtQmVoOVJGQzB5c3d2Q01QeTJCaDljMWkweHM0UGMvZXcwVFJmWEcwdWwwc0lnQ0M0Wm1rcyt4aUpKTnovKytPUHoxcTVkKzVna3RiZTN6dzZDWUpXN0w1WTBlNVRuOXkrU1ZLMVdqNjlVS3IrdXQzZDJkazZWcERSTkYwWlIxR2RtL3h4RjBTRnBtcDR4bXY0YmhXSDRtMnExZW1ZUUJPTWtYZXJ1VGJzN0pnaUNQMG1hOUplT2lUOHpzNHUzYjkrK1pQWHExVnZxYlZFVUxUR3pkN3I3V3lSZFBtN2N1R3Y3Ky90N0paMVlMQmFiSzVWS1gwTVhiNVdrSUFpK0kwbFpsdjIrVUNnVWt5UzVvUjdRMGRGeFlaWmw2ODNzVEVrWFNOS2tTWk5PTkxNWjd2NkR4dnVuczdQemdNYjhDb1hDNVpKZUxlbVNXcTEyVnFWU3FVclNqQmt6bXFaTm0zYklNS2QwZEc5djc4eWVucDV0STd3RS8ranVGK2F6SkdTU1ZDcVYzbVJtVndWQnNMaTF0ZlcvMTZ4WnMwM1NtWEVjRnlXOVVkS2FORTNQSEdIL0FBQUFBQUFBQUFEc0VXWUVBSUI5eE4xNzZrVUFrclIyN2RySHpPd3lTVEt6bWZYMmZLcCtaVm4yc2NZaUFFbEswL1JDZDcvSHpJNXJiMjkvcFNSMWRIUzBtZG5Sa3U1STAvUXJqZkhsY3ZrYkd1WU41L29ZdFZwdFliMElRSkpXcmx5NTJzeHVNclBqaThYaXdhTTVQek5yeXJkaFkzdFhWOWZEOVV1UXB1bEhKSjJmWmRrVnczWGg3ajVNKzVOMGRYVTlYQzZYbDFTcjFlODN0a2RSOU1YR21RSWFQKzcrcUtTRFJuTk9HRjZTSkY5dExBS1FKRFA3V2Y1MWhpUXRYNzU4aDZRcnpXeENvVkNZVjQvTEg5cWZLT211N3U3dVc2WEIrNjQrWFg5ZGQzZjNCak83Mjh6K2R2YnMyUlB6TWVvRkgwUHZzYTFkWFYxYkpTbU80MWRJT2xuU3J6ZHUzSGgydlFoQWt0YXZYOTlmTHBmdkcrYVV2alNLSWdDWjJUMVRwa3c1UjNrUmdDVGxTd0pjSjJueXBFbVRvcEgyQlFBQUFBQUFBQURBMDRFWkFRQmdIekd6WHc3VGZLOGt1WHRMUTl0eGttcFpsaTBmSmo2VGRJT2tJNElnbUNscG5ic2ZsL2Z4TXpXc3BkN2dOZzE1dTkvTWpwZlVINGJoZ2ppT0Z6VHVjL2ZKWnFZZ0NBNlQ5TWVSblowa2FhbWsvd2pEOEtaU3FmU2xnWUdCUzFldFdyVnBhRkNTSk9mczR2aG1TUU9qR0c4NFYyWlpkcmNrQlVId1dYZi9IM2Yva1NTWldhK2tBMmJQbmoxeDZFTnNqRjVIUjhkcjNMM2QzV2VZMmVHU2pwQWtNOXUvSGhNRXdWSjNmNitrVXpTNFhJUnF0ZG9iekd4L2QvOU9ZMzl4SEUvS3NxeGtac2VhMmVIdXZyUFA1dWJtL1NWdEtSUUt5NnZWNmlObTlyWW9pZzZTOVBrMFRWTTk4YjR2U3BLN0wxdS9mbjMvQ0UvbnB0R2N1N3ZmdUd6WnN0b3c3V3ZON1BWbTlyTFI5QWNBQUFBQUFBQUF3TjdHakFBQXNJKzQrMlBEdEcyVEpETUxKR25CZ2dXaG1iVzQrME9OYnpJM01yTUg4NjhINXR1cGVWKy8zOFc0VDNnWXVtREJnbENEVStRM1NmckUwSStaelpDa01BejNHODM1SlVseW5xU1B1WHNXQk1Hbng0OGYvNGM0amkrcHJ4bGZGOGZ4aS9JY2RwbzFhOWFCR3Z5ZjlLUnJOQnBwbXE0cGw4dVhsY3ZseS9McnZhNytPd2lDMzBuU2Z2dnRkK2llalBGYzE5blplVUFVUmRlNCsrM3UvbGxKcjNiM2h5UlZKTW5kclI3YjNkMTlvNlQ3M2YwTnJhMnQ0L0xtdDdwN05RekRwZlc0S0lyZUtPbTNRUkJjWldadmszU0FtYTEyOXdjbHFWYXJtU1N0V0xGaWM1WmxzeVd0TUxNT00rdU80M2hkZTN2NzYrdDl1ZnNoa21SbXZ4M3BPZlgyOWo0MG1tdGdaazhxY01sdHpiZTdYYW9DQUFBQUFBQUFBSUNuRTRVQUFQQU1zbXpac3BxN2I1YzBkZWpEOGpwM241Wi8zWnh2ZDBoU0VBVERUdVZ2WmxPSEdhTlAwdFlrU1lJa1NXeTR6OUNwMmtjZ1M1TGt5N1ZhN1lWWmxyMWJnN01kTEpSMDlaQzRMMnpldlBsT1NUc2ZHTysvLy83VDgzTjRVSHVnczdOejZxNzJ1ZnNHU2NxeTdPVjdNc1p6WFpabG56U3prN0lzKzNKVFUxTkxtc0FYNlZBQUFBc0dTVVJCVkthejBqUjkrOUEzL0hNdTZRb3phNWswYVZLY0Yzek1ON09mMTVlTXlKZWcrSjY3NzNEM3YwdVM1TVZKa3N4UGt1UkRraDRZMnVIS2xTdnZTWkprZnExV085TGR2K251MDRNZ3VEYUtvdlk4Wkx2MDU0S0FrWmc0Y1dLMis2Z25HTCtMOWhmbTI0ZDNzUjhBQUFBQUFBQUFnSDJDUWdBQWVPYTV4Y3pHYmQ2OHVXT1lmWUdabmVDRDFraVN1LzhxMzc1MmFIQnJhK3M0ZDU4OXRGM1NuWklPS0pWS00vZHE1cElxbFVwZnVWeGVVcTFXWjdyN3ZaS0tjUnkvcUw3ZjNVL1E0QU5lbDFSMTl5d013eE1rS2N1eXU0SWdjRWsxTXh0dW1ZTmRpdVA0MkN6TGZyU3IvVW1TL0VuUy9XYldXbThyRm92Tm96czd1SHRKa3ZyNys4OWJ2bno1am9aZHI5NUYvUGNseWN4T21UQmh3c2xtMWl4cFo5RkFFQVJIbTlsRVNUOU8wL1RPZW50cmErczRNOXRsMGNiS2xTdlhwV202ME13K1pJUCtJUi9udG56N09qVVVtK3hON3Q0NnRDMHYzRGxKa21xMTJ0cDZlOE45UEd4aER3QUFBQUFBQUFBQVR3Y0tBUURnR2NiZHY1Wi9YZHpSMGZIOHhuMVJGSDFDMGl2TTdDZmxjdmsrU2VycjYxc2g2VEV6bXg5RjBla040VUZMUzh2NVpuYlkwREhNYkdtKy9kcThlZk9tTk82Yk8zZnVJUjBkSFR1TEN0cmIyNDhvbFVwbkZvdkZDVStWZDZsVU9xSHhkNlZTNlZmK2RyYVpWZXQ5bWRrMFNkZExVcHFtMDZaTW1YS3h1Ny9YM1FleUxHc3RsOHYzSlVsU0dNMk1CR1kyUzlJS2QzL0tON3Z6NG9uNm0rTUt3L0JucFZMcFN5TWRCNUtaOVV0U1UxUFRxK3B0eFdMeFVETmJORng4bXFickpkMWhabStRTkUvU3c0OCsrdWgxOWYxaEdOYVhyaml5OGJpV2xwYnpKRDNoM2l3V2kwZk9tVE5uY21OYmZja05keCtRcEdxMW1ycjdieVFkRzhmeHZ3NDVma0o3ZS9zUm96bmY0WmhaZXh6SDcyNXMyN3g1OHlJemU2bTczMVNwVk82cXQyZFpWbDlHNEdWN09pNEFBQUFBQUFBQUFDTlZHT3NFQUFCUFZDNlhsOFZ4L0Ewelc1aGwyVDFSRkYxdlp0c2tIYVhCaDZWMzc5aXhZMkU5ZnZYcTFWdmlPUDZvcE12TmJHa2N4d3NsM2V2dWJaSU9rdlJqU2FjMmpsR3RWaThwRkFxbm1ObHJxOVhxUFhFY3I1VDBrTHNmYm1hUnUzOU8wZzJTRkFUQjk4enNtQ0FJL2tiU3AzYVZ0NWxkRlVYUkEvbmE3Z09TWnB2Wkt5WDlzTHU3ZTJNZTB5Rkp0VnF0cTM3Y0k0ODg4dkVnQ0dhNCs2cDhpdmV2TmpVMUxWcStmUG1PU3FYeVFMRlluRmlwVkxZVmk4VW5GVFJJT2pqdjl3eEpOL1QxOWIzeGlTblpvWEVjZjFEU3F5VDlRdEoxN3I2a3M3UHpKVjFkWGIrVjlQd2dDSDYxKzc4SzZ0ejl2OHhzanBsZEc4ZnhsWkthSlozbzd0ZVoyZHQyY2N4U003dlF6RTUyOTh0NmVub0c2dnZNN09Zc3krNHpzMUljeDJzazNlN3ViV2JXNHU2M21kbFI5ZGdnQ0lyTnpjM25SMUYwdmFUN0pFMDFzemRKMmhZRXdTV1NWS2xVcXFWUzZUUXo2NUwwdVNpS3pwQjBzd2FMQ3VhYTJXY2szYk9IMStCR1NkK01vdWk5a3U2VzlDb3pPMGFEeTNXOHJ6RzJ0N2QzdytUSmszOXZac2RIVVhTZHBFZUNJUGhpZDNmM0hYdVNBd0FBQUFBQUFBQUFUNFVaQVFEZ0dTaEprZys2K3hsbWRvZWsrWkxlS2lsMDkvTzJiTmx5N0twVnF6WU5pZjkybG1WdmR2ZGI4Z0tBazh6c0xuZWY1ZTRQRHUyL1VxbFVxOVhxZkhjLzE4dzJTVHJaM2Q5dVpzL0xzdXpjTFZ1Mk5MNGxYNUgwV0sxV1d6Tk1xclg2RnpQN3FnWUx6TjZSZjJydXZyQmFyYjZqSGhNRXdTbVNOdGJmbUM2VlNndk43RHgzdno1TjA5ZWEyYnNrdlg5Z1lPRG1ZckY0dUNTdlZDcVBTOG9LaGNLNGZCeHY2TytkK2RjVlc3ZHVmVjF6Yy9Nbm95aTZJNHFpTGZsTUNIOHY2WE9Tam5MM2JkVnE5U296ZXl6THNrOXBjSm1GUTdNcys3OFIvRW1lNjNiK25kTTAvYnE3LzVPWlBlVHViNWMwVTlMWlp2Yk5YUjNjMzk5L1JkN0hnYlZhN1R1Tis3cTZ1clptV1RiUDNhL1Y0RnZ6cDVuWjc4eXNhR1piR21QRE1QeUZ1NitVTk1mTVBpeHBqcnRmS2FtdDhjRjZ1VnorWlpabHJlNit4TXdtYS9CK1BFWlNVcTFXcjkvVGl5RnBqYnZQMStEOWZycWt3eVQ5TU11eVkvSVpFSGJLaXg1T2RmY2VTZTFtZGtLMVd0MitGM0lBQUFBQUFBQUFBR0NYbnBhMWN3RUF6MjV4SFA5QTBtbVNqa3VTNU9hUkhETjM3dHpualI4Ly9zSDg3ZkNQdVBzWHpldzk3bjVqclZZN01YL2dyNDZPanJZc3k2NHhzMHpTZkhkZjRPNWJneUFvU2VvMHM1ZDFkM2R2eUdPbnUvdjUxV3IxOUVxbDBoZkg4ZG51ZnFTay81VzB6dDN2THBmTER6VG1FVVhSV1dhMldJTUZEa1YzUHo1TjArR0tISjd6NGpoK242UkxKWjJUSk1uNVk1M1BXSXVpNkMxbXRzemRMMGpUOU9Oam5jOW8zTkxUOHdtVFBpMzNwcmEydG9IZEh3RUFBQUFBQUFBQStHdkcwZ0FBZ0ZGejkrbVN2RkFvalBodCt1Ym01cFlzeTNva0plNStscG05VzlKRnZiMjlpeHFuaXUvdTdyNDFqdU5aWnZhU2dZR0JSd3VGd3IrWldTaHBtN3N2VHBKa1EwUHNCa21uMUg4blNYTFI3dkpJMC9RclVSUWRMT21qWnZiek5FM1hqdlFjbm12Y2ZicVpLY3V5UFpwS0h3QUFBQUFBQUFBQTdGc1VBZ0FBUnNJa3VTVEZjWHlzcEtNbHJWNnhZc1hta1hhUVA3U2Z0V0RCZ25EVHBrMFdodUZQMHpTOWM3allKRW51bDNSLy9yT2d3YVZzc2owNWdVWnBtcDRyNmR5OTFkK3pqRW55S0lvT2tuU2F1Mi9mdW5Wck90WkpBUUFBQUFBQUFBQ0FrYU1RQUFDd1crM3Q3Y2VFWVhpQnUyL0sxMFlma0hUT1g5TFhzbVhMNnV2TkQxc0VzQXQ3clFnQVR5MktvaDR6dTF2U1hFa3ZrSFRPMnJWckh4dmp0QUFBQUFBQUFBQUF3Q2dFWTUwQUFPQ3ZRcSs3djFUU1NXYTJUdExyMHpSZE5kWko0V21SU1hxTHBENUpaeVZKY3Y0WTU0Tzl3TndudVB2MnRyYTJnZDFIQXdBQUFBQUFBQUFBQUFDQVo3UmJiNzExeFMwOVBUZU5kUjRBQUFBQUFBQUFnSDJER1FFQUFBQ2V4VzY1ODg3REpMV2JkUHRZNXdJQUFBQUFBQUFBMkRjb0JBQUFBSGdXcy83K3kxeXFoVUZ3MFZqbkFnQUFBQUFBQUFEWU53cGpuUUFBQUFEMnZuWHIxazNZM3RkM3VhVDJRSHIvekprek40eDFUZ0FBQUFBQUFBQ0FmY1BHT2dFQStHdHcyMjIzemFpNW56cldlUUNqNVdiVFRab3E5OVZqblF2MkRUTnJjdmZENUg2OG1VMlcrNWx0YlczZkhldThBQUFBQUFBQUFBRDdEak1DQU1BSTFLUVpKdjM3V09jQmpKYTVTKzZTV1R6V3VXQWZjWC9jM08rUTJWV0IyZWVQYW0zZE9OWXB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NqL3dkVkx2eFFBTko3K3dBQUFBQkpSVTVFcmtKZ2dnPT0iLAoJIlRoZW1lIiA6ICIiLAoJIlR5cGUiIDogIm1pbmQiLAoJIlZlcnNpb24iIDogIjU3Igp9Cg=="/>
    </extobj>
  </extobjs>
</s:customData>
</file>

<file path=customXml/item3.xml><?xml version="1.0" encoding="utf-8"?>
<s:customData xmlns="http://www.wps.cn/officeDocument/2013/wpsCustomData" xmlns:s="http://www.wps.cn/officeDocument/2013/wpsCustomData">
  <extobjs>
    <extobj name="ECB019B1-382A-4266-B25C-5B523AA43C14-2">
      <extobjdata type="ECB019B1-382A-4266-B25C-5B523AA43C14" data="ewoJIkZpbGVJZCIgOiAiMzE2ODU1NTcxNjQ0IiwKCSJHcm91cElkIiA6ICIxODkzMzIzMjMyIiwKCSJJbWFnZSIgOiAiaVZCT1J3MEtHZ29BQUFBTlNVaEVVZ0FBQm5rQUFBTm1DQVlBQUFBMkorN1pBQUFBQVhOU1IwSUFyczRjNlFBQUlBQkpSRUZVZUp6czNYbDhYRlhaQi9EZmMrNmRMS1VOTGFXVUpVSkxBeTJobWR4elIyUmY1V1VUWkVlUVhWRlIxbGZjUUVIY0txQ0FRSlVkV2xsRWlxeGxVMTZxYkxKbDdpUXRBYVRLWWxsa0tkQTFUV2JPOC82Uk8zRTZuU1RUTm0yUzV2ZjFrNCtaYzg4OTk3bVRTY21jWjg1ekF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LaVFVbjZPd0FpSWlJaUlpSWlJaUlpV3JmcEF4aUdhb3lBankxaHNCZzV2SU9sV0NnSFlGbC94MFkwbURISlEwUkVSRVJFQk9DeU8ydXJhMGNQMitESXZmN3hqZ2kwditNaElpSWlXaGZvaFREWlBmemRqU2ZIaTJCSFFDWkJ0UTJDbHdUNlpJZG1weVYyUll1QWYzOFJyUW9tZVlpSWlJaUlhTWk2K1o1eEl5c3EvUzhZTVVjcXNCTWdZMVR4RmtUL0FyZ1pyMVhOL2I4TDkwUzJ2K01rSWlJaUdveDBGb1k3M3o5YnhKd0tZTE1TUFJUQUhJSDdCWGJPM2NrUDJoQ3RQQ1o1aUZiQ0hoZk84ck9WaTBmNHlJMkdrUTJ4dEdQZVVpeGQ4QnptTHNLRkY3citqbytJaUlpSXluZm4vOVZ1bG0wYmRoRU1EZ0prL2VXUHFrTHhEb0E3MUxYOTR0Z0QzL3E0WDRJa0lpSWlHcVQwUlF4elN4UFhpTWp4blExeC9pWS9JNTFQNTBobmc3cnN0ODBpOXp1V2J5TmFPVXp5RUpWcHAxODl1bEZDbHgwcmFnNkNhaUNDVWFwNEQ4RGZJZmpUKzB1WHptaTk4S2oyL282VGlJaUlpSHIzaDRmcXJJcjVxeXFHaTRqcHZxZm1GSGhDMVoxdzNBRno1NjI5Q0ltSWlJZ0dMMzBlRzd0bGlTa2ljbkxjVXBEVUtleVliK3RzRkhYbkk1RzlVbmJBZ3JVVks5Rmd4eVFQVVJsMis5WDk0eVVuMXhqb0xoQVpWbmhNQVJYZ1l3ZDlWSmJLbVgrOThLQVAreXRPSWlJaUl1cmQ3UTl2dlFzZ3Z3UFEwRlVQUkRVL3R4QS9Sdnh1S2Y1a3Flck1SQ0o3MmxILzg2KzMxbWFzUkVSRVJJT05Qb3V4eUhxL1ZwaGp1N0kzSlRNOGNidWlvSnN1Vk9qRlptSDIxMXpSUTFRZUpubUllbkxrbmQ1dTIxVi8zbE04MnRXbUNzMS91Z0FvbUFBQUZNZzR6WjN3eEE4T21iM1dZeVVpSWlLaVh0MzI2SVNVNUx5YklHZ0FSTHFiYmxoeElrSVZ3S3hzeDdKVFR2amltNit2aFZDSmlJaUlCaDJkaFpGSWVKY3J6SWxZL2lNMEt6T0tFK1IrZ0FYdVNpWjZpSHJYUTFrQ0l0ck5WdTlyRkZNQlFMdit0eUxWemk4QkFpUGVWYnY5N081dDFuS29SRVJFUk5TTDIvNjhWU0E1Ny9GOGdnZm9UT0dVbm4wb1BpSUNZRTh2VVhuZDlBZHFTMndhVEVSRVJEUzA2VFBZREJYZWxRcHp3cW9uZUFCQWpNSzdDRFgrRC9WWjFQUmRoRVRySmlaNWlMcXgyMFgzN1dhTS9oWkEzWElIUkpaL3k3L2lmN0oyazBUaWp6dGZmTi9FTlIwakVSRVJFWlhuMW9lMzNFNXl1QUVpTmFzKzZTQWl3T2NUL3JETGJubGtpMDM2TmtLaTdsbHJ4d1JCOE9WZStweFFXMXRidmFyWGFHeHMzRG9NdzlPVHllVDRWUjBqQ0lLUjF0cmZKWlBKc05UeHlaTW5qN1hXWGoxNTh1VFByT28xVmxVcWxVcUVZVmlYVENiWEszRll4bzBiVjRXaWQzZXBWQ3BSWDE5ZnNiclhibXhzM0NVSWdtQjF4MWxWcVZScVdCQUU0MUtwVktLbmZwTW5UeDZiVENacjExWmNQUW1DNE5oa01ybmE3Nm1UeVdSdEdJYVBoR0Y0VUYvRVZTd013LzJzdFYvczdibnQ0MnR1c3pMUGpiVjJ0MlF5dVZHcFk0Mk5qZHNHUVhCQTMwVkhRNWsraTdGdy9oV3E1amlncC8wT3l5VkdJZWU0RHY4TWZRaVZxejhlMGJyTDcrOEFpQWFjSSsvMDlnaUg3U25pSGdIRXl6ZExEOVVOQzZjSnBQUGRmME5DNWRhZGYzci9TVTlmOE1XWDFtaThSRVJFUk5TajJ4OGVud1Q4cVFCS1RqeXZIQkZBanpDdVl0Z2ZIaDUzeGpIN3YvSEc2bzlKMURNUitiR0luQmFHWVdVNm5iNjUrTGkxOWhnUm1UNW16Smg5NTgyYmQyeHY0MWxyandId0RlZmNhYzNOelM4QmdPZDVud053bFRGbUhvQlZLa25ZMXRibVZWZFg3Kzk1M3VGQkVPeVN5V1JlS3poc0VvbkVOQUQ3SkJLSkp3RDhvWmZoVEYxZFhhS2lvaUloSWhXKzcxZDdubGZkMGRGUmJZeXBCckNlaU5RWVkwYW82Z2dSR2FXcW93RnNDT0NSS0lxS3g1OEE0R1hQODQ0RWNGZlI4NUVTa1JmV1gzLzlYWnVibTUvS3R6dm5abFJXVnRZQm1Md3F6MGVlNTNrM3FPb2NBRWVzNmhqYmJydnRCb2xFb3F4UHM0dElleFJGNytRZk8rY09NTWJNNk9qb2FBQXdwOVE1cVZScW1LcStCT0JKQUlldWFweDlvYkd4MFJwamJqWEd6QUJ3MU9xTWxVZ2tocXZxdmdCbWxqZ3N5V1J5bUhOdWVFVkZ4UWhWSFNraW13RFlWRlUzQmJBcGdFMXp1ZHhQVzFwYW5pcyt1YmEydGxwVmJ4QVJiOUdpUlZzRDZGaWRXRk9wMUxCbHk1YU5UaVFTWTBWazQxd3UxOTdjM1B6bkVsMXY4VHh2RVlBOWVoc3pUbEkrNkhuZVhBQzI2TEF4eHR3SllJc3dETGRMcDlNdnIwNzhOTFRwaXhqbWxuby9GWkhEVm04RlR6RVpKc0JQTU54OHFuZTZxK1VvNVBwdWJLSjFCNU04UkVWMnN4WDdpdVF1QjR6WGUrOGVpS1Q4Q2x5MTI4L3VQdTJKOHcvakgwdEVSRVJFL2VEV2g3ZmNEdW8vQnNHSXZwdDBFQ09DTHpna1JrOS9vUGJJRXcrYTkzYmZqRXRVV2phYi9iN25lZnNBdUxxaG9lSEYyYk5uZCswQnV1MjIyMjRBNEhKVm5aZkw1ZjYzekNGUEFQRFp0cmEydDFZbnJpQUlEZ1l3cHFqNUFSRTVDY0RSUVJDOG0yOFVrZTFGWkQ5VmZVeFYxd3VDNEpUQ2t6S1p6STBBMUZwN3BvaGNCcURrKzdGRVlzVUZFNUxmTS9XL3YrSUd2U2VSVmxrUUJPTkVwSzY0UFU2UXZldWMyNjdvMERBUjJjaGF1M2RSLzB4VFU5T0hBR0N0M1ZGVnR5MTFQUkY1WFVRT0FuQldPZkdwYWpPQUhsY09XV3QzRkpIMUM4NkJxajRsSW9jRVFYQ1NNZWE5b2hoYW01cWFWdXYxVWk3UDg4NEVnR3cyZTlHYUdEOE13NzhEcUZmVjRTTC9YVzFROFBvcC9ENW5qTGtYd0FwSm5qRmp4cHduSXB1cDZuM1YxZFZmS25PeDFzdVpUT2JwZ2xqT1U5VXpBWXhVMWNxS2l2OHVISXRmVDZ1MTZxMnFxbXBQQU1NQlRDOXgyT1Z5dWEvNHZ2K1VxczZvcmEzZGJ0NjhlVXRYNTNvME5Pa3oyQXpMdkYrS21HUDdOc0VURS9GVXZDdGtVN09SenNwZUpudmlrejYvQnRFZ3h5UVBVWUhkTHJwdk53UDVyWXBzc2JyL1ZaTE94VDk3SUpINDQ4NFgzWC9NMHovZ2loNGlJaUtpdGVuV2g3ZmN6c0MvdWJORVcxOFRFV0NIdUhUYjJjZnY5K2E3dlo5RDFMc3dESGRRMWIyTDIwVmtqcXF1bjBna0RyZldIbHh3YURjUkdhdXFkM3VlOTNWcmwvK3d2blB1cjRXclU2eTFXNGpJLzZqcXJhKysrdXJDMVlsVlJMNE9vTEc0WFZXWGlNaFBSZVJUVlYxVTBQNDJnRzFFNU1JU3c5ME1JQWZnR1ZWOVNFU1dxbW9iZ0tVaTBxYXFTK1B2dHdKd25LcmVLQ0lQcXVwQzU5d0MzL2NYWkxQWmhXMXRiUXRlZmZYVlJTWEdYMDVEUThNbzMvZnp5YklFQUJoajdyYld0aGZjMzJnQXZyVjJYc0dwRnNCeEl2S3o0akdkYzllaWN6TDkzcUxuWTVpSWJKcHZqeE1MMWFwNkVPSVZKaUp5cklpY1ZpcFdWZjJUYys0eUVYbWxvSGtiRVRsVFZlOEE4TGVpVXo3czdmNUY1R0pWWFdGMW82b3VGcEdwcWl2c1J2dHRBTmYxTnU3cVNxVlNrMVQxT0FEd2ZmLzVNQ3h2QWFhcXpvcWk2SC9LN0hzZmdEa2lzaWgrZlM0Q3NKV0lmRlZWejFmVnh6M1BtNzk0OGVJUFhubmxsZm5BaWx2ek5qWTJmazVFemdVQUVUbFlSQTR1N3RQTnRhOEYwSlhreWVWeWZ6ZkdiQzRpSHdIWVQxWEhpY2lYblhQLzhUenZQK1dNMmN2MURoR1JqbXcyZXp0S3pBRzJ0TFEwV1d2UEIvRHB2SG56T2tyMUFlRGlMNklWNkRQWURNNi9RdEhYSzNpS2lWSGdIUEY5b3k5bXA4aG5zV1ROWFl0bzhGbUR2M3hFZzRuSzdoYy91SWVCKzB0aGliYSs0aFN6TzR4MzZEUGZPK0NmZlQwMkVSRVJFYTJvczBSYjRub0EyNjNaU1FkMXF2cVFrUTZXYnFNK1lhMDlFOENVWHJwVmk0aFIxY1c5alNjaVAwMm4wNWZrSDRkaGVEbUFzMVcxSGN1WGwvSkZwQkpBbTZwMlZ3N253eWlLeHZWMnpUQU1Ud1p3RTREZDB1bjBrNzMxWHhuVzJpTkVaSVp6N211WlRPYUczdm8zTkRRMEpCS0p6Wnh6dGNhWTY1MXp2ekRHUE9XY1cyQ00yU2Z1dGltQXI2RXowVlM0V3VWb1ZkMUFSSDZYYjJocmEvdDFkWFcxbDh2bFJ1WGJqREZUQWV5WHkrVU9LRlZlS3d6RFYxUjFUaFJGUndCQU1wbWNIQ2VZRGtxbjB6UGp0dlVTaVVRMUFEam5iaEtSM1VWa0FnQXNXclJvV1hGQ0xnekRTd0I4VjFXM2phS290WnpuTEp2Tk5yUzB0Q3hYcmkwSWdtTkZaSjhvaWs0c0d2OTdBRFp0YTJ2N1VXdHJhNjlKczc1aXJiMFB3SUVBTGhHUlpXV2U5bTFWZlRhS292elBFMkVZSG9mTy9YVTNCSENhcWo0c0lzODc1OTdJWkRMVFNsejNDQkdaQVdEL2REcjlTRThYcTYrdjM3aXlzdkpaQUtORlpMaXFYbXVNK1ZGMy9WVTFxYW96QUF4M3p1M1gzTnc4cTFRL2ErMDBBSHRIVWRTMUwxSVlobldxdXR3U29UaEIxd2JneDRYdHk1WXRlNnExdGJWckJkYTRjZU9xUm8wYTlhNkl6RlRWKytMN1cybk91VjlrTXBsdTc0K0dMcDJGa2Fqd3JvejM0RmxMYzh6cXhPWE9SYzVkSm5zaXUzYXVTVFR3Y1NVUEVZRGRwdHkzdjZqNUxhVHZFendBSUlMSkNaZTducVhiaUlpSWlOYThQL3lsem1yV1BBaGc0elUvNlpBdjNWWlJmY3NqV3h6UEZUMjB1cUlvdWhMQWxUMzFDY1B3VFFBZlJWRzBVdnRNVFo0OCtUTUF2b0hPVlF6L1YzUjRFb0I5QVR3bUlpVS9uT2FjVzJHeTMxcDdLWURpZllCR0FJQ3EzbVd0WFdFVlJDRVJPU3VkVHYreHpGdFlhYjd2bndQZ1JHTTZxM0laWTM0WVgvZFA2WFQ2Q0FDdzFuNVdSTDZXeStWdVV0VVBmTi9mS3B2TlpqelBDd0RVcGRQcFVpdVBQbzNQUFFmQUYxVDFyRnd1MXh3RXdTSEZIVlYxT0lCTjg4ZEVaSE1BY003dEVBU0JiNHlaazA2bjV3SllISS9aRGtEenBkeEtVZFVqQVB5anR3UlBiMFNrVWtST3NOYTJSRkYwS1FBa2s4bGFWYjFBUktMVzF0YTIxUmwvWmNTSmxpK3E2bFZSRkoyN0V1ZDlFMWhoc25kZlZkMFRuY2xMQU5oUlZaTWk4bmNBS3lSNXlqVng0c1FSbFpXVkR3RFlSRlgzRXBFalJPVHNYQzczY2lhVHVhSkViSHVMeUo5RVpGZ3VsenUydXdSUER3NFVrY3VMRytON1dpNXBVMVZWMWJVeURBQkdqaHg1bUlpTUJQQWJBQjg2NTA0dU1jNzNSR1FiVmYyeHFwWXN4eGVYL3lOYWp2NE5uNEdYK0pVcWpscDdDUjRBRUtQRys2WENiS2l6c2xOWXVvMm9FNU04Tk9UbFM3UkJaSXMxZFEyV2JpTWlJaUphTzI1L2VIeFNPOHcwZEc2ZXZaYUlDSFF2bzVVWDMvN0FwdC8rOGtIdjlGb3FpV2hWVFp3NGNZU3FmZ1pGRTd6bFNDUVNGd09venVWeVgyMXVibjYrOEZpODhtRmY1OXlObVV6bTN0SWpyRWhWL3dTZ2E0OGdFWmtNNEJ3QTE2dnFNNzJkTHlKTlpkL0FLbERWQ3dGTUJiQ0ZpTndGNFB1cStuZzJtNTJmNzVQTlp1Y25Fb2svR21OR2lNaTlBRWI3dm4raHFqNHBJcTkxTjNZWWhnZXE2aVVBcm91aTZNb3dEUGRUMVZ0TGRCMG1JaHNEdUJYb0t0Y0dZOHc1cXBwVDFmUFFTMkt2VUJBRTI0bkllRlh0Y2MrYU1BeHZVZFZESmY0d28rLzd6MXRySFlCdjRyK3J1SllBZUV0RURyRFc1dmNYT3g3QU1GVzl4MXA3Ukg2OFhDNzNRRXRMUzYrcngxWkZLcFhhUkZXdkFmRHV3b1VMVjNiVmlJK2lKRTg2blQ0K0huZVNxcjRzSXVlbjArbXBxVlJxdzZERTVqbHhtVFE0NTdZc2RmekREejk4ZGYzMTE2K3VxS2g0R0VCS1ZVK085OVo1Tmd6RGJVVGtjbXZ0NkNpS2Znb2dXMWRYVnpsaXhJZ2Zpc2dQQUxRNTV3NXVibTUrcUhoY2EyMGo0bktCSWpKYVZSUFcyczhDZ0hPdWEzOGNWUjFuakZrY3R6OEdZTEV4NW1BQXlHYXprenpQVzJIRm5JaWNEdURUZERxZC94MWJMcmtWQk1GMjZFenVRa1NlaTZMbzBkSlBMOUh5OUJsc3Bqbi9XZ0Q3cmQwRVQ1NFlFWndKMzI5bjZUYWlUa3p5MEJDMlprdTBGWlBPZC84TnZzb2ZkcnJrSVpadUl5SWlJdXBqZC94bHEyMWNWcVpDMExEMnJ5NGkwR1BoRDYrODlhRzZjNDQ3WU82ODNzOGg2bDR5bVZ5djFKNGMwdmtSZmxIVjA2MjFwM1ozZmphYlRjNmVQZnRmK2NmVzJzTkY1QmdBdHhVbmVGWkhKcE41QmtCWE1pY013MXNBTE9ubzZQais3Tm16UDE3WjhSb2FHcmIwZmIrbHUrUDVoSVdJVExYVy9xYWJicTFSRkgwdWp1OE5BRytrVXFsRnFncFYvVmNVUlM4V2RwNDllL2EvNnV2cno2NnFxcHFscWdhZENaY0xWUFh3L09xV1lzbGtjaktBMjBYa2IvRmtPdUl5WDhPTCsvWlFydTNJS0lwbUFrQXFsVnBmVmNjQWdLcXVCOENFWVZnSEFPM3Q3UXZuekpuVDlWb1FrYThDZ0hQdW51NmVwM2ljQjFYMVRRQ1RST1J3QUxlbzZnY0Fxa1RrbHdYOUFHQWlnRjhYblA0T092ZmhLZlFVNHRWR2ZhbSt2cjVDVmU4RU1CcEF0cWFtWm40dmUvSHNrMDZuSDg4L0VCRS9Mai9ZSzFVOTJoaHpWWGZIalRHL0xkVStac3lZN1VSa2dxcHVwNnFuWnpLWjZmR2gzUHo1OHcvWllJTU5iZ0J3dnJWMmJ3Q1h4WHMyVFFMUWtzMW1qMnBwYVhtMW0wcytLaUpqQys0RkFGNklZM2tKd0EwQXNHelpzby95WmZQQ01NeXFha2QrcFZjeW1WeGhKWU8xOXZNaXNpUGlGV2VsYmxWRXJoQ1JIRHIvUGRrT3dISkpua21USm8xKzVaVlhQdXJtZkJxaWRCWkdRcjFmUXFTZkVqd3hrVW9GenBVbFpvSE9ZdWsySWlaNWFNaGEweVhhdXNQU2JVUkVSRVI5N3c5L3FiTXVLMnVwUkZ0M3hBQjZwSWdaemRKdHRMcXkyYXo0dnIrZXF2NUZWYnYyZVlrbjVMc2xJanVJeU9HSlJNSVV0VHRWZmJtOXZmM012b2d2RE1QREFOeFo0cEFIQUlsRTRvTmVKdXFMN1pOT3B4L1A1WEpMZk4vdmFVK1V6UURzSUNKelZMWGtQbGpkbFozS1N5YVR0WjduaFZFVTNROEFxVlJxYytmY1k2cTZPWUI5b3lqNld4aUdtNHZJakRBTVQwNm4wOHV0emhrM2JseVY1M2tQQVBCeXVkdzF4cGpkcmJYSTVYTC9UaVFTSHpubjlpNktaNFNJMUZwcmo0NGYxNktJcWg0UDRDcWdhNklmQUY0RGdJcUtpdHNBSEJmSHVxR3FuZ0FnWjR6NVlXTmo0NFdlNTIyMFlNR0N2OCtkTzNkQjRaaFJGTjBCZEpaQkEzQjROcHU5cW1CUG51dDdlbzdXcHNyS3loc0E3S0txbHdJNEdwMnJpeTRyN2ljaUZzRFg0MFJjRjFXdEJGRFcvajNPdVpuR21CVmVONnE2czRqOFFGVi9MQ0xwNHVQR21OZWFtcHBldE5hK2tzbGtsaXRmOXNZYmI3Uzk4Y1lieDFsclBSRTVHdkVxTzFXZGJvejVXa3RMUzBmeGVBWFhQVXhWSzFSVlBNKzdEOEF5NTl5UjhlSEZJckp6T2ZkVlRFUiszTk54YSsxNWNSTG9RZ0FIaWNqMlJjZVBBWEI5R0liSHA5UHBIcE9KTkhUMFg0bTI3aFNVYm5zbWU1SHNoUG05bjBPMGJtS1NoNGFrdFZHaXJUc3MzVVpFUkVUVXQvcW5SRnQzV0xxTitwYUlQQk5GMGE5Nzc5a3BYdDF6ZUZHejE5Ylc5cGZxNnVySFZUVlhYMSsvd21vVFZhMFVFWWhJVmFuamhWcGJXOXZhMnRxZXFhcXFLdHgvUnRCWkZtMDk1OXhYalRHNWNtTUdBQkZwaWNkK0Q4QVIzZldMOTIyWjRaeTdKcFBKM0xBeTE0aWQ3WG5lWjBYa0x3RHV0OWJ1N3B5N1UwUkdBRGc0blU3L0xZN25XT2ZjZlFCK0g0YmhqaUx5M2FhbXBpVUFNSHIwNk9HcU9nNEFQTS9yMmsvSTg3eXB1Vnp1OXlLeTNNOUxSRFlDTUFyeFNoa1JXV0V1UmtRZXprL3VpOGc1QUpLcWVpSUF4S3R4QUFET3VXK0tTTFdxM2kwaWgzbWU5MWRWdmJTbXB1WjJ4SW1nY29SaCtBdFZQYXVjdmlKeVQ3NzgyUnF5SG9CSG95ajZmcHdJZXllS29tdUtPOFUvKzYrWE9EOGhJbVVsZVVTa1BaMU96eXh1dDlaV3hjZWZqMWRrbFJSRjBYSUpuamhoZUZpOHVpb0pvQTFBQnAySnlCTlZkV0lZaHZka3M5bkhXbHBhbWdFczkzc1JyNFJEWTJQakxnQkdxT3FDVENiejEvenhNQXhYT3NrVEJNR3hBSGFOeTlSdFdudzhETU5kQVZ5b3FzOUhVZlNMTUF4SEFmaDZNcGxjcjZXbFpVa1loajhIY0I2QUQzTzVIUGM3SVFDQVBvMHQxUGxYbzk5S3RIVW5MdDJXOHoxOU52c1QyUUVMZWorSGFOM0RKQThOTVd1M1JGdDNXTHFOaUlpSXFHLzBiNG0yN3JCMEcvVWRWZDBvTGcxV3JoVW1kYTIxaDRySURGVkZWVlZWanllTHlCOTY2Mk90UFNaZUpkSTFXUjRFd1ZuR21NMVY5UTRSU2FocW9weGdjN25jdzJ0cW41ZThaREs1dlhQdXUzRVNLNldxMTZucXBXRVkvaENkS3hsOEFIOEVzRlVZaGxzQlhTdW1Ib2xYajN6TE9iZC9FQVEveVdReXR6WTFOYzNQOTRzTkE5QXNJaDlHVWZRQ2dPVlc2aFNYYTVzMGFkTG9xcXFxazNPNVhHdStUMU5UMHo4Qi9CTUFyTFZIaThnMlVSVGRWVGhPbkh3N0RjQy9ST1JPQUljQmVCbWR5YlV6ckxXUFJsRjBTem5QU2J6NlpaR3FIdDFUUHhINWphcFdselBtcW1wdmIvOWFJcEZ3S0VxQWxLTzJ0clphUkl5cWxud05PZWMyRXhHbzZqZXR0ZWNEU0FQWWYxVmpUYVZTR3pybnRsUFZQVVJrTHdBcEVSRlZmUjNBQlFDdWlhTG9nekFNa3dET1JtZkNkUWZmOXhHRzRWSUFyYXI2cW9pOGs4MW03MnBwYVhrT0FJd3grUVJkd2xwN2RUYWIvZDNzMmJObmw0cWhOOGFZWDZycVEraDhiWnhTZU14YVd3L2dIZ0NlYys0TUFObGNMdmVRNTNsbkdXT09ETVB3WUFDSEFFaXI2bUhOemMxdnJuQUJHbkwwQ1l5QitwZjJlNG0yN25TV2JqdGJPdnlGT2l2N2M1WnVvNkdJU1I0YVV2cXJSRnQzV0xxTmlJaUlhTlhkL3ZENHBPdVF1eUhZY3VCTk9zU2wyeUREYnI5di9DbGZQdmoxRmZaV0lTcUhpSHpUOS8xdnJzNFl1Vnh1dHVkNTU1WVkrd2gwYmlKL0FZQ09ndmJ6VmZVZEFEZDJFOU55cXhuQ01OeFZWUytKangyaXFnZVZFWll2SXBXKzcyOEZZTzVLM001S0NZTGdZbVBNOTFUVkFZQno3cXVMRmkyYVdWTlRNd3RBcUtwL0ZaRVhWUFZiQUE0c01jUmYwSm5zK1pXSVRBdkRjTDZJTkt2cWFkbHM5a2N0TFMyTGd5RFl6aGdENTl4clFSQnNaWXlaVURpQXFxNG5JbVBETU55dm9IbU9NV2JVeXR4TFpXWGxEK1A5Vzc2aXFybDhXYmNQUHZqZysyUEdqTmszM3Fmb2lTaUt5cHFZRnhFSFlGRXZmWEs5bFFoY1hTKzk5Rkp4aWFWTmdpQTRwVVRYVkhIRDJMRmoxNHZqV3k3SkU0Ymh6UUQyQmJBSkFJaklaMVQxS1JHWlhsZFhWMU5UVTFOZjJOODV0MVg4ZkU0S3c3Qnc5Y3FTZERyZDB0RFFNTXIzL1NaVkhSOG5DNkdxYzBYa3lsd3VkMWR6Yy9QVEFMcWVxSFE2M1FMZ0srUEdqZnZXeUpFajl4T1JmUXFTUWlrQUh5VVNpWXNCb0s2dXJnYkFzUUN5NlB5OTJDZVJTQnljU3FWMldKWG5YbFdmTThiOHdEbTMzTDhieVdSeVBEcGZ6Nk1Cd1BPOCtRRGcrLzRzNTl4OEVia1JnQUZ3M1lJRkM4NmNPM2R1V2F1amFOMm1qMkdzazhUbEFodzI4UDdXS2lSR0JlZXI3ME5uWlg4amU0S3IwR2hJWVpLSGhveitMTkhXSFpadUl5SWlJbG8xdHp3OGZpTFVud2FSQ2IzMzdpOGlJdmlDK29sZlhIdm5sdWQ4NDZoL2RiY0JObEczVlBWYVZWMmhkRlVQampERy9MQ3dJZDcwL2FMaWptRVk3Z0tnTFlxaW54VzFmd2ZBbTFFVXJYQk9zVlFxTlVsVjd3YlFEcURDT2JkL1libXA3Z1JCY0pLSTNGelVkcVF4WnZlZXpsUFZDUUJnalBseUdJWkJMNWQ1VWxVWHF1cFVBUGNDZUV4RTJ1Zk9uYnNnRE1NL0FiZ2xpcUlyMERrNS83MmVCcXF2cjcrdnFxcnFpK2wwK29Ga01objZ2bisyTWVZWkFET01NWlBqMkY0MHhoeXRxdDh2T24wWWdFMVVkYm1WT1hISnVFTjd1UWNBUUVORHc1WUEvaGZBN0hRNlBkMWFlMWorMkx4NTg1WnV0TkZHSndKNENzQjBBSHVpSU9IUUhWWGRHRUNQUDZ0NEZjL3I1Y1RZVjBSa2F4RXBhODhnVlIwWmYxczhvYnVicXY0THdMMGk4azBBNTBWUk5CVUFnaURZQThDc3dzN0dkRzN6YzNuUitDOEJtRHg3OXV5UHJiVTN4V1g2bmhHUnp3QllwcW93eHV4aXJkMmxsMURmVXRWcEFCNFdrWnBjTHJlc3VibjVRd0NvcWFuNUJvQXFWWDBNUUVNMm16M1k5LzNuVkhXbXF0NHBJcWlzckh6UFdwdVBxUm9BckxXTDR1ZHJ1VDJLbGl4WjhwVlhYMzExWWI0L0FEUTJObHBqekV3QUd3TjRGc0FPK1dOTlRVMGQxdHBwSXZKdEFEOU1wOU5UZXJrWEdpTDBXZFJxaDMrMUNMNHdzQk04ZVdJRStBRjhmd1JMdDlGUXd5UVBEUUVEbzBSYmQxaTZqWWlJaUdqbDNQSGdsbHM3ZU5kQXBMY0ozZ0ZBUkl5ZVBHS0VQNEtsMjJoVmlNaDdVUlJseXUxdnJkMmg5MTVka3FxNnl1OC9rc25rUkZWOUhFQldSTTRFY0pNeDVtRnJiVGxsdDFhWWo0Z1RQS2YxZEpMOGQ1NXh6L2lyVzZycVIxRjBLdENWak9vNmxwL0lEc1B3Uzg2NVhzdVJlWjczYkZOVDAzVUEwTkxTa3JiV3ZtYU0rVEtBR2Vncy8vVmVjM1B6UHdEOExQN3FVbHl1clV3bURNTURBZXp2bkh2SkdMTS9nRXBWL1Y4QXJyaHpPcDErMWxyN094RTV3MXA3UmhSRlY1WnhqYmVpS0JyWFV3ZHJiYThKdTc2bXFuK0xvbWlQTXZ0dUZhK3ErWGRoKy92dnZ6OTUzcng1UytPZmU4bVZjTTY1ODR3eHMwb2RpMTBPWUVUK1FSUkZQODkvYjYxOVNrUldlcjhjVlgweG5VNC9sbjg4Y2VMRUVlaE1NTjREWUFtQWhwYVdsamxCRUp3V3IvaFpHbmU5QkoyZDFUMTlBQUFnQUVsRVFWU0pWQUE0UGY3K3V2anhXSFNXaGdNQXZQcnFxd3NMcnhtRzRYNXhnckZhVmIrcXFoc2FZNWI3ZHlLWHkwMzFmZjhNZEw2V2Y0a3lrb1MwYnROWjJCQWRpVXN4YUJJOE1aWnVveUdLU1I1YTUrMytpL3YzRUpYckJrcUp0dTZJWUhLRlpxZnVkTWxEcHpQUlEwUkVSRlRhdFB2cnRzMkozQ09RdXNFejZmRGYwbTNUSDZnOTljU0Q1cjNkM3hIUjRLR3FZVGVscTBvcWQrSzVzYkZ4V3dDZlFUY2wyYm9UQk1FaG4zenl5U01qUjQ1TUdXUHVRK2ZxbmMrTHlQcnhaUHYzbkhOUmIrTjRucmMvT2pkMzc5TFcxdlp0QUQvbzZieXFxcXBEQU53QzRQUzJ0cmJwUGZWdGIyL3Y2T2s0QUtqcUZjYVlzV1gwT3dQQUt3Vk4xNmpxcjhNdzNBdkFRYXA2Y3lxVldsOVZkeXh4YnFseWJmbGo3MFpSMUF6QWEyeHNUSW5JNTBYa2MraE1ManlncXUrSVNEMkFQUURjSEVYUi8zVVg0OEtGQzM5VVUxTnpKSUFwUVJEY244bGszaWc4Ym96WklnekRuZVA5ZUNBaXc0TWdPS21uK3hhUmpWWDF3NTc2ckVWK1kyUGpSR1BNeCszdDdXMmU1MjBLNENlcXFzYVk1K0lWVmdlMXRiVmQyOXJhK2w1dmc0bklhK2wwK3RudWpvZGgrQ2tLa2p6RlZQV2xLSXJLK3JCQlkyUGpZWjduL2JHNGZkaXdZVk1BYkJpWE96dzkzNTdKWktZQm1CYVhRcngwMmJKbEY3VzJ0cmJIY1IyaHFvdnlLKzNxNitzM3JxeXN6SWxJeVhrRVZSMFRyL1k1SW9xaWU0SWcrRTV4bjVhV2x0ZXR0VmVMeUpsaEdKNldUcWVubG5OZnRHN1NKN0FKSkhHeENvNFlQSDlyRmVvcTNWYXBqMlIvSmZ1aHVDUWswVHFIU1I1YXArMCs1WUVkWWZSR2lQVDQ2YVNCUUFCUnlMNEpsN3VIcGR1SWlJaUlWalR0L3JwdEt4Sm1HaUJiOWQ1N29Pa3MzZVo3MVpkY2UrZVczMkxwTmlxWGlPd0hZSzl5KzZ1cUwyWE15UmxqemdNQTU5eWQ1WTVkWDE5ZllZeTVaNE1OTnJoWFZXOVRWYU9xKzJjeW1SZXN0WHZIMTg5NW50ZnJKNmRWMVJYSEdVOWl0NWMrbzVPMXRrMUU0SnhiMXRyYTJ1TitNdVZTMWJ1aktQcFNxV09OalkwVFBjK2JVOXh1akxsR1ZiK0x6aFVZVlFCdXl1VnlXNHZJWFNzTTBrMjV0dGhkQUU0S3cvQWhBUHZFOGN3VGtTdWNjek5FWkpHSVBLdXE4N0xaN0RrOTNjZmN1WE1YQkVGd2pqSG1OZ0Q3TlRZMlBtbU0yVjVFRG8xam5na0FJbkticXI0SG9FWkV6aGFSV2dBalZYVU9nQW9SMlVaVjN3RHdxYXJXQWxqaC92T3N0YWVLU0UwNm5iNFVRRGtydUZhSGVwNzNQSUJobFpXVi8yMVVuWnBPcCtkYWE3OEM0TUtxcXFvV2RQNWMxb2F5VmdrWVkxWllmUlU3VUZYdmlLTG94Y0x5YW5ucGRQcEpBRS8yTkhhYzBGb2hjWk1YUmRGdDF0cVdPSm5ZVTR3WHFPcWhBQzRQZ3VEVlRDYnpsNTc2MDdwSloyRWN4TDlCQlhzTnpnUlBuaGdCdnVPR2VTUDFrZHdQbWVpaGRSMlRQTFNPVXRsOXlvTzdpTkhIUldUUXZNNExTN2Z0OXJPN3YvVEUrWWU5M044eEVSRVJFUTBFdjM5MGkvR2VNMWVoeE1iYmc0ZUlDSTRlUHNKcnYrV1JMYzQ3ZnI4MzMrM3ZpR2hRbUJKRjBZWGxkcmJXbmdyZzZwNzZoR0Y0Tm9BdnErclR6YzNOZjE2SldEWUF1bGFmM0ZWWFYvZm51WFBuTHJmbmdUSG1ONnJhM1lSMkZ4bFlsUllVM1V6Vys3NmZLeXp6bHRmVTFMUWtETVB2b25OVjBiK05NYTFOVFUxTEFBd3Y3bHRPdVRibjNBc2k4b3FxL2pHVHlmdzlqZ2xCRUp3bElwNnFmbW4yN05rZjkzWWptVXptOWpBTTM0dWk2UEV3REI5WDFUMEF2S1NxMTZqcWs5bHM5c2s1YytiOHU3Nit2cUs2dXZxQ2REcTl4Rm9iQWZoWEZFV2ZDNEpnbklpOER1QzdVUlRkVlZ0Ylc3M2hoaHRXV210ZkVKSHZwOVBweC9QWG1qaHg0Z2dSbVFyZ1JYU1dFMXZUY3FyNkhRQ2JxMnFsTVdZQmdHZWpLSG9FQUVTa0FRQnl1ZHhnK3NEa0pjdVdMVnZUQ1NuWFU0SW5ETU45VmZXVXBxYW1JOE13UEZaVkh6UEczQmVHNFhIcGRQcnVOUndiRFNDZEszajhxMVJra0NkNFlpSytpUGs2aHN0Q25aVTlqNlhiYUYwMmFDYS9pVmJHcmhjOXVBL2dyaHBNQ1o1Q0lwaU1ST0szTzEzeTBOZFl1bzJJaUlpR3Vsc2VIai9SNUJKM2lLQng4RTg2aUJIZ1JPTXExN3Zsa1MzT1lxS0gxcWFHaG9aUnZ1OWZBdUFVQU8vbWNybWp1K25hTGlJckpDc3FLeXNueHQrK0JYU3VIQ251NDV6Yko1UEo5THFQU3hBRUp4bGpiaTQvK2k2YngvKy9VcE4xSFIwZHZ1LzdRTi90TmVLcDZva2lrbzFYdTh3T2d1Q1hpeFl0dXJQVTg5S2JUQ2J6bzI3YXIwaWxVak16bVV6Wjd3dnppWmhjTG5lcWMrNkRVc21oMXRiVzlsUXFwV0VZWGc0Z1VOV3ZGaDUzemhrQW1EZHYzdEtOTnRwb0hJRFBPdWMyTCt4VFhWMjlBenFmaDc1TVVud0tZRUlxbFVvME5UV3RVRzR2aXFLU0NjemEydHBxVlQwQXdDZk56YzJ2NWRzN09qcUc5ZkhQdlU5MWR6OXJrakZHQUVCVng0VmgrQ3NBaHdENER3Q1RUcWVmRElMZ1pCSDV2YXJPQ0lMZ2lxVkxsLzY0ZUo4Zld2Zm9FOWdFSnZFYkJRNFkvSDlyRlJLandEbnErem1XYnFOMTJhQ2NBQ2ZxeWU1VEh0aFJSSzhGWlBQZWV3OU1BZ2dFZTdCMEd4RVJFUTExZHp4VU44R3BtUTZSc3ZZOUdCeEVSUFFJb3hXTHIzMWcwOU8rY2RBN1MvbzdJaHJRenJQV2RsdUtxWVFWM3VlblVxa0pxdm9WQUtjQldCOUFXa1FPYldscG1kZk5HSzhBMkRNTXd6c0J2QThBcWxvcElnY0NnSFB1dWU0dUxpSjNXMnQ3TExrVzk2dnUvVlpnckxWcEVWbXFxb3RGeEtqcXp2SDVyNVp4UHF5MXU0bkl2Z0IyaU05YkllRWhJbHVYMnFjRUFISzUzQmhqVEhHemI2MjlTVVQyZHM1OVhVVCtCZUJhWTh6MUkwYU0rRzBZaGkrcDZod1JtYStxQytJa1NFY1lodWNCRUZYMTBQbHpTc1Q3NC93OWs4bk02TzRlbXBxYVZ1bURmODNOemY4b2JxdXJxNnNjTVdKRUNHQi81OXdKSXJLRmMrN3lUQ1p6VTN5L254cGpZSXo1bHJWMk9BQUI4R1VBTU1ZOFZUaVdNV1puQUhETzlXV1M1d2tST1ZWVm43UFdQaWNpNVpTQUc2YXFlMHBubWZiZkFGQnI3Wm1xT3M0WXN6c0F4T1hwbGlNaXQxaHJwL1V3YmhXVzM0ZXArUHh0d3pBc0s5bW9xZ05tMGx4Vko0Z0lST1NSK1BIVTl2YjJId053UU5kcXNLVWljcHVJL0c5MWRmVTdBSDdkbnpIVG10VlZvZzJEdlVSYmQxaTZqZFo5VFBMUU9xU2dSTnM2OE5wbTZUWWlJaUlhNm43LzZCYmpjODVjTDhEbitqdVd2aWNpd0FuRC9mWEEwbTNVaThmems3RmwyZ25Ba1lVTnpybHZpY2kzQWJ5bnF1Zkhxd2U2blp4VzFkTkZaS3FxN2lZaVZRQWdJaDJxK3I2cVh0bmMzRHlyaCt0ZnA2cmRUb3dYMkVWRXZ0cExuM3padHgzeSsvZUl5RWVxZW5VVVJYOHY0eHBRMWZFaWNsNzg4SEVSS2JXL1NiMklsQ3lKSnlVMk9MTFdYaUFpeDZ2cVJabE01dnE0ZVd0cjdiNGljcUNxZmxaRTlrWm5RcTBxUDFUOGhjSWhSUVNxZW04NTk5SUh2SnFhbXVjQkpGVzFIY0JNVlQwbUxnOEhBSmc5ZS9iSDF0cWZBemhkUkc2TW16OTB6cDJYeVdUbUZnNFdKOXhhU3lXVFZsVTJtejB2a1VnTUI3Q2ZpS3k0U1UwM3B3RjRXMVV2TnNhY0R3QWlZa1hrSkFBZEFPNWR0bXpaQXlYTyt4TjYyRzlJVlUvdTVicnZPZWN1TFNmQXVKVGNDZVgwWFpOU3FkUXc1OXl4OGNOTUxwZjdXbk56YzFUY0w1MU8zNU5LcFVKVi9Vb21reW5ySG1sd1d1ZEt0SFdIcGR0b0hUZm9KOEtKOGdaN2liYnVzSFFiRVJFUkRVWHJWb20yN3JCMEc1WGwyWFE2L1p0eU8xdHIyMFJrdVNUUHdvVUx6eHN4WXNUZmpUSDNwZFBwRlVwZ0ZZdWlxQlhBWHFzUUsxVDFrVExMdGFHTUpBK2lLTXF2NGpQb1RKS1VzN0tqUzN0Nyt4K2Njek1YTFZxMFpONjhlVXU3aWZuZTd2YkxTYVZTazFSMXVRL2NkWFIwWEY5UlVmR2ZLSXArVzlEc29paDZHTUREWllRbFJWOXJhN0l4NTV3N1VWVzM5bjMvMGFhbXBrOUxkWXFpNkh3QTUvY3lsZ2RnQjFXOW9pOERqRXZMSGIrNjQ3UzF0WDJqdmIzOXJMbHo1eTVCTjg5di9ITy9xN3N4d2pEY0l5N0ZWNUtxZnBUSlpNcGE0V0t0UFFLOUozbmFBQ3d1Wjd4VkZlOGw5VXRWSFJ0RjBiZlJ3KzlUVTFQVEt3Qyt0eWJqb2Y2bC80Zk5ZQktYclhzbDJyb1RsMjd6ZkYrZnlmNWNkdUtLSGxwM0RJRmZZQm9LZHAveXdJN2k0UThBTnBkMThIV3RnS3BpVGhiSzBtMUVSRVMwenJ2am9ib0pEdVkyaUd6ZjM3R3NIYW9Lblo1WXVQUmJSeDFWZWhLYWFCRHc2dXZycTF0Ylc1ZGlKUk14Ukd1Wm9ETkpsY01BM2F1SGFFM1RXYWhUei84OWpPd3dOQkk4aFZSVjNjMG1tenRIOXNRbi9SME5VVjhZWXIvRXRPNHBLTkVtNi83S05LZVlyUjBkTE4xR1JFUkU2NnhiSDZxck5XS3VCN0R2VUpwMFVGVW4wS3M2S3BiODdNUzkzLzZvditNaElpS2lkWk0rZ1UxZy9Gc1ZzdWRRK2x0cmVlb0VlakU2c2hld2RCdXRDMWJZUFpCb01ObjFvZ2YzZ1hFM0RvVUVEOUJadWswU2lkL3U5cXY3eC9kM0xFUkVSRVI5N1piN0p0UUp6QjBZWWdrZUFCQVJvNUF6RXUzRExybnBvYm94L1IwUEVSRVJyWHZpRW0yL0dkb0pIZ0FRb3lyZlE0WC9DMzBHRy9SM05FU3Jhd2ovTXROZ3Q2NlhhT3VPQWdwRnM0aC85S3p2Ny85cWY4ZERSRVJFMUJlR1hvbTJicWc2RmR5azZzNDU3b0M1Qy9vN0hDSWlJbG8zNk44d0hzYS9Ua1UrUDdRVFBJWFVxYnFyalplN2dIdjAwR0RHbFR3MENLbnNQbVhtcm1Md2hBQmJES1VFRHdBSUlDSUlWTE4zN0RMbHdhMzdPeDRpSWlLaTFYWEhRM1VUbkppcEVIeXV2MlBwZHlKR2dKTUZjdkgweHpZYjNkL2hFQkVSMGVDblQySnplUDROVFBBVUV5Tml2Z24xTDlCblVOM2YwUkN0S2laNWFKQlJHV29sMnJvbGFQU04rKzBlVXg2WTFOK2hFQkVSRWEycVcrNmJVT2RnYnNNUUxOSFdQZkVBK1RwTHR4RVJFZEhxMG1kUkMvR3ZaSW0yN29oUmxkT2gvaTladW8wR0svNWkwNkN5KzVTWnUzWW1lS1J1cUszZzZZWlQxUmVnZXR4Znp6MTRibjhIUTBSRVJMUXlibjJvcmxaZzdoQ1JuZnM3bGdHcHMzVGIxZTFWN2Q4NWVjODMydm83SENJaUlocGM5RzhZcjhhL0JTSTdNY0hURzVadW84R0x2OXcwU0tqc1B1WEJYY1RvNDBOK0JVOEpxc2hrbmZuU1UrZDk0Ui85SFFzUkVSRlJPYWJmditYbWZzSy9Vb0F2Y3RLaEo1cFRoeXZiMjl0L2V2S2hiM3pTMzlFUUVSSFI0S0JQWW5PSWY3UEM3Tlhmc1F3ZTZrVDBLa2oyWE5rSlMvczdHcUp5c1Z3YkRRSXMwZFlybG00aklpS2lRZVQzOTI4eFBwSHdiMmFDcHh6aVFYQldWV1hGejZiZnpUMTZpSWlJcUhmTGwyaWo4aFdVYm5zTy9MdUxCZzIrb2FJQmp5WGF5c2JTYlVSRVJEVGdzVVRiS21McE5pSWlJaXFEemtLZCt2NjBBVjJpVFNxQW1wMGdtLzhJcUt3RlB2NHo5SzBwUU1kNy9SMVpUSjJxbTJZMDl3UFpEUi8wZHpSRXZlRktIaHJBVkhhZk1uTlhNZnE0RWRtS0NaNWVHUkhaSG1KbTdETGx3YTM3T3hnaUlpS2lZdFB2MzNKekVUTlZCRHYxZHl5RGpvZ1I0TlNLSlJWVGJyNW4zTWorRG9mV25tUXlPVEVJZ3UyNk94NEV3Y2hrTWhuVzE5ZFhyTTI0MWlHbXNiSHhLR3Z0bVA0T3BKQzE5b2llWXJMV2ZqRU13MjNXWmt5OU1NbGtjcjMrRHFJY2t5Wk5HZzNBSzI2dnI2L2ZPSmxNVHV5SGtIb1VCTUZXSlg3V1hoQUVRV05qNDJabERHRWFHeHVQUW9sN3BuV1BQbzBKNnZ1M1Fzek9BemJCWTZxQXNTZEF0cDRHMU93S1ZJNEhOajRGc3RXMXdIckovbzR1SmtiRW5PU01OMFVmUWsxL1IwUFVHNWErb2dFcUx0RUdkNVdJOEhXNk12NWJ1dTJNdjU1MzBDdjlIUTRSRVJFUjBGbWl6VS80TndEWWM4Qk9PZ3g0NGtIMHJLcktpc1QwdXplNzhNVEQzdjZvdnlPaU5jL3p2TzhDMkFIQTVGTEhqVEVYaThpSnhwaEpBTjRvYzFpL29hRmhHOC96VWlLU0FyQ05NV2IvcHFhbWpuTGphbWhvR0NVaTVVd3dJNUZJdkpmTDVYYnA0YjNkTTFFVXZRTUF5V1N5MXZmOW9OdzRTbkhPemNsa01tVTlGMEVRSEcrTW1hYXEwd0djdENyWHM5YitETUN1SW5KbU9wMXU2YWJQcjBYa25MYTJ0azFhVzF0Ny9LaDZRME5EZzRqTVVOVzdBQnhaZkx5dXJxNEd3QXdBcndCbzdDMitNQXkzY2M1OW9heWJLYUtxRHpjM043L1VVNTlVS2pYTU9mY1FnRTFTcWRUL05EVTF2YlVxMStwamZqS1ozTGk0VVVTR2VaNDNKd3pEdzlMcDlNekNZNVdWbGQ4U2tiTnFhMnMzbmpkdjNpcnZ4VEZ1M0xpcTRjT0hqMGtrRW1OVmRheUliQXhnY3dCYkFCaW5xcGRrTXBtSDh2M0RNTnhQVlU5ZHVIRGhsK2JPbmJ1c2VEeGp6QzBBTmdSUWwyOUxwVktqVkRVQ2NBV0FzM3VLSnd6RE13RmNIb2JoZGVsMCtodXJlbDgwOE9uVG1LRE9ud3FSei9WM0xEMGF1US9rTStjQ0ZXTUxHajFnNU9jaHBocjY2Z2tEWkVXUEdJRTVHVFhJNm5PNUg4bjI0TjlkTkdCeDhwd0dwTjJuUExoTG5PQ3A2NzAzRlJKQUlOaExqVTdiNDVmM3NYUWJFUkVSOWJ2cEQ5UnU1dm1WMTRFSm50VW1Ja2FCYi9qVjY3WGZmUE80SDU1OE1rdTNyV3ZHalJ0WE5YTGt5S3FDcGdvQUpnaUNyaFZjN2UzdDJkYlcxa1ZCRUFTcWVncUFmeHRqdmhPR1llRlExK1VURGcwTkRRMkpST0liQU9wVWRZS0lqRU04SDZDcW53Qm9SdWNrOUQvTGpkUHp2TU9OTWRlWDA5YzVkNjZJL0VoRVNxNzBjTTRkQ3VCZUFEREc3QTNnWmdDelZkWEZYYXBGWkdzQXI2aHFmaExjRjVGdEFmeFRWUmNWREpjMHhwd0pZR281c1dVeW1WdkRNRHdId0FsQkVGeVh5V1NlS2VlOElzZUt5TVlpOG1hK3dWcDd2cXEyWkRLWisxWjJNTi8zajQyL3ZhclU4ZUhEaHg4b0loVnhZcW9jS1dQTXJ3QXNMWGhPZXlRaUJrQzFjKzVEQUQwbWVacWFtcFpZYTZjQ3VNMDU5MGg5ZmYzbldsdGJGL1YwenBxV1RDWW4rYjQvdTdoZFZiZFQxZGRFNUNzQVpqWTBORFFZWTlhUER4K2hxaStNSGowNk5YcjBjbHR4TEc1dWJvN3lENnkxUDBGbndtVTlBTVBpL3g4cElxTUFqQVJRbmU4cnBmK1Rsd0RRbGVSUjFXMUY1T0NhbXBwTEFaeStpcmRja3JXMkVjQXZWUFdUam82T253TkFHSVlIcWVxTWNzNFhrV1BTNmZROWZSa1RyUms2QzNYcS9GczdFendEOVc4dEQ2alpBVkkzRlVpTUJhQkFiaEdRL1JpbzNCU1FCTEQrcnBDNjMwTC9lU2JRL25aL0J3eEFQSVg1dXJhalFwOWc2VFlhdUpqa29RRkdaZmNwRCs0aVJoL25DcDdWWWtSa2U0WE0yR1hLZzE5NjZyd3YvS08vQXlJaUlxS2g2WlpIdHRqRTA4ckxBSHgrNEU0NkREb0pVWnhWT1RheDlNYjdOcno0cXdkL3VMQy9BNksrTTJyVXFKK0x5RG5GN1NMeWNmNzdxcXFxSmdBN2lNanZSR1FoZ0EvUnVkb0hBTVlCR0sycUR3Sm9BWUNLaW9vbHFub1lPcE00VDZ0cUFwMTdldTVWdU9JbERNTURWZldPbnVJVGtWbnBkUHFnam82T3V4T0p4SXY1ZG1QTU13Qis3cHg3UDA3KzdPYWNXd2dBenJsM0FOeVV6V2FYS3hsZldWazVVVVQrV3VvNmJXMXRPK1VUQmRiYXp3SjRRVVFPVGFmVHJ3Q2RwYldxcXFyZWRjNmRrc2xrdXNhdzFxNXM0ak1INEhzaWNwMnFiclNTNThKYSsxa1JHUS9ndHFhbXBrK0J6bFZPQUM0VWtYc0JsSnZrTVVFUTFIUjBkQmdST1ZGVlgxYlZsbnh5enpuWDBkTFNzaGdBakRFbnFxcm1jcm1uZ3lBWXQ4SU41WEtmenA0OSsrUGlkZ0I3UlZIMDdFcmMxd3RseG80b2l1NEtncURDR0hOYlpXWGxWS3ppcXFpK3BxcVhpa2dHd0Y0QVRqYkdmT3ljdXdQQStRME5EYU44MzcrNmFJKzRiVHpQKzN6UkdDOWgrWlYwaDhjSnhpVnhnbkV4Z0FXcStnOEFuNGpJeDZvNkg4QUgrUzhSZVY5VjMxMjRjT0Y3eGF0MW9paTZ6RnE3djRpYzF0alkrRVJ6Yy9PZGZYSHZjYm0vZTFTMUNzQXhjK2JNK1hkODZFMFJ1YUdjTVp4enIvZEZMTFJtNmJPbzFRNS9Hc1JzMzkreGRFdDhZTlFYSUZ0ZUVpZDRBT1FXUWQrK0ZQajBDY2htWndFYkhBekFBS1AyaFd4MURmVDFjNEVsYy9vMTdFNmRwZHNnV0txemN0K1JQY0VQMk5DQXcwbDBHa0JZb3EzUHNYUWJFUkVSOWFOYjdwdFE1NmwzTFFib0NoNFJIOE9xeHFLeVloU3FLemRDUldKOXFPYlEzdkVwMnBaOWhDVnQ3Nkt0ZllCVzVoRHhWSEh1c01RRzYwKy91NUtsMjlZaEluSWpnTUxFeHhrQUpnRTRMZCtReStVK3NkWmVKU0k3T3VjT3pHUXlEd0tkWmJ4R2pCanhEd0F2UmxIMDUzei9wcWFtZndMWU5QL1lXdnNZZ0kyTFM1bzU1M3hqekhvQVpxTDBxcDZ2cVdvMUFMejAwa3Z6QWN3dkdOT0p5RnNBNXNWanpjNWtNcC8wZEsvSlpISkQzeS85MXEreXN2TEFJQWp5RTJrVEFFQlZQeDhFd2FTNGJTUUFpTWd1aGF1YzRoVW9YYXkxendPbzd5a09WWVdJZUNKeXE3VzIyMzRpOHM5ME90MVkxUGExK051dWxVT0pSR0lmQUVaVjcrM3B1b1dTeVdTOU1XWjJaV1ZsZnR5TkN4Tjd4cGhIQWV5WFNxVTJkODd0TFNMaSszN0poSTJJWEFUZzNIS3YzVmN5bWN6dDF0bzlSZVFVYSsydFVSUTl0clpqS0NZaWYwMm4wek90dFY4QU1EZWRUdjh6Q0lJSFJPU25pVVRpa0xhMnRpTXFLaXFxakRGVEFXenFuRHVzeEJqdEpZWitOWjFPVHlyUnZpcFVWVThSa1pjOHo3c2hETU8wYzI2VU1lYkUrT0E0RWFrS3c3RHJOZWFjcXhJUnFPb2VCZTFQcHRQcFB3SmRpY1kvaThoNFZmMUJGRVgzNTgrTlYvajE2WW9oNmovNk5DWm9oejhWSWdON3Y4TVIyME8yK0RGUXVUa0FCVndiZE40bHdEdFhBVzRwdE8wTmlGUUFvL2FOVi9Uc0JabHdCZlFmSndITC90M3I4R3VlR0lVNVZSTHc5SW5jQlZ6UlF3TU5KOUpwd0JoSUpkb1Nuc0h3U2g4anFpdFFVMVdCc1RYVkdGN2xZNzNLQkJLZXdaSmxXYlJsYzVpL2VCbmVYN0FVaTlvNnNMQ3RBNHVYZFVEN08vZ0NMTjFHUkVSRS9XWDZBN1diR2QvOEhzQU9BeVhCNDN2cllWalZXQXdmdGpuR2p0NGVueG03RDZvcVIwTmdBQkVJT3NOVUtLQUsxUnptTDJqRmZ6NzZPOTcvdUFtTGw4ekQwbVVmSU9jR3hnYzRXYnB0M1pST3AxOEc4SEwrc2JYMkVBQ2JSVkUwczZEdERCRTVWVlduNWhNOEFGQlRVL01qQUJzQTJBZWRLMVJXaVhQdXhrd21zMEtDd2xwN2RPSGordnI2alNzcUtxb0FRRHJyVW0wb0lsa0FNTVpzbmsrK1pES1pONEdWZTZza0l0OFRrY0xTWWszb1hJbVJLbmpjSkNLSGlNZ2grVTZxNmhlV3lJcFgwenhmTU01WDBMbnk2WDRVS1NxdDlVVUFuMUhWYTBRay8xd3VONmxYVjFkWG82ckhvak9wMXBWd1VkV2o0ckVhcmJWYnhNMDdBRUJsWmVYWjF0cmxTcGxGVWZUemdvZC9WdFVuaStMcVN0aW82di9HaWF5ZnhQZUJnbVBqUmVUYkFFb2xKZUNjMjlOYVcxdnFXREVSMmJLY2ZpV3VjYUhuZWFlZ2M2K1lKRmJqZGRpSGZBRDdxdW8wQU1oa01wbkd4c1l2cWVxRHJhMnRpMU9wMUNSVjNjODVkMHk1ZXpuMXRVd204NGExOW53UkdUMS8vdng1RzJ5d1FZT3E1bC9Yb3dCNEJZOExrNWtUVkhYRCtQdUZBUDVvcmQwVXdJTWlFZ0Q0ZFJSRkZ6YzJObTY5ZVBIaTkrYk9uYnRncmQwVXJYSDZGQ2FxODZjUDZCSnQ0Z00xTzBIcXJnR3FKblMyNVJZQy83a0plUGQzZ0l1M3YycC9HL3I2OXlEZWNLQm01L2k4SFNIamZ3WDkxM2VBOW5uOWR3OWQ0dEp0WXRiWFdSM2ZsajB4RURZT0lnSUFETXgvQUdqSTJYM0tBenVLd1JNaS9aZDRIRkdWd1BnTlIyQ1RrY093NVpnYTFJMWRIMXVPR1lFUlZSVXdQZnltT0ZXODkrbFMvUFA5QlhqbDNVL3c3cWRMOFBvSEMvRDJ4NHVSZFFNbjVhT0twdlpzKytIUC9PandOM3Z2VFVSRVJMVHE0aEp0dndGdzVFQ1pkTmhrdzEweGZyT0RNYXFtSHNPcXhzTDNobUZsM2c1bGM0dXhlT25iK09EakNLKzk5UWQ4c25BQUxaSld6UUY2a1lOZWN0d0JuTUJiRjRSaCtQL3NuWGQ0VkdYMng3L252WGRLS2dRU1Fna1lJQWdFbU56M2pyMnN2YUdzYTE5WDk2ZXVhOW0xcm1YdGJlMjlpN3RyRjExRjF5NTJzU0RXM0hzelNBQU5KRUpBNlRXa3pNdzl2ejltQmlhVG1XUVNBak9zOS9NOFBHVGVlaWFaK243ditaNDdzRG56WmpkRWlxNXZFbmxzMjM2WmlDNEJjQzh6eHc3UmM0bm9TUUNmTWZQREFCQUtoYjc4L3Z2dmwvcDh2dEZFVkJLYkw0UzRGMEIvMjdiL0w5Ykd6TXVGRUdPRkVLL2F0bjFVQ3BIbkZ3RGZtNlo1WVBUMkowUzBUMWYzWjlXcVZUa05EUjFGU0ovUE4xNVYxVm14L1NvcUtqejUrZm5EQUl4VEZHVjZjM056QjRIQTQvRjhBNkMydGJVMXFSMlkxK3ZkajRoK1hMbHlaVU95UGFXVUh4RFJlTU13Qm5VV3M1UnlNUkd0TXd4amJDZGpMaUtpdTVuNXY2WnBIZ3NBZnIrL21Ka1hJWElvdjBsc0lTSTNJclZZTmpKenV5K0twbW5teDM0WHpIeUZhWnEzeGZmcnVyNEN3SGZNL0VjQTlZaUlTdnNteGxOVlZiV1hvaWlmQTdqS01JeGI0dWFmRE9EWnp1NXZLbXpiUGsxUmxLK1llWittcHFibjU4MmIxNms5cEs3clJ3UDRiMnl1WlZsUDlXVGZMU1gyK3dRd2lablhFOUVudG0zdkYyL3RGMFBYOWFrQWprT1N2dzB6UDJ4WjFtWHhiVkxLNzRtb2xKbnYzNUlZbHk5ZmZuZGpZMk56VitPa2xGOEQ2R2VhNXFoWVcvUnh0aHpBL1laaFhKZ2t2bkhNZkk5cG1oZjcvWDZYYmRzV0VSVVJrYSs2dW5wRjRoNE8yeC84S1lhemNMMkNpSmlYcFVTdDE4cHZCWEtqTDZYY0JpeStGN3prSVNDNHJPT1VQQTAwL0RhZ3ozN1I4VUZnelFmZ0JSY0RMUXUyWGVpZFFXd3o0MWtSREo3dFdMYzVaQXRPSm85RGhvbFl0Qkh4UHlsRGowZFZFSGF2S01WRTN6QU1MeWxBdnNjRnIwdUJTUE04UWhCaGNOOWNETzZiaTkxR0RrQnJLSXdWRzFxeGFPVUd2RkpkajhDaWxkbVIzVVBRM2FyN01jZTZ6Y0hCd2NIQndXRnI4cDkzeXN0dDIvVWdDQk96UWVBcHlDMkh2L0lxRE95L083YkVFVmhWOHRBbmYwZjB5ZDhSSTh1T3daejZ4ekczL2ttMEJqdDFvOW8yRUNrQUxoZU13dWZlR25iZFNVY3NURmFMdzJINzRyZk1UQUJtQVZDSWlKalpTMFJERUJGOXptWG12a0tJbDVNVWRqK1FpQTRFQUxmYlBRbkFXNnFxM2dEZ2hNU0JVVUVneG92UldpWGRncG5mWk9aclU5VGsyVlVJY1dlNmF4VVdGajRkaTVPWjRmVjZVdzBkNi9WNmora2tKdlRyMSsrOWhvYUdRNVAwZlV4RUIwb3BLMDNUckUwMlg5ZjFDa1JFdHBSMmEzNi9QOWUyN2I4bldmOU1BTjVFb1V4S2VSY1JYZHpTMGpLeXRyYTJSMWQvRTlGTkFQS1krZHBrL1VJSUpScERhN0orQUljU1VYVTZlekZ6QllEN0FDd1BoOE43Q1NFZXpjbkpXUVJnV2hkVEowWC9YeUdFdUJyQUZBQ2hkUGJjV2hEUkVjeTh4cmJ0YjZPQ0Z3REFNSXpucEpTSElpTHdnSm5QSjZMNDM5MGRST1JKc1d3eEVkMjRKWEdWbHBZKzJ0alkySWIyVnh5RTBjMnN0eVQ4bDVtZk1FM3pIZ0JnNXI4VFVTV0FoeDJCNTM4RC9nSWoyVmIvRFVKVjE2TXpTTTZPb0dIWEFMazdSbTdiRzRFbEQ0TVgzUTdZVGNubk5Gbmcrc3RBRlpPQmZEMWkzZGIzSUZENUxlRDU1eWNYaHJZMVRJTEFmNFJMYVhhczJ4eXlCVWZrY2Nnb01ZczJnSVp0NjcyTGN0Mm9HdG9mUityRFVUVzBYNitzNlZKRTFPck5oZkwrK2RoNWVBbmVtYlVJSDlVdXhvTGw2OUFTekZ5bWVyeDEyMzYzdjM3SzlNdU9uSmV4WUJ3Y0hCd2NIQnorSjNuMjNSMEcyZXgrakFqN1oxcmdVWlU4REIveU80d3UveU1LY2p2VUpkOGlpRlNNSFhFR0J2YmZFM1BxSDBQajBvOWdjN0JYOStoQlZBcEFaNUhpM1RCdFdzVU5FeWZXcFRya2RkaCtlUHkwZk9zQUFDQUFTVVJCVk5NMHpVdWtsSTh4ODI2bWFSNHJwVHlXaUY2S0h4UU1CbjFFdEZvSU1Vd0lvWVJDb1hwRlVVWVQwYVo2S0tGUTZCSUFOd0dBRUdJbkljU1R6RndYRG9lUGlsdHFqUkJpcHg3RXVjcXlyQm9wcFllSTVpSmFwOGUyN1ZsRVZCb2JwR25hNFVTVVdQQm1RUHlOMXRiV3Z5cUtja2xubTZtcStpRXp6d3VIdytkME5zN2xjaVc5dWxvSThScUFXd0NjQ09DYVpHT1krY2lvZVBaT3F2VnQyejQvL3Y0QmdNL255MlBtOHdIOFpGbldtNTNGMXhOczI1NHBoQWlGUXFGWlVzb1MwelFURHhaZDBmL2IyYldGdytFMlJWSEF6Q0hETU5JOTVGK0JxTVdjbFBJWkFDRkZVYjdvYklMZjc4OWw1bU1RRVNmL0NlQWhLZVVmVE5OOEpzMDl0eGI3QS9naEhBNTdWRlc5THlxWTVvMFpNK1lkQVA4R3NCSkEvOWJXMWhkcmEyczNXZW5wdW41MUoydk9iV2xwMlhsTGdxcXRyZDBncFp4QlJIdkcybEprR3hHNklmeVlwbmw5Ykx5bWFUc0R1QTdBM0dYTGxsMnFhZHBFSWNURWJvYjZwbUVZNzNWempzTldZcnV3YUFNQitSSzA0NU5BVHJSMGxkMENMSHNXM05pSndCT2pxUVpjZHc1bzVBTkF3VTRSb2FmZlJGQm9MYmpoQ2lDMHF2UDUyd1FTam5XYlF6YmhpRHdPR1NOaTBjWWYwNVpjVXRrRGN0d0t0S0hGT0ZJdngvZ2hSY2h4cDdjOUE0Z2tiak1BNnRUQ0xZYlhwZUFvdlJ6N2pobU1yK2N2eFV2ZkxzQlBLemZBNW96bDlnZ2kycFVacisxeDAzOFBkYXpiSEJ3Y0hCd2NISHFMT0l1MmpBczh1ZDZCOEkyNkFHV2xCOEdsNW5jNjF1WWdRcUdOYUcxYmhXQzRDV0RBNVNwQWpxY1lxcEtYY2g1Qm9GK2ZjZkNQdlFwOThrZGhic09UQ0lZMnBCeS9UU0M0d2ZqN0dwQTlaVnFGWTkzMks4SHRkdjljWFYyOVFrcjVFRE1YQndLQnZYdytYMTlWM2Z3OUp4QUlOQUpvQk5vZFhMY0dBb0h2NDlmU05LMG5JZzk4UHQ4UUloTGhjSGhacXU5M1JIUVVJdlZ3TnNhMWlmZ3hzMmZQWGdWZzFiaHg0L3A1UEo1VUdTUERpS2hZVmRXWFUvUmYxOW1CdEdFWWMzUmRudzdncklxS2lwdnE2am9Jb2dUZ0xBQ0xETU5JS3ZLTUh6OStLSUNybU5raW9wR3hkbFZWVHdOUWF0djJPZGdLdFdnc3kzcTZvcUxpaGNMQ3d0bk0vRXRsWmVYK3RiVzE4WUtPQ3dBU3NsRUFZSGEwL1E1TjB5WUxJZEt5RjdKdFd4RkNqQWR3SWpPL2J4akcyczdHaDhQaDQ0VVFCUUJlWExaczJSTWxKU1hYUmVzSlRRRmdkelozYXhJT2gyOVhGT1ZGajhjejBUQ01ZbDNYendYd1lFNU96a2tBWE14OEF4RTk0UEY0ZnBGeXN3N0p6TGxFOUc2U0pRbEFNRjRRMmdLZUFQQWhnRXBFTTRvNmJFYWtKTnJJZFFFRHdJUUpFNHFJNk1WbzI4bU5qWTNOQXdZTTBKZzVxZFZoOVBtWUF5Q1lZRFc0RUlBajhtUUIvQ21HTTd0ZXlHNkxOZ0FGdTRCRzNMTlo0QUdBNWMrREY5MFJxY2VURGswV2VNSGZRQ1B1QlFwMkFjZ0RsSndBVW5MQkRkY0FyUmtwbjVVQUNSSjhndTF5dGZHTTRIbTBGOUs4Y3c0T3ZZOGo4amhrZ014WnRKVVc1dUQ0WFVaaTM5R0RVSlNYS3V0Nk15dld0MkRaK21iOHRHSUQxcmNHc2JFdEJOdG1xSUxnZGFzWVVKaURnWVU1R05ZL0g3bWRpRVZGdVc0Y05LNE1GYVY5OE1IM2pYakZxRWM0ay9WNmlFWTcxbTBPRGc0T0RnNE92VVUyV2JUbGVnZGhUKzBlRlBkTlRCaUl3YkR0SUlLaERWaTA5SDNNYlhnYTY1c2EwUEVpYVVKcHYxMHdidVRaNk4vWEJ5SGNFS1NpdmFzT3dlc3B3ZmlLYzVDZk94UmZ6N29xOHhrOWpuWGJyeG9pNnZSTGhwUnlCd0F4bTdNOEtlWExSSFM1WVJoMVc3S3ZFT0lBQU9GZ01HaTUzZTZZZmRBK1JKUm9tYkRRTk0xTnFYWGp4NDhmNm5LNTdnV3dPSDRRTTdzQjdNck1kd1A0S3AwWWlLZ0FrUVB6a3E3R012TjlSUFI2UVVIQk9RRHVpZStUVWg1TlJLT1krUnFrRUdyY2J2Y0R6SnpIek9jUzBkdXg5bFdyVmoxV1ZGUlUxdGJXOWxnNk1hZTRId2RybXBhb1R1ZkdmcWlycTJ2Vk5PMVJJY1NkWHEvM1VVU0VzeGd1QUxCdHU1M0lVMU5UTTF0S2VRVVJYUm0xMGtzTElRU1kyU2FpVDRMQjRObGRoMDZYQWdpMnRMUThIaFVVN2dkd2s1VHk1RXhtODlUVTFFeVZVcDZLU0RiYjgzRmRMeE5SUFRQbkFRQVJuYzNNOFFKWXFwbzdMZ0M5a2kxcG11WVRBQkROMGpzdSt2TStBRzZJaldIbTBVUWtwSlNiTW54czIzWVJFWmo1V0NtbEZqZjJUc3V5M2k0dkwvZTZYSzdYQVF3SE1NOHdqR29BaU5acTJsU3ZLWjY0bWs2M1JMT0JITElJL2hqaldLZ1BacjFGbTNja2FJZnJnZnpvNXpCdUJWYThBcTYvQWdoM3grS1dnUTNmZ1JzdUE0MThFTWdkRDRnY29QL1JJTGJCOVpkbWxYV2JEUmZ6VjhITGFUY3N6WFJJRHI5T0hKSEhZWnVUQ1lzMkFsQ1E0OFpsRXpYNGh2WlBtb1ZqTXhBSzIxalgwb2JheGFzeExiQVEzOVNuWjZ0Wm1PUEdiaU1HNExoZFJtQkFRUTY4TGdXcUl0b2RBU2lDVURHZ0VDUDJHNHRoeGZsNDdOTzVXTnZjbG5MTnJZbGozZWJnNE9EZzRPRFFXMlNUUlp2WFV3Sjl6R1VvS3F4TTBzdG9EYTdGc2xYZm9ISHBoMWk2OGlzMHQzWjJPTUJZdXVwckxGMzFOZkp5aHFCc3dBRVlWTEkzU3Z2dENpSGNIVVlQSFhnd2dxRW1WTSs1R2N3WkxUOEJ4N3J0ZndNaStxdXU2NmN5Y3o0UnFicXVyd0RROGNHM0djSE1uV2FQTVBNRmlCeE96eWFpQWN5OEU0RFBkVjAveERDTVFBOURkUWtoTGdMd2JtMXQ3UVpOMDJZejg3S29MVnFuZlAvOTk0c0FISnVxbjRoK0NJVkNhWWs4ekZ6a2NybTZIZ2pBTk0wM2RGMy9HTUEvTkUxN3hiS3NCZ0Nvckt6TUIzQWZNeS9adUhGanFnTitNUE5HSW5yRU5NMHZkRjNmMU43UTBORFMwTkJ3ZVZwQnBGNTdUeUxhSmFFNUovNkdaVmwzU3lsL1EwU25TU20vTVUzejBlaGNEeEVoV2FhT2FacTNBYmh0d29RSlJXNjNXK2tzQnR1Mmp3UndIb0FMVE5QOEFtblUxTkYxL1hnQWxjejhiS3ptMExwMTZ4NHNMQ3o4R3hIZFZGWlc5bEpqWTJOelYrdHNMWWpvZmdEdlNpbjNpcldacHJrTXdKdFN5dDhEUUV0THkyc0pkbTAzcFZqTHc4ekxBRURUdEZFQVR1bE9MRUtJNXd6RG1KT3EzN2J0c0tJbzhYL0RQR1plU2tUeGJiSG5laWkrblloQzVlWGwzcUtpb3FrQTl1NU9YQTdaQzMrTWNYQ3BUNEhJbituUFdwMlNPdzQwOG42Z01QclE0eUN3Nmkxdy9lWGRGSGppV0Rjem10RnpQNUE3QmlBVjZEOEoxUFl6ZU5GTlFEakRXZFFBQUJJRS9qOE9xbjE1WnVoYzJxUDloUXNPRHRzQ1IrUngyS1prd3FKTkZZUzlSZzNFYVh1UHh0Qit5ZTA2MW14c1EvVlB5L0Z0L1hKODM3Z0tQNi9aMksxS2grdWEyL0QrN0VaOFdMc1lGUU1LTVc1SUVYYXZLRVhWMFA1d0tlMGNDQ0NJY1BDNE1oVG5lL0h2VCtkZ3dmS01aWE02MW0wT0RnNE9EZzRPVzhUemJ3NHVadmJjVGxsZzBlWlM4NkdQdVJ4bHBRZEZrMW5pWWF4WlB3K3o1eitLSmNzL1F5aThNZWthcVdocVhveDVQejJMK2lWdm9LejBBRXlvT0FlNTNrR0l6K3BSaEFjanlvN0NtdlUvWUg3alZIUngxcjcxaVZxM3JZYlk4T2FiZysrYk5HbEo5KzYwUXpid09ZQjNpT2d1Wmw3S3pOY1JrWitJa21aVUVKRWJuV1FYU0NrckFaekR6QThUa1krWjFYQTRQRWxWMVUrWitWTk4wdzd2U1pCRU5CN0FLTnUyL3dJQWxtV3Q4Zmw4STRpb1hGR1VnNUdRS2ROTjdsY1VaVXZtZDhhNVJGUkRSUC94Ky8wSFZGZFhOM3U5M3NrQXlwajV4SG56NXFYOG9pYUV1QkhBd3NSMktlVlRTQ0ZhUmY4KzhIcTk4NldVbk5EM2FpZ1V1ajE2ODdxb0lMT0pxTUFYRHdNNG5abG5FOUc5dXE3UGpJcDBicUJqSms4OHMyYk42aks3VDlmMUhBQlY0WEE0akRRRUhwL1Bsd2ZnVGdBaEljU21ESlM2dXJwMVVzcGJpZWl1a3BLU2F4c2JHNi9vYXEydFJUQVkvTWJsY29HSXhxWWE0M2E3VDVkU2J2cmRNWE5mU3Y3VzFoZEFMUUFJSVVZaVl0MW5kNVZKeDh4RVJNSzI3ZThBcEJSNWFtcHFaZ0E0RkFBbVRKZ3d3ZVZ5SFVKRWp4dUdjVlZzak4vdkwyYm01VVQwbW1FWUY4YmFLeW9xUFAzNjlmc0F3TjdNL0JBUmRiZitqa09Xd1o5alI0YnJWUkNOeW5Rc25aSTdIalRpYnFBd1ZtSXFES3g2STJLdEZ0ekNjalZyUHdQWC9SVTA4ajRncndvUWVjRGd2NEpjeGVDR3E3ZDgvVjZCQkFoSGNsZ044WXpRbnh6ck5vZHRqU1B5T0d3ak1tZlJkbmpWTUp5MDJ5ajBML0IyNkd0dUM4TmN1QUl2ZlRzZlB5eGRpK2EyTGZzeWJqUGpoNlZyOGNQU3RmaDR6aExvT3hUajZKMkdZOXpnb25ialhJckFMaU1HWUdDZlhOejliZ0N6RjYvcWxxalVxempXYlE0T0RnNE9EZzQ5WU1xMGlqS1F1SnVBWXpNdDhBQ0VpcUVuWU5qQVF4SUVIZ2F6alY5V3pzUzNzMjlBVTNQakZ1ekJhQXV1d1lMR1Y3QjYzUnpzN3JzZGZmSXJzRm5vSVNqQ2k1MHFyMEpMMjNJMEx2MndzOFcyRFVRS01mOWpuWkpYT1BXREViY2VmOUNDVHV0cE9HUVBUVTFOTzdlMnRnYjc5ZXYzRHdBS2dOVUFYaFpDUEIwT2g2K3dMR3V0cHJVdnljRE1SUUJTMmE0UklnWG13Y3gzRTlIVEFCQUlCT3A5UHQ5QnFxcE9KNkordHQzOXNpbk1iQUw0cldWWm15NGFDd1FDVFFCbVN5bkhwamdrVDNmdFA1cW1tYXIyVGp0aWg5N3BybTBZeGh3cDVmbEVOSm1acDBvcDV3STRtWm1mTVUzemhjN21WbGRYSi8zZVJFU3ZNM1BTdndFekgwcEVlekx6Z3dBMkpQU2xQUEJQaFdtYXk2dXFxczVWRk9WSlpxNEVFRUEwNDBjSTBRd0F1cTYveWN6N2RYZHRabllSRVJSRmVWOUt1ZWxCUVVTdkdvYnh4OFR4aXFMY0NtQW9nUHVxcTZ2bngvZTF0clkrNlBGNHppU2lTM1JkZnpsbUc3YXRhVzV1M3VoeXVXRGJ0bGNJa2ZTTHZ4RGlmTFQzN2t5MEc0d0pXb1VBMmozV2lPZ1V3ekNtZEJhRGxQSllBQzkxSjI1VlZZK0svdmg1T3VQcjZ1cGFkVjN2eTh5M21hWjVoYTdyaDNWblA0ZnNnci9BU0daMU1vQ0tUTWZTS1o1aG9CMnVBd3IzQUNBaUZtM0xwNEovdWhab1c5STdlNnovR3J6Z0V0RElCNERjeXMwMWV1eFc4RS9YQWFGRUxUd1RFSUZ3TkVoWnhsK0hyNlZkc1RMVEVUbjhlbkJFSG9kdFFxWXMydmJhY1NEKy9KdXh5UFdvN2F6VEdNQ3lkYzE0WnVZUG1ENW5DVnFDdlgrbDVkcm1Oa3lmdXdUbXdoVTRhYmRST0x4cUdEd3VKZTRZQU5paGZ6NHVPbVFDYm5uTFJOMnl6TlRGZGF6YkhCd2NIQndjSExyTDFHa1ZKVUhRSXdDT3lMekFBd3d1MlFjNzduQXlFcFBGUStGbTFDOSt2WmN0MUJpcjE5VmlobmsrNUpnck1MQjRkd2phYkJGRnBLSnl4SmxZMy9RVDFtNzRzWmYyM0FLSUZHS2NId3FLalE5TXE3ajlmTWU2YmJ0ZzNyeDU2LzErL3hobXZoQkFNeEdWQXFpM2JmdEd5N0tTWmJZSUFEc1NVVkpCUk5mMWN3RHN3Y3czMWRUVUxJNHZMaDhJQk9iNWZMNVJnVUNnU2RPMDMzVTNWaUk2S1ZvWEpGbGZwN1pnQURCbXpKait1Ym01YndPNDBEQ01kdFpzUlBSc05EdW1TMnpiUm5jRkpkTTBINVZTK29qb0wwUjBPRE4vMnRyYWVrYTNGb25ETUl4WEFieWFyRTlLMlJmQW5xMnRyZmZGN016aThmbDg0N3U3WDdUV3pBelROR09ucUhrQXdNek4wZjlmSXFKTm9nb3pGd0FvSjZKWm5hM0x6THNBT0F6QUMwUzBLV01wSEE3WEpvN1ZkZjFvQU9jeDgwL2hjUGpxeFA3YTJ0bzJLZVU1QUQ0QThLTGY3L2RYVjFkdk04RTVlcDlSVUZBd0NRQ0VFUE1CbENjYjI5TFNVcFZnMTlaQnpCTkN4TElwdHVTcWdiVHcrLzE5bVBrOEFBc053L2dnM1huTVBNazBUY2VwWXp1SFoyQTBXSDBhb0YyeTRiTldTanhEUVNQdUJmb2RCa0FCT0FTcytRaTg4T2JlRTNnQUFEYXc3bk53M1Y4aVFrL2VCSURjd0lBVFFhR1Y0RVczQUhZSHA4b01RSUpabkkwMkd1eFl0emxzU3h5UngyR3Jrd21MTmtIQWJpTkxjZUhCUHVSNTJtOGJETnVZOTh0YVBQL1ZqL2htd1RMWVd6bUZaczNHTmt5ZVBocy9yVnlQRTNlcndLQSt1ZTM2aC9VdndCLzMyQkdUcDgvR0wyc3pabEhzV0xjNU9EZzRPRGc0cE1YVHJ3enBIMlM2ZzRnT3o1WkRoL0xCUnlESE02QkQrODhyWm1EV2p3OXNsUm81NjVycVljNjlGZjdLYXpDdy8rNkl0MjRyS2h5TDhzRkhZTmFQRDhIbVlLL3YzVzJJY3NEaTJ2NUF5TEZ1MjI1UWJkditKNEFmQVZRRDhBTjRsNGp1MW5WZGIybHArUk1pbVFSZkF3aEtLZmNub3I3TS9Bc1FxUmtENEd2YnRsZEhiMWNDcUcxdGJiMHgyV2JSekpzZXdjd3pBRHljb204M0lycTRzL2w1ZVhrbHpMd3JnTEVBRXV2dlhCQU9oNmVsR1VlUnkrWHFWbDBobjgrM0t4RnRxdEZDUk1NOUhzK2hBTjdvempxWkpFN2dnUkFpNWsrK01kcjNUUHhZS2VWakFBNjNiZnNqeTdJZVNiV21ydXZuQWpnc0hBNC9FYlVPUzRxVWNuY0F6d0lJRXRIdlV6Mk9UTlA4VUVvNW1Zait3c3l2VkZaV0hsWmJXOXV1UUcxRlJZV25vS0RnNnFpOTJFTGJ0djl1V2RZV0srVkVkSUdVY2dvUkNRRHpsaTFiOXRHQUFRTk83MnBlTkdPblB6TzNPelVXUXV3Yi9iR25OYXpTUldIbUtRQ0tBWnlGelRWNHVzUVJlTFovSWhrOHJ0Y0FHcFBwV0RyRk14dzAvTGJOQWcvQ3dJYnZJaGs4cmZWYlo4LzFYNEVYWEF3YStXQ2tSby9JQTRaY0RISU5BQy84Unk4TFN6MGx6cnJ0ODlDWnREZTZ0TWwwY05oU0hKSEhZV3RDKzl6eTFsNms4SlBiMnFKdDlLQytPUDAzWTlBbnAzMWQwcEROK095SG4vSDBqQit3ZUhYVE5yTklzeGw0Ny90R0xGeTVBVmRQMHRHL3dMdnBHRUFRc0VkRktkeXF3RzF2VzFqYjNOYnBXbHVWaUhYYnczdmMrT29GTTY4NWFuN1hFeHdjSEJ3Y0hCeCtUZnpuL2FHRDdaRDNUb0IrajhpQldjYnBrNzhqQnBmczI2RU96L3FtZWxoejcwUnJjT3Q5cjE3WFZJODVDeDVIL3o0VDRGSUxOclVMY21Ib3dFT3hvUEZWck4vWXNOWDI3eFp4MW0zUHZUWHM5cE9PV09nY09HUXhVc3BIRWFtcHNSY1IvUWtBbTZaNXNhN3JTd0hjN3ZGNFROTTA3d2J3TmdCVlNua3pBQkRSdnpSTnN5M0xlZzdBYnJIMXd1SHcvYXFxUHBONHNKNEtJcEs2cm5lNEpKcVozVW1HLzVUS1VpMVpkazhpNFhCNGhCQUNTR0kxeDh3RGlDaHAxa1VpUW9nKzZZeUx4bFVKNEJvQXgwZTI0ZHNBckFWd0F4RzlMcVg4a3BsdnR5enJUUURkOTdETEhDVUFRRVJKeFpiVzF0WUxQUjVQaVJEaVlTbmxYa0tJUDFkWFYvZEk5TlUwYlU4QWJ3TEl0VzM3VE11eUVnVzZkaXhmdnZ6aUFRTUc3QVpnZjYvWCs0YlA1enNtWGhRcUxDeThHOERaelB3K2dOMko2UDJLaW9veGRYVmJuSDM0QW9CcHRtMnZVQlRsdWNiR3h0YVNrcElqaVFnVEprd29TS3hSSktWOEdzQnZpY2dMd0V0RVh5U3Nkekl6MitGdytPTXRqQ3VSblFCQUNPRUZRTHF1dnczZ0VHWiszVFROZi9YeVhnNVpESCtKc2JEVkJ3R016blFzbmVJcUJRMjdzcjNBcy9aVDhQd0xnZWF0YkJDemJpYjRwNnNqUW85N01FQXFNT0FQSUxzRnZQQUdJSlFOSDNFaTFtMDJ1MWJ6aDhFcjZFREh1czFoNitLSVBBNWJqWDF1ZVhNM0V2d3ZBQ08yNWI2Q2dCTjJIb25oeFFVZCtqNmI5ek1lL21nMjFtemM5a0pLTUd3ajBMZ0tGNzN3SmE3NXJZNVJwWnUvZ3lpQ3NPdUlBVGhLTDhjek0zK0V6Wm1wMEJPMWJqdk03VktLSGVzMkJ3Y0hCd2NIaDNpZWZYZUhRWGJZOHdnUkpnSFpJZkNvU2k1MkhuY2RYR3ArdS9aUXVBbldEM2RqUS9PaXJSN0RMeXUvd055R3B6QnV4RmtRWXZQNWQxN09ZQXdkZUJCcUYveDdxOGVRTmxIck5paGVlK3JVeXV1UFB6NjlBMytIYll1VThtb2lPaDNBZmFacHpwUlMvaW5XWnhqR0hWTEtoYTJ0cmE5RW14UmQxLy9OekRzRE9JYVpUeFZDVE5FMHpXZFoxaFdJQ2hTQlFLQmJuK3VKNk5vVTdlQ0U3eXBFbE92eitjcFNqTzhYOS9NR0FQMzhmcitydXJvNlBzV3RLdHFmckpiTlh4UkZPVG1kbUptNUsyczRWZE8wSTRqb0xBQUhFNUZnNWsrWitSTFROTDhEZ0FrVEpyenRjcm51SXFLRGllZzFLZVVTSW5vdUhBNy9wNmFteGt3bmpsN2dCaWxsb3UxWlhocnpWR1krRUlBdGhFaWF5UkcxSWp0S1Nua3ZFWjFxMjNZbGdPOFN4MFhGTmFTcVhhTnAya2xDaU1jQWVHM2J2dEt5ckM1ZjZCb2JHNXRMUzB0L1o5djJGMFIwaUtJbzMvcDh2dE1DZ2NEWDBUMFBCakRWTk0wL2FKbzJVUWp4ZG1GaDRXaHNlY1pNbldtYWI4WEZmaE9BQXdDc1ZWWDFWWi9QZDd4dDIvTVVSYmtmUUJzaW1Vay9NM09RbWIreUxPdnQyRnlmejdjckFEOFJ2UjhJQkpiRmI4TE1wYnF1ZDFVM1pXQ1NObFZLK1ZEMGNSbGk1c21hcGgzUHpJOFEwZkwxNjlmL09kbENUVTFObkpPVDA4VE12V2JCU1VRN0FBQnZqZlJYaDdUZ3IxREpJZGN6QVBSc3laWk9pcXNFTk9JdW9QaFlSTnhDYldEOU4rRDVGMjE5Z1FjQUVBWld2UVVPTGdmdCtEamdyWWpVNkNrOUZXaGRCQ3g1QU1pR1RHcVFJT0xUMmEwTzRjOUNmNmJmNE9kTVIrVHd2NHNqOGpoc0ZmYTU5WTJkQmZFbklFcDJwZGRXUXhXRVNkb08yTDJpdEYxNzJHYk1hbHlGQno2WWhYVXRtWDJoYjF6ZGhBYy8vQjRYSDFxRkhmcTNQNUNZV0RVTTgzNVppeS9uTDgxUWRBRGlyTnYydjJQYUVSLy9mYUtUMGVQZzRPRGc0UEFyWjhxMGlrSmhpOXNBVE1xV0RCNEE2RmM0RHYzNytqcTAvN1RrYlN4ZU5uMmJ4VEd2NFJrTUxUMEVmUXQyM05RbXlJVXh3LytFdWZWUFpZZGxXd3lpSEFDWHRoV0dGaytkV3ZsdlIrakpQb2pvREFCdkc0WnhTYkorMHpSZkFBQk4welFpZWdUQTdnQXVOd3pqRlFDdlNTbHZFa0pjSWFXY0lJUTRzWWYxVHk2eWJidkRrMGdJOFdHU3NjZXBxbnBjVnd2YXRtMEtJUXFZK1MwcDVReEVNbWdLaEJCbk1mT2NkZXZXcmRJMFRRTUFJdXFQeUlCN21Ublpuc25vUzBUVEFReUxyYk5peFlwNUpTVWxleExSY2N4OEZCR1ZSTmY5Qk1EdHBtbStHNy9BckZtelpnRTRwS3FxYWo5RlVTNERjRENBU3hWRnVWUkt1UmpBTTZacFhwbG1QRDJDaUV4bXRoS2FUNG0vb2V1NlAxcXJwUmtScXpRRndONEF4akh6UjExazU5aW1hVjVRV1ZsNWE2dzJrSzdyYjBVUDlwc1JFWlFPQVJBT2g4TWR2Z3RHYmRmTzVvamFkNEZsV1Era2U5K3FxNnNYK255K0ExVlZmWitJeGlxSzhxV21hYnRhbHZWdDlINVBrbEpPanQ2WGRVMU5UYjNxOTFSVlZYVXdFVjBKNEVuYnRwOGdvamNWUlpsUFJHL2J0bDNuOFhndUlpSWJ3Q3JidGhVaTBqVk4yMTBJRVRJTTR3WkZVUjRBQUdhK0wzRnRJcm9Md0YzZGpVblg5YWtBam1MbTU4UGg4SzJLb3J4SFJGOEQrSXFadnkwb0tMaFUxL1ZXMjdiYmlLaU5tWU5SOGMzTnpGY0NjT3U2ZmhVemV3QzRBWHhvbW1aYXp4bGQxMTlrNXFFQU5rVHY5OTdSKytkYzdKa0IrQXVNNUpEclhZQ0daanFXVG5FUEJnMjdGdWgvTkNJQ1R4aFk5eFc0NFNxZ2VjNjJqV1g5TitENUY0SkczQVBrakFaRURxajhGa0F0QkM5NUJBaG05R3d0Q2drSUhHYXo2eDZlSHZ3TDdZYzFtWTdJNFg4VFIrUng2RzFvdjl2ZjNKK1pIOTNXQWc4QStJYjJ4eG43aklWTGFYLzJNSHZKYXR6MWJrM0dCWjRZYzM5ZWd5ZG56TU5WUjhoMnNmYkw4K0szY29kTWl6d1JpRWJiZG1qeWIyNTg0NnpQcnZudFZqSlRkY2dHTkUzYldRaHhBWUJYb29jRDNabmJGMEJKYi9obHA0dXU2NGZZdGoxaHc0WU5EOWJWMWJWS0tROWJ2Mzc5eDcxZzVaQzFUSmd3WVlTcXF2M0M0ZkF2Z1VBZzdTS3ZQcDl2MTlqVmtlbWk2L3Fsekh4U01CaWM5UDMzMzNlNEJON3Y5L2RKNTdCSTA3U1RBQlFyaXZMdm50cUEvSnFRVWg0TDRGUFROSmVuNlA4dEVmMW9HRVphMzV6S3k4dTlvVkNJR2hzYmU3WFltOC9ueXdzRUFodUJ6aDFQeDR3WjAzL3UzTG1PSmNIL0NNKy9QcnlVU2R6RWpKTXBpd1FlQU9qWFp4d0V1ZHExYld6NUJRc1d2d0xtdE1zWGJESEIwSG9zYUh3WmNzemZFVitHMHVNcXdxQ1N2YkY0V1crNyttd3hxbUM2TDFnWTZqTmxXc1ZESjArc1c1ZnBnQncyWTl2MlBiWnRQNFlVTlRnbVRKaFFwS3JxaXdBT0JOREV6S2VicHZsRWJMcHBtbGRLS1JjQmVNaTI3Uy9MeXNyODNYMC9zRzI3M3JLc1JLRUJVc3BrVi9pL3hjdzNKRnVIaVBZSGNEc0FLSXJ5UERQdkMrQm9Jam80Mmg4Q01BdkFtWDM2OUJuT3pPMnlaWVFRZDNZbjdpZzNDeUZ1Qm9EaTRtSUo0RWdBWndMWXdNeFBoTVBoaHdPQmdOSFpBalUxTmRNQlRJL2F1cDNKekg4Z29vRzJiYi9mZzNpNkJUTy9acHJtYmZGdHVxNGZtekJzTFJHZGt0QVdCdkMrRU9LTWRQYUpDVHhSaWdIc1FrVEV6RGFBaGN4OFUySzJTalMrOTZLaTJTbnhXUzdwRWdnRTVsVldWdTdxOFhpbUFQaldzcXh2QVNBVUNwMm5LSW9Id01uUi9ZK1pOMi9lK3U2dTN4bUtvbHpOekdzQlhHNVoxbksvM3ovT3R1MkxtWG1pRU9KSUFON1kyS2lGSUNpU1RQR2MzKzhmWWR2MlRnQm1tS2I1VHVMYXpQd0FnTSs3Q0tGRGpTcG1ua2RFVTAzVC9EOEE0WXFLaXJINStmbm5FTkVSUkhROE0vY0Q0RTZJWjlQUHNkdHg3UytsKy90ZzVqQVI3UjdYdEJiQXZ5M0wrbSs2YXpqMERuRVdiVW16SXJNR3BSQlVkaWxRY2tMRUlpMG04TXcvRDloWW00R0FHRmo3Q2ZpbkcwQVZEd0JxY2FSNThIa2djb0VYM1FLRU4yUWdya1NJQ0h3Y1ZOYzYvakI0cFdQZDVyQTFjRVFlaDE1bG4xdmUzQzBxOEl6YzFudTdWWUZESnd5RjE5VStTMy9saGxhOCtQVjhMRm1UUFdlTUladngrYnlmOFZoQkRzN2NkeXdVRWZsQUpnalllWGdKRGhnN0JCL05XWnpSR0NQV2JYUUF1VEJsOTF0ZlArWExLNDVNWnAvZzhEOUFOQzMvSkVSODBMc2w4aERSMlVSMHE2N3JSeHVHOFdxMFdkRjFmZWV1NXRxMjNaTHM4Q0FOamhaQ25PbnhlSjdRTkcwUWdGY0xDd3NicEpSbm1hYjVhYklKbXFZZFIwVGQ5alMyYlh0cVRVM05EejJJc2RlUVV1NUVSSjhCeUJGQ1hBbmcxblRtNmJwK0RvQ0hkRjAveXpDTTd2aDREeUdpS3JmYjdVbXk1aEhNUEVYWDlaTU53M2dyMmVSb3pQc1EwUlFBWU9aWkFMTGlkRlBUdEw3TVBEN2Q4WXFpTkJ1R1VSMjc3ZmY3aTIzYlRtcVowUlhNUE5leXJOZVM5VTJZTUdFQ0ViM0V6QzhENkhBbGRFVkZSU0VpWDlqbkltcHAweFZGUlVWVEFJeHBiR3lNdjc5cVpXV2xOOVdjZUdwcmExc0F0RHZJR3pkdVhEOUZVVDZTVXM0UlFweVNZTFd6aWVqdnFWWksrZm5xMWF0UGFtaG82RkRUd1dINzRkbDNkeGpFN0pwTVdaYkJBd0JDdU5HM2NHeUg5alhyZjhDRzVtMy9PV3JKOGs4eHZPd29GQlcwajJsUThWNVlzdXdUY1BhVjlWREJkSlVRU3U3VXFaWC9jREo2c2dmTHN1N3ZySC9XckZtcmRWMWZ6TXhQQUxneFdaRjEwelFuU3lsWEF4alZIWUVuK2w2VjBpTElOTTJCQ2JjUFFFVDRUL1VBL3c3QUhRRFEwTkFBQUtkRi82V2kxKzJKL0g3L1JlRncrTXUydHJZM29uWmxhV09hWmkyQUMvMSsvNlhNUE5heXJDMjFEa3RKS0JUNlFWWFZVY3k4SXJIUE1JemloTnQxQUVSWldabTNUNTgrT2N6c3pzbkpXWm5xdmJrckRNUFlyZXRSRVN6TGVtMzA2TkVmYllrQUV4V1lEa0xjM3pzcUtQMnVwMnVtZzIzYk53b2hkalFNWXprQVZGZFgvd3pna3VnL1ZGUlVlUEx6ODNNVVJWR0R3YUFBZ0xhMnRuQW9GTm9RdmJqc0RtWitJZG5hUlBTdFlSaEphMVBGU0ZhalNnaHhXM056Y3pPaW9tNWRYZDA2UkQ3dnQvdk03L2Y3WGNGZzBNM01icmZiclRRMU5iSEw1YklWUldGRlVYanQycldzS0FwMzUrOWltdVlmRVBrZXAxSTk4UUFBSUFCSlJFRlVTTkYvMis3cUNJZE5iRGNXYlNJUE5QUUtZT0NmQVhJRFlLRDVCM0Q5MzRHTnN6TVhGNGVBbGY4RnR5NEVqWGtlOEF3RlJCNHcrRndndUFKWThoREFXZkFSaDBoaDhKL2hWc3Q0WnVoTTJnT1pQZlJ6K0o4amUxODhITFk3SWhadG1KR0pEQjRBMktPaUZKZE4xRkRnM1h3MUp3TjQ5T05hdkdMVUkyeG5wczVOWjdnVWdVc1BxOEwrWXdkRHhMMlhyOTdZaHI4Kzh6bVdydXZWQzdCN0RETm1nOVVqUHJuaXNDeXBIT3pRbTBncGp5V2lsd0RjWUJqRzlkMllxa2dwNXdOb05VMXpIS0lId3BxbTlSVkNwRlBwY0w1aEdGMzVWbmRBMS9YN0FGd1FDb1ZLQTRIQU1rM1ROQ0hFZjVoNU5JQnpUTk9jbkRoSFN2a2FFUjNKekVtTDBDWVN0Ynp3MnJaOVZQekJmRlZWMVk1Q2lONzZjbit3YVpxZmRUYWdxcXBxaUJEaUd5SXFBRkFEWUxkd09IeDRUVTFObDFlUlZsWldEdlI0UEJZUkZRTTR3akNNZDd1YUEyeisvUUlZRlQxQWlPOGJ5OHd6QU9ReDh5VExzajVJbkY5ZVh1NHRLaXI2RHNBUUFFMUUxRXBFRTVKbDgwVFgremFkdUxvaUhBNlhCZ0tCWmlubC9xbkdVT1R5K2c1WFhuWkN1OGVveitjYnI2cnFySjdFeDh6L05VMHo4U3BjQUlDVThqWWl1b3laOTBuMm1OQTA3UTlDaU9lWStXTFROTzlKWno4cDVjc0F4cGltT1Q2dTdXd2k2dkQ4U0ladDI2ZFpsdlZVUXJPUVVqNUJSS2N3OHp2TGx5OC9KdG5Cb2E3clV3Q2NaTnYydlpabFhaVE9mZzdaeVpScEZZVUM0a0VBSjJlYndBTUFmZkozeEo3YTNlaVRQNnBkKzQ4TG40Y3g1OVp0YnBHbUtEbllxZklhakJoeUZPSy9aaTFiOVExbTFseUM1dFlPRjhSbkN5R2IrRUwzT3RXeGJuTnc2QmtLT2hlNkhCd2NISkxDTXpDYTRmb2c2eTNhMVA2Z0lSY0NnLzRLS1BrQWJHRGpQUEJQMXdHcjNrQVhTZjdiQ0FYby96dlE4SnNCei9CTnJiendIOERQandLaGJFbWVZU2JtdHhBSy9ZbjJRd2RSMzhHaHB6aVpQQTY5UVVZdDJvQklCc3krWXdhM0UzZ0FZTjdQYS9CQmJXTldDandBRUF6YmVQR2IrUmc5c0ErRzl0dGNuNmR2cmh1N2pTekY2MloyYUNwRUdHc2o5TS9mM1BqRzJZNTFtME1NS2VYeFJMUkRPQncrQVVBb2F1TzBTVVJoNW1jQlBKTmkrZzFFVkpxaXIxT1llV1BVanNBTkFKWmxXWDYvMzgvTTF6UTNOMC90WkY2VGFacjVxZnJqaVJPKzJpR0UyRUJFN2JJeG1IbHZBQU9UalkvMjcwcEU1Y3o4Q2hFRjQ5bzcvVUJYV1ZrNVVGR1VkNW01UDRDSlJGVE56RjhyaXZKU1ZWWFZRVFUxTmQ5ME5yKzJ0dllYS2VWSnpQdytnUC9vdXI1em9talRYUXpEbU9QeitTYXFxanFkaUY3VE5PMGd5N0pteG8vcDE2L2ZZd0RHMmJaOXNoQmlCWUIzbzFjYW40aUVULytoVUtoRlVaUU94WDdUaElob0QwUS95NFJDSVNvdkwzY1RVUWZoS2NhNmRldjZGQlFVSkdhWjNVbEUrd0k0bEpuYmZmSVBoOE9wTWxEKzFkTFNjbkdLdm5hNFhLNCtpcUlrczlnVG1xWVZCb05CRVJWTjVqQnpJR3FCQ051Mmc3SG5reERpRkdibWNEajhoYVpwNVlrTGhjUGh0Yk5telVwSFdBVUFNUFBGQUphazZDdnJ4QnJITmszelQ3cXVLMFIwOG9BQkE5NXFiR3c4Q0hHSFdwcW0vUTdBU2N6OGlXVlpmMDgzSm9mc0k1c3QybUwwNjFPSi9OeGhIZHFYcmZvMkl6Vnc3SEFyMW02b0EzTzRuV1ZiWHM1ZzVIaExzMW5rY2F6YkhCeTJEQ2Y3d2NIQm9kdndGOURZVmg4Q1pidEZXd0ZveU4rQVFXZTJGM2pxTHdiV2ZvcnNFSGdBSUF5c2VoUE1RVkRGSTRDckJBQkFnODhEU0lBYjd3THNiTGlRbW9nSkUwbDEzYzNUZ3hjN1FvOURiK0dJUEE1YlRDWXQybUlVZU4zWXFieWtYZHVhalcyNDQ1MGFyTm1ZM1JjazFpOWZqMjhXTEc4bjhoQ0FmVVlQd3VjLy9JeFZUVmxSWmtRSXdvRzJpeHpydHUyY2lvb0tUMTFkWFJEcFhXbW9JUFdYVmlLaUt3QVlOVFUxTHdHQW9pai8wWFY5UUZ0YjIzRnV0eHRFdE1Bd2pLUkZQNldVNXdMb0lQSklLV2NDNkZoQnUvM0diZ0JRVlhXZWxKSUJ3TFlqZHljbkorYzhLU1ZDb2REdTBjSzV2WXBwbWtzQS9ENitMVnFvOWtERE1INmZiSTZVOGlrQTVWRy8vTFNLTEVvcGR3RHdJWURoQUU0d0RPTmpBUEQ1ZkVlcXF2cUZvaWlmUkMzVE9yWFhNMDN6SXlubHpRRE90VzE3QUlENnlzcktuQzYyajZubHVaV1ZsYkVYcHJiYTJzalYzWUZBNEd0TjAvNHNoSGhhQ0RFYXdDYVJSMHA1SXlLV0QwOVpsdlVjc0NrejZFSk4wNVlrWm5VRUFvRjZBUHQyK1F0SndPZnpsYW1xK2pRQWxabWJtUG1xMnRyYUpnQW9LaXJhR1FDWWVid1E0a2tBTnpEelc4QW0rNHQyb3BLdTZ5T1krVWZUTk4vclJnakJkTzFlTkUxTCtsbkw1L05WQ2lGbWVUd1JWendpR2toRW00UWFJY1I3QUE3MSsvM0RiTnMra0loSVZkV3ZrcTFGUkxjQnVFTFR0SWxFVkJodEsyUG1QbExLMzBkdnI0blVSd2FFRU5PcXE2dm5wb2hyZkJLUlIxUldWdWJHYnRpMmZaNFFvb2laWDQxdno4bko2V2ZiOXI4QS9Nek1wOFZidzYxYnR5N2MyL1dCSExZZXo3OCt2QlJ1MTczRU9DRWJNM2hpS01JRFFlMmZZc0hRZWl4ZlhaMWl4dGFGWVdQMXVqbXdPUVFsTGk0aDNIQ3BhVjFqa0VsVVlsd0JrSEw5Vk54Ky9mSEk3Zy9RRGc0T0RnNE8yekU4RXhNNDdIb0tCRjkyVzdUbFJMSjNCdjgxWW9FR0cyaGRHTEZvVy9OUnBxUHJDTGNCcTk0QXoxc0RHdlU0NENrRDFMN0FrSXVCbHArQTVTOWtoM1ViU0dIaWs2R3FRM2xtNkkrT2RadERiK0NJUEE1YlJNU2lqVC9KVkFaUGpOUDJIbzIrdWUxRE1INWFnY1dyMDNKbXlpZzJNOTRPTE1SRTN6RGt1RGZYRXhvOXNDL2tEc1g0cURaclh1dUZJT3poZ1hodDMxdmZjYXpidGxQeTgvUFBrMUwralloK2J4aEdxc0tnSktWOEVzQW8welQzVERaQVNua3lnQWtBZmdPQU5VM1RpR2dTZ09kVVZkMlNBcW01QUZxSjZEK2RqUEVCMkp1WjN5Q2lwRG5YUW9oVlNacFZYZGRQVGljSVp1NnlwdERXUXRPMFBRRzhTRVQ5YmRzK3hyS3MxMk45Z1VCZ25xN3JlelB6QndCZTBuWDlSaUs2dVRQL2RkTTBiL0Q1ZkU4R0FvSDZWQmxLS2FqeGVpTm45TXg4TjZKZTVRQmdXZGJ6ZnIvLzYrcnE2dm5SSnFIcitvTUEvc3JNSHdvaHpveU5OUXpqWWlubGNDSEUzNlNVL2RldlgzOW1YVjFkajlWclhkZFBZT2JKQUlvQXZNL01aMW1XdGVuMXlEVE43NkxqVkFDd2JidkJzcXhOd283UDU5dVZLRktsUFNxSURDT2l0NnVxcXZaSzJLcXBwcWJHeE5ibmZXWnU5MXlNQ3FnQUFHYitXelNMNGdhZy9WVmV6RHljaUM0Q0lvZXhRb2dibzdhRlFLUndNQUY0TERxMkZzQVQ2QUZTU3AySU90anFFZEhoWHEvM3NiaDROaFg5RlVMVXh4NC9BT0QxZXI5dWJHeE0yKy9mSVhOTW5WcVdFM1M3YnNwMmdRY0FWcTRKWU8yRytlaGJzQ01BSUJSdXd2ZDFEMmMwWTJiRmFnTkxWMzZOUVNWN2d4RDU5YTF2YXNENnBnNGxVN0lReWllaWEzY3NITlU0ZGVxUHp4eC92Sk9kNE9EZzRPRGcwTnZ3REl4bVcvMEVSUDB5SFV1bktIMUJRODRIQnAreldlRFpPRGRpZjVhTkFrODhhNzhBMTE4R0tyOFo4STRBUkE1bzVQMkFkd2Z3a2tleXhMcU5CSWoyUTFpZHpOTWQ2emFITGNjUmVSeDZTc1l0Mm1JVTVYbHdZT1dRZG0zclc0S1lXZmNMZ3VIdHd4YTVZY1Y2dkc0MjRQaGRSa0pFcitId3VBVEdEUzdDSjNPWFpKWGRuR1BkdG4wVHRYMHFKcUk1blF4akltSUFlK2k2Zm5SaXRralVUdXBXWm43Wk5NM1BvK3ZlQ0dCZFMwdkxKVzczRnI4ay9Hd1l4cm1wT3FOWkpIdUh3K0g3QW9IQTEra3VTa1FlQU0rbU9UYmRaWHNUa2xKZVJrUTNBbWl5YmZzd3k3SStTUnhrR01ZY0tlV2VBS1lCdUk2Wmo5RjEvUXpETUpKbWVRQUlSek5tWU52MkhDSzZ1ZE1naUE0aW9sMEFQR0xiOW1vQUVFTE1TQndYRTNoOFBsK1pvaWhQSUZJODkvMXdPSHkwYVpyeG9wTzlldlhxM3hjVkZiMUFSUDlYVUZCUTZmUDV6Z29FQWtiWHY1TE4rUDMrUWJadFB3VGdhQUNyQWZ6Sk1Jd251N01HQUtpcStqYUEvZ25OaHl1S2NuaDhBelBQQmpBZXljbnorWHhwMlNyRU1tdFN3Y3pUVGRPOExiNU4xL1VMQVVCS1djTE1ad0Q0MURUTkR2V3lxcXFxOWxJVTVTSWlhZ1VBd3pEOHNUNHBaVDJBcHNTYVBPbkVuSVFsdG0ybmZOd0lJVTRFTUFMQUxiYWQvQTFMQ0xHb2gzczdiRU9lL25CSS8xQmJ6alVFbkpidEFnOEFyRjQvQjkvT3ZnNytzVmNpR0dwQy9lSlgwZkR6MnhtTktXeTM0Z3ZyYnhnMTdFU1VsUjZBZFUwTnFKMy9UMnhzU2VxUW1JMm96UFRQVU9Ib1BnOVBYZlhZT2NjdjcxYVJlZ2NIQndjSEI0ZlViTFpvbzZKTXg5SXA1SW1JTzRQUEJaUStrYmFXQm5EREZWR0JKOXV2QXdrRHE5NEMyeTJnTWY4QmhEZVNsVFQ0WEJBQWJyd1RzRk01YzI5Ym1NaXhiblBvRlJ5Ung2RkhaSU5GV3d4OVdERnkzZTBmeW5WTDE2SzZZZnQ2Ylh6MyswVTRaTUpRRkVVemtvZ0lsVU9Lb0FxQnNKMVZiNkNPZGR0MmlwUnlKd0RqaVdocWRYVjFwMCtRVUNqMEQxVlZUMmJtbXdDOGpyaFBjVUtJQ3dBTVllWUJVc3FYaWNnTDRIQm12cUMydHZhWFdFMFJadDVMU25sNWlpMUdwV2p2RW1aZUY0MGo4ZkJjQlJCS05vZUlWak56dlJCaWwzVDJzRzM3SUFEM0NpRzJ5U2MvVGRNMEljUURBUFlHTU5lMjdSUGIydHJxNHV6UzJ0SGEycnBTVmRYOVZGVzlHOERKekR4VFN2a1dFZDFwR01ibnVxNWZ5TXliMGlpWWVhNWxXYS9WMU5UTUJuQjFaN0hvdXA0UFlCY0E5MXFXdGVuNUxhVzhDSkZNcXhpdjJMYnRVUlJsT29BK0FLYTB0TFNjSHJOMWk2ZWhvYUdsb2FIaEdDbmx3MFIwbHFJbzMwb3BqekJOODUwMGZqMms2L29aekh3SEVmVmg1disydHJhZVcxdGIrMHNhYzFQeE1UTmYxa24vWStqOE05S3BxcXFldWdYN3B3VVIzUVFnajVtdlRkWXZoRkFBZ0puYlpVWkpLYXVpZGFCbUo1dkh6Ti9vdXA3cUtvZ09CL3RSbThLVWp4dGQxM2NHTU1Jd2pHdmdGSjNlYm5uKzllR2xDTHJ1QlhBQ2tQMENUNHdWYTB5ODkrVnhtUTZqSGFId1JzeXBmeHh6NmgvUGRDZzlna0F1TU4vWU43OXZ3VDFUUFhkZGRMeGp0ZWpnNE9EZzRMQ2w4SmNZaTdCck1naTdaclZGRzZsQXlRbWd3ZWRFQlI0R1FxdkE5WmNCcTkvTmRIVHB3MjNBNm1uZ0gvOE1HbkV2NENvR2xMNUEyZCtCMWlYQXNtZXp5YnJ0SkZMVklwNForb3RqM2ViUVV4eVJ4NkhiWkl0Rkd3Q29nakJxWUo5MmJReGdWdU1xckczT2hoZnI5Rm0wY2dNV3JseVBvdHpJQmVZRVlFUkpJWEk5S2xwRFdTWHlBSTUxMi9iS1h3Q0FtZi9kMWNCQUlGQ3Y2L29VSWpwVlNubUthWnFiYko2WWVRYUF6NkpXYWVzQi9KYVpMZE0wSDA1WVppOGkyaW5GRm5rQVVublhpR1RpeHNhTkcwTU5EUTB0aXFLc2pjYlI3dW9uWGRlL0FqRExNSXpUa1hEUWJCakdhWjNjM1dUOEovcHZheU9rbEE4Qk9BdUFZT1luQURRS0ljeDRxNnRPbUFmZ3QwUjBINEJKQUNaSktmOEE0SG9paW45eC9DK0ExMkkzTkUzYlF3alIzekNNTjlNTmxJaXVSRndHRERQWDFkVFVUTlYxL1hObW5zYk1YM284bmtkMFhaOXNHRWFIZ2hpVmxaVTVwbW1lTGFYOEJNQng2ZGJBa1ZJZUN1Q2ZBSDRCY0pwcG1xK21HM01xbUhsMXpOYk41L09OVmhUbHFIQTQvR0lzNDBsS3VRRkEzMDdtdndzZzNkUGJYQ0o2dWlkeDJyWTlVd2dSQ29WQ3M2U1VKYVpwTGs4WUVxdWZsUGlHOThmWUQzNi9mMWgxZGZYQytFNW12cCtJbHFiWWRoQ0FLM3NTTDdLbjZxcERONWt5cmFLUVNXd1hGbTBPMjRxSWRWdHBZZTdxcVZNeDJiRnVjM0J3Y0hCdzZEbjhCY1p6V1AwVXlIYUx0bnhnd0NtZ3Nrc0JOZnJWcjdVUnZPam03VXZnaVdmbEcyQWxEN1REallCckFFQnUwUEJid0s3K3dNLy9CTUpyTXgwaElrSVBUVUpZemVmcG9UL1FmdGlTQ3hvZGZxVTRJbzlEK2x4L3ZkZ3Z4NzlmTmxpMHhjanp1RkJlWE5DdWpabng0N0oxR1lxbzV6Q0FtWFZMVVRWMHM0dVFLZ2dIVlE3QjFHOFhaQzZ3VG9oWnQrMTUrK3ZuZjNIWmtmTXlIWTlEYXNhTkc5ZVBpRTVrNW5yVE5OTXkwQTJIdzdjS0lmNlBpSzZ2cUtoNExsWkhKVHIvSXdEUWRmMXZ6UHlIVUNqMGYwakkyU2FpMnd6RDZHQXhCUUJTeXRlSXFJTVZWclQyeUZpdjE5dWhyby9INDNtbm9hRmhvbTNiUzRVUUVFSU1qUFhwdW40b0FEK0ErVWdRZUtTVUZoRlZwWE9mazhITVY1aW1lVnRaV1ZuT2dBRURFZ3ZTZzVuSEVaR3E2L3BES1piWUZRQ0VFSGZvdXQ3dU1MNjF0ZlZhWmw0bGhHaGc1ck5NMC94UTEvWGRtRG10cTZhWmVhVmxXVzlXVmxhKzUvVjZ6MkhtZlUzVGZOSG44NzBSQ29VSUFMeGU3NXI0T1g2LzMyWGI5bE1BQnVxNnJodUdrVlkyWGlnVTJpRVVDcEhINDltYmlLWkZtMjNETUNZQmdLWnB2eU9pMDZNQ1NEdVJSMHE1T3hIOVYwcDV1V21hendCNElaMDlBWUNJWXRrcXovV0d3Sk9Jb2lnVGlPaFdWVlV0QUdsWlVCTFJmTU13WGs1bnJLWnBmWHRxLzJkWjF0TVZGUlV2RkJZV3ptYm1YeW9ySy9kUHlKU0sxUmJhbE1sVFVWSGhJYUpUbVprQkRHRG1XVkxLZjVpbWVYZHNqQkRpdWVycTZybko5dlQ1Zk9OVlZlMld5TVBNU3ZRK09pTFBkc2pUSHc3cFQyMTAwL1pnMFZiYWYzY003UCsvVWRwcFFlT3JXTDh4NjYrUlVjRzRKMVE0V25XczJ4d2NIQndjSEhvR3o4UXVISFk5QWtLV1c3UzVJZ0xQc0NzQnRUalNGbG9OWG5RVHNQeUZMTWw2NlFIY0NpeC9BY3doME1pSEk5WnRTaC9Ra0F2QjRmWEF6NDhpYTc3R0VPMERsK3Qrbmg0OHg3RnVjK2d1anNqamtEYjd1SGZhRTJ3L2tBMFdiVEdLODcwb0xjeHAxOVlXc2pGL1dUWW84ZDFud2ZKMWFHb05JYyt6K2FrNTBUY01MMzI3SUZ2ZWNoSVJndmhBRjhRL2YzUGpHNmM1TlhxeUY0L0g4MmNBT1VUME9OTDhCRk5UVS9PRHJ1c3ZBemcrUHovL2RBQ1B4UGY3Zkw3eEFHNG1vbXRtelpvMXF6ZmlaT1o4QUkwQUVyT0NiZ0N3RVFBVVJXbGtaakJ6ZkRHdVM2T0gycmVrV1BvWEFMZDNNNWFCUkxUSjBxdTR1TmdENEp6RWNYRUgrQjM2RWpnanNjSGxjdDFsV2RhMVpXVmxOemMyUnV4d29yVjFVdFhYU1VyMDRQL2U2RDhFQW9HbVdKK3U2KzNHVmxkWEIzMCszeDlWVmYwQ3dBdCt2My8zNnVycUlMb2d0cWFtYWMzcGloYVZsWlZ1ajhkekRSRmRqa2l0cDhSYU9MOTZpT2hnVGRNU005YzIyZUxWMWRXMWFwcjJxQkRpVHEvWCt5aUFQOFdOY3dHQWJkdWJSSjdDd3NJem9zK2p6d0FVQS9pR2lPNlNVcTd1U1h4U3luMFFseG1VNGo2TVkyYVdVajdXeGJpd1lSaG45U1FPaDYzREU5TXFTbHh0ZEJ1RFR0MGVMTnBLaW5TTUhkSGhwWFM3Wk5tcTc3WUhrU2RtM1haOVVVRmYxNVBUOHg0OGJiK0c3REN3ZDNCd2NIQncyQTdnTHpHV1E2NUhRTkN6M3FLdC8xR2dzb3VpR1R3TWhGYUNHNjRGbGo2VjZlaTJITHNGV0RZRkRBRXF2eVZpM2FiMkI1WGZBZzZ0QlZaTUJUaXA4L3MyaGdTRGp5VlZ6WEdzMnh5Nml5UHlPS1JGeEtMTi9oQkU3bXg2VnlySzk2QnZidnVrb3NWcm12REwydTNUT3Z6bk5SdXhhTlVHakJtMDJTV29wQ0FIaFRudUxMYWZJMEhBUHNKRmJ6cldiZGxKZVhtNUY4RGZBR3drb245MmMvb2RBSTRYUWx4ZVdWbjVXQ3lMWU55NGNmMVVWWDJabVEzVE5PK0tEYTZvcVBCc1NheEVWTURNWnBKQzlEY3ljeE1BVkZkWHI1QlNiaEJDakFJQVRkTU9BckEvZ0dkTjA2eEp0aTR6cnpSTjg3N0VkaW5scDBSVVpCaUdMN0V2bXRHd1NlU3hMR3ROWldWbFFlSTRyOWM3RFVCVlMwdkxrTVMrYVArakFFNEtoOE5sd1dDd25RSmRXMXZiQklCakFzKzJJaEFJZkszcitqMEFMclZ0KzJvQTEvWHlGaVNsUElhSWJnTXdFb0FKNEl4a05tNVpSRWEwZEdiZWs0Z1NhMFcxdTNyQnNxeTdwWlMvSWFMVHBKVGZtS2I1YUhTdWg0Z1FxeDNsOS90em1mbEtSREtsOGdFVXQ3UzBuTzN4ZUVZQ3VELzY5K2d1RlFCKzM4V1l2S2p3ZHhJemQyYnBGRUxFbXRBaEMzaHllcm5YM1NLdUErTlV5dklNbmhnRUFuVXNHK1d3MWFFK0FOM2lidkdzUXZwV2xRNE9EZzRPRHI5cStETU00cEQ2R1lpS014MUxwNGhjb1BRVTBKQ0xBUGRnQUFTMExRWTMzZ0VzbTVMcDZIcVhGUytCaFJlMHd6OEF0UWdRdWFEaHQ0SFZQc0RTcHdGN1k2WWpCRUNDaVNZUnE4UXpRbitndmREQjVjVEJJUm1PeU9QUU9WbG8wUlpQY2I0WCtSNVh1N2J2NmhOTEZtdy9yTjNZaHBVYjJsOGdxUWhDdnp4UEZvczhFUnpydHV5bHFLam9OQUFEYmR1KzE3S3NicVg4R29aUkxhWDhpSWdPOEhxOXB3TDRGd0RoOFhnK0FEQ2FpQnFrbEc4VFVUbUFIUUJjR2JVQ0E0QmhWVlZWZXlWYmx5aXBGN0ZnNWtLZ2ZWcXkzKzkzTWJOS1JQRTJNYk9ZZVh6MFVQdFJadDRRRG9lN1hVZUVpSXFZT2UzM3d0cmEyZzVXTlZMS0FpSmFrNnd2Mmg4aUloQlJVN0l4dXE2UFplWnZ1eGQ1U2w0d1RmUFA2UXdrb3V0dDJ6Nk9pSzdVTk8wdHk3SjZKUVlpT2x6WDllc0FqR2ZtcFVSMG5tRVlrNEhzck9mQXpQbEVCR2J1anMvbm1WTEtVM3NwaE91U2lKcUp6MU1HY0Rvenp5YWllM1ZkbjJrWVJnQ0FHOWljeVdQYjlvMUVOSWlJSG1UbUs0QklsdGVZTVdPT3pzM05yV0xtSFlrSXRtMGZxMmxhVXA5bklob2NmOXMwemNmUnlhR3VwbWtIRWRIN0FNRE1qNW1tZVY3MzdyNURKbmptdmRJOHBkbDFGeEhPeUhhTE5vZXNRUVY0OG5QdmpNcHpyZi94MGVPUDcxQUx6TUhCd2NIQndTRUtmNDRpRzY2N2lCRDkzaHU3bml5Ykxwc0dBQUgwT3h3MDlITEFWUXFBQUxzbEl2QXNmVFppZGZhL2hOME1MSDBLYkxlQ1J2MHIwdVlhQUJwMkRSZ2NxZEdUSlQ0NnpMUS9rL29YbmhxNm01emFpQTVwNElnOERwMlNqUlp0OFJUbGVxQ0k5bStTZ1VXck1oVE5saE5tUmxOcit4UlJWU0VVNVhsUXZ5THJ4WHZIdWkwTEtTc3J5d0Z3RlRPM0V0RmRYVTVJQWpQZlEwUUhSQStObndBUVl1WWlBS3NBOUNPaUJRQmVZZWI1dG0yL0YyZmxkWnFpS0tkMXN2VDgrQnVhcG8wa0lyZHQyKzBPbjIzYjdoczloTitVQlVORUJvQnpiTnVlVEVRam1QbWNRQ0RRMklQN1ZnQnNtZGR0ZEgrcnAvTmJXbHBXZTczZXBEWlgwU3lQblJDcGNUTWpqZVcrUzNmZjZ1cnFqWnFtWFVoRUU4UGhjRnAxZWRMa1ZHWmVURVNYaGNQaGgrT3Q0d0FveURLeFJ3Z3hCQUNZT2UzSEFUTi9CK0NOZE1ZU2tSZTlrQ2xsbXVieXFxcXFjeFZGZVpLWkt3RUVFTTM0RVVJMEkvS1o3a3htZnQ0MHpXb3A1YWE1YytmT1hRbmdZeW5sanRHWXJrQ0tieS9kemVnZ29vdVltWWxvQmhHZHBXbmE0NVpsOWZqNTRMRDF1WjRoMUhjS0wyVFFtZHVEUlp0RDloQ3hic1BWb1Q0N0xnUitlQzNUOGZ3S0lTbmxNYVpwdm9LRStvTXhORTA3U1ZHVVY2dXJxN2ZwcGNoU3lxcFFLTFJ3MXF4Wm5WcURhcHAya0JEaXlGQW9kRm5DNTROT3FheXNIS2lxNnZwVWM2U1VsUURXbUthNXBMTjFKa3lZVUtTcTZpeEVMckRvMWF3MEtlV3hBRDQxVFRQcEZZZFN5dDhTMFkvL3o5NlpoN2RSbkgvOCs4NnVEc2VPa3pqT0FURVF3SkRFU2VTZE5mZFZqbEJveWxXT2xCSmFibWdMdE9VdWxDTVVLQkNnVU81Q2dkSWZ0SnlsVU83N0NGZUtkbVU1TVFrWU1NSGt2aDBmc3JUei92N1F5cEZsMlpZVEo1YVQvVHhQbm1obloyYmZsVWZTN0x6emZsL0xzajdQb1R2Q0pscGxyS2lvR0YxYlc3c2N5ZWphVG9SQ29iSU5tVlBuTTV0eWZFb3BEd0hhYzViMkdRTmh6SHYwaE84WFJEZ3l2K2RhQkJUdkRkcnVjdGZCQThCWmszUjBMSG9RZWZiWTFuZHdHN0RzbjJCZkthanNZa0F2U1VxM2JmY0hjR3doc1BJbDlPKzlNNUkvQXpTSW1DN0FOdnBzSVBGdVB4cmtNVUR3bkR3ZVhiTHZOUzlzTHpSK0E2QkF2dTAxU0RGa1VPZmdvaThIYUQ0ZUFIQVVvN0cxWTJvTUlzSWcvMEQ1cUNhbDJ6US9QYlAzaktjTy9Yakd0SUhyY2R0Q0dEbHk1SVVBeGpEelgzdDZDT2lLU0NUeWltbWE4NGhvdkdFWVA0MUVJbyt2V3JXcW9yNCt1eTYvWVJoREFZQ1o3M01jNTk1c2RYUmQvd3VTa1QvcFRBUUFJckxUQzRVUXc1a1pSTFE2cmZnMUFPY1MwUytZK2RWSUpISmY2a1JsWmVXWTZ1cnFIclZyUTZGUUlSR1ZBZGpnQ0JiRE1Bd0F4UUN5eXNUbFFtMXQ3V0lBdjhzc04wMnpuSWhPWmVadldscGFEbk1YNmdHMFA2Qm5qY1RvaVZBb3RDZUE3NlBSYUVNa0Vua2V3UE1iYW5zMm1QbDYyN2F2UlpiRkE4TXdqaVdpUzVWU1oxZFhWOXRabXZjNVFvaDlwSlNUQWV3SDRQVXNWZlptNWxXUlNPU3JMT2V5UWtTV1pWazVTWjhaaGpGVUNORW5jbmpWMWRWUFNTbG5wWDJXQ3dHQW1Wc0FKSWpvVVNLNm9hZCtpS2pLc3F4NTJjNjVNb1U1NWRneURPTUVJanFjbVY5SUpCSy8wM1Y5amhEaWlZa1RKKzR6ZCs1Yzcvcy9UOW5sMWZKREFUcC92VU12OVNBNU1JbTFyY1NLTmRIazdzczhaY3lJZy9yYmhJMGtiZmN4MFFoV3VPcmgxM1lPbjM3WVY5LzFxMWxiR1ZMSzA0am9JZE0wYjdVczY1TE04NlpwSGduZ01hWFVQd0ZNMzlEcmpCMDdObGhVVkRUQzUvT05ZdVpSUkRRYXdQWkl6dHZHTXZQTVNDVHljcXArVlZWVktUTi81UFA1WGdOd2JLbzhGQW9WYXBxMmQxdGJtNVg2VFNDaUtnRG4rbnkrR1FDYUFLQ3lzbElLSVZTNjVHNWxaYVZVU3RYWDFOU3NHanQyYkRBWURDNWk1cXNBWE8rK0Z5YzJOamErWEZkWGw0ckNmUjVBRzl5NVpGZjQvWDdOemVuWUxyOGJDb1VtRWRIUWJwcDFJSkZJMUdiK3hrMmVQSGt5RVQzTnpNOEFPQ0d6VFhsNWVUR0Fwd0hNQTFEWlhmOVN5aDhCdU1OeG5NT2owZWczcm8zak5FMmJuS3VOU3FtMTFkWFYyZVk4Q0FhRGY1ZFM3bVRiOXE2WjUwelR2QUxBVmFacFRyWXNxemNiZ1BUSmt5ZFAwRFN0eXYwYlR4QkMvQ2lYbkkrOUpSL0dad2IvSXFLdkFHeVVrMmVnalhtUG5tR2lTNUgydnVmZFhJdDBvUFE0MEhaWEFnWGxBQWh3Vm9PL3Z3TlllQmUyV0FkUENvNERpKzRIcTFiUUR0Y0EyaERBTndLMDA1L0J2aEhBa29mUmZ4RTlIY2JLYUNhNkc4Q2tmakxHWXdBeFVGYU9QVFl6Qjg1OGFUVFkrUnVBamNxdnNhbnhhUjAzUlNnR2xqY08zSHl3aWhsdFRzY2ZVd0lRMExYK01XaERZVXdLQklPWFY4MzQ3elhoR1VmbWc2anBWZ3N6djAxRUh6aU9jL1BHZEFQZ0NnQ0ZrVWprU1FESWRQQ1VsWlVWbEphV1NqZmgrMndBSUtLbDBXaDBUcllPcFpTTmxKRjNrb2dPQmdESGNXYW5seXVsSnJwMUY2YVZ0UW9oQUtCVkNQRnoxMFpVVlZXVktxVytNMDN6UXN1eU91WGdTVWNJY1FLU3Y0UDdTU2wvN3pqT3c5Rm9kR2tQNzBXbXpSY0FBRFAvdHpmdGVzS1ZvWHNXZ0hBYzU2aDBCNDloR0JjTElhNlNVaDVwMi9iN3ZlblhNSXpmRXRGTVpqNGR3T045WWF0cG1oTXlkcVZXbzR2ZG9VUTBtb2gySTZLQ2JPYzNGc013aGhMUmtRRDJaZWFEM1hGemxoc0o5aTNRTVhHbGxISUhBRDhrb2dXVEprMGFNMmZPbkx4ZnNFeDMxZ29oaXR5WHpRQmdXZFp2c1ptZXlFS2gwSjVDaUljQU5DWVNpUXRxYW1xK01RempFaUhFUFg2Ly81WHg0OGRQVFIrM0h2bkI0eTl1UHd3c0xnR1J1MTB6ZngwanViSnk3Vnk4SC80MU9IdGdRMTd3czhPeitsUUhFQVJtQnNBZ0loQmdCcFgyZXdEbjlyZGxXeE8yYmY5ZFNua2lFVjFzR01ic1NDVHlkT3BjUlVYRmFHWitrSWdXSU12R2tYU2tsTmQwd2R3TEFBQWdBRWxFUVZRaW1XK3RFTUFnOS8raFJEUU13RkNrNVlYTG5LdTUrQUMwTDZLSHcrSGxwbW5PQUREVE5NMlRMY3RLSlhEWWtZamU4UHY5aHdKNHN5dDdoQkMzRUZFcmdDUGNleWtTUXJ3cGhKZ040TWVaOWQwTkJ2OGFQSGp3OVFDdW1qaHhZZ2tSbFN1bGJ1L3V2cnRDMDdRN2lPaVFYT3NUMFU4QWRJaGswM1U5NVZTN0sxdWJvcUtpSTRqSXo4eVA1bkNKMVVTMHM2N3JUMWRVVk94VFcxdmJwdXY2MFFEK2xFTmJEUUEwVFpzUFlIem15Y21USnc5RE1vOWwxZ2p5UkNMeEwxM1hyMlRtK3dBYzJ0VkZKaytlUE5ubjg1MERvSnlaZDNabG0zVUFZT2JWU000RnQwZEcxSDR1NVB2NFRLZWlvc0lQb0JUQWg3Mjd5MDc5RExneDc5RTkvQkZLV0NGTkFqbmZOdFFRTU96SG9CMXVBQUpsU0VtMFlkRUR3TUs3QVNlckN2bVdoMm9DRnY4TkRBYzA5bVpBQklGQUdXaUhHV0MxRGxqMkZQcHZydHhoekV6Z3p6Q0lkb08zdHViUkxaNlR4Nk1UNVhlK0hFQnovRndRN1Fma3IzSW9BUGoxams0ZVIrWHZBMzR1TUFNSnAvT1BpS2JsNDd1ZmhmV0R4VS9BYVVVQk5SdkpYV3NlL1lSdDJ4OERPR0JqKzdFczY3blU2MUFvVkNpRU1JUVFCak9iQUtxSWFDSUFuWmtmWmViWlhmZlVKWUtJamdld0lCcU5mbUdhNWt4bUZnRGlBRTRHRUdmbUR3REFOTTFqc2Q1QkVWUktuUURnUHFEZElVUktxWFE1aG4vRGZlaE51NGR4UkhRemdFWUEzeExSamJxdS85RTB6ZWNBL05XeXJMY0JMQVZ3clZJcXEweWFhWnJuQVBnRk0vOHZFb2wwK1hEWVc2cXFxbnhLcVdlSmFBS0FJek1kWlpxbVBhZVUraDBSdldhYTVqVExzcnB6TUJFekU0QlNLZVhMUlBRalpxN3RUbDR1cWJ5VjIzZU9hWnJuQVpnNWJ0eTRVVGsxU0Q2MGc0aSt6TEUrbURuZ09tbHljVjRNSmFKL3VPM3FBVHlpbEhwUDA3UjNMTXRhQUFCU1NqOHpMeGc3ZG13UXdOOEIrSmk1ek8vM3o1ZFMzaUtFdU5seG5QdGNtYlY4WndRQUVGRkt5bU96T0hoY3labkhrRnhvT2JhbXB1WnJBSWhFSXZkS0tTY1IwYThLQ2dvK2tWTCt6TGJ0bkNVRVBUWTlRaE5ERkxCdjhpaWZaM2dlK1liN1BkeCt6SXpwOEp3OG13elRORU91TkdjbXJ3TFlUd2hSSWFVOE1hMThJb0JoU3FrN2lPaVFkTWxPQUVna0VuTnJhbXBTVVpySHVmTzJabVplaDJURXdscG0vZ0pKQjhNcVpsNEpZRm5xSHhFdFplWkZqWTJOaSt2cTZqb2xhTEFzNjgrbWFmNkNtUzhDc0ZGWnVtdHJhOWRKS1M4Z29rZWxsRE5XclZyVjd0eW9xcW9hcjVSNm1KbmZjcU9HNGZQNURnRUFJY1JyRzNIWlQ1VlNKM1pYZ1psMzFUUXQvUnJDTUl6aWVEd3VpT2dVWnY2Y21hT3BpSGFsVkR3bHRTV0VPSVdaMlhHY0R3M0RHSnZadCtNNGExSlNZclp0Znl5bHZJR0lydmI3L1RjQnVOQ3lySmtBWmdLQVlSaG5LYVZlU1pkVXE2eXNuS2hwMm5VQWZnTGdIV2IrUTdaNzBEVHRlQ1NkSUc5TEthL3M0bGJuRWRFb0tlVlZ5TEs2eWN5UGFacld6TXpISXVuRStaQ1pmUUFVTXg4Y2lVVHFVM1ZOMHp5Q21aL282ajBGQUNKNng3S3NJOU9LOG5wOHB1UDMrN2NsSW1MbUZSVVZGVVU5dCtoTWJXMXQwd0FhOHg2NUV2ZVA2ZmowbVdkekxmOFkwSmp6Z01DWTVMSFRDQ3grQVB6dERHenhFVHlaY0F4WS9EQllLd2FOdVJEUWh5Vno5T3h3TFRqV0FLemRLQi91UnBBK1praWdFU1dBNStUeDZCN1B5ZVBSaVJGcm5WTG80aHh5ZDhuazJjOVJ0K1M2TUptdkVLRlRqcUVCUlFmVGFiZ3JHK1E1ZWZJYzkwRXFKZm5VSTVxbUhVQkVMN3R0djJMbTJVcXBSd0I4dG56NWNxdTB0TFRYRVlDR1lad0lZQnRtdmlacEN1OU1STWU2ZHExaTVsOEpJUmFhcG5rRE0vOGV3QUptUGxrSThTZ1IvVVZLdWNxMjdTZklkVTRUVWJzRW0yM2JmMHk5TGk4dkR4UVhGNThLNEJZQWc1VlMweU9SeUQ5RG9aQ3BhZHE1UkhRU2dHbW1hYzVqNWp1SmFHWjFkWFdIeVpUYngvVUFMbWJtSlVxcGs5RkhXM3dxS2lyOFNxbEhBUnpHek5OdDIzNHQ4enlBTlVxcDB6Vk5ldzdBdnlzcks2ZFhWMWMvbGEyL3FxcXFuVnhuMlE4QWdKbnZYclZxMVNWZFNlMEJBQkZOQW9DMnRyYXNpY0NFRU1QY2w3Y2lLUVg0UmxOVFUyTFFvRUV4dDMxSjExM1R2Z0JXZEtWWG42ME5nS1BjNi9hWU15Y1NpZFFiaGpFZHdFZnBpd3pwMkxaOVoyVmw1WmhodzRhOVNrUS9ZT2JiaEJEM01mTzlSSFMxVXVvTUFCZll0dDFkcE5QZVVzcWM1TnFJcUtmUHc3VlpGbG9LYytoYVorWXBBSlFRNHR0Y2JFbWhsQm9WQ29XeWJ0SFROSzFMaDUycjYzNGpnTE1CdENpbFRvaEVJaDJjakxadG4yc1lScXNRNGdJQUgwc3A3M2NjNTdyZVJzbDViQm9jNFpza1ZNcUJPWURuR3g3OVF2bzhtNGlHUFA3bTlqdE5uN0xnNjM0MGFZdUZtVThpb3N1NnFUSWoyM01QSmVXQk9xRnAyZzBBMHFVNDUxdVcxU25TbzdlNHY3aytBR0RtbHdBc05BempWQUFRUXVRay9aa04yN2IvWVpybUpLWFVpK25sU3FraUlwb2RqOGRQZ0JzMUxJUTQzczBOTjhMTmk5TUJJY1RzUkNJeFh0TzBYWlZTaGE3RGNqL1ROQk1BNnBnWnpOemExYndoUlNnVUtzbzRyaEJDMUFRQ3laOTVOMXE1ZlpPUnV3Qi9lRlZWMWZaS3FTbEVSTHF1ZjVLdGJ5SzZDY0RsYVcydlorWmppT2gzaG1FOEc0bEVQZ1NBU1pNbWJTZUVPSitJN3BaU1BxS1Vla3pUdEhPWStTUUFzNWw1U25lNVlZam8xd0MrVWtwOUxvVDRlN1k2YWM3Y3JzYmZySEE0L0M2d1BrcEJTdmttZ05HWjc2RlNTaGRDRkFKNEVkbWplczVpNW16UjNYazlQbE13Y3hrQUVORVp3V0R3akEzcG82S2lZcHZhMnRyRkEySE1lL1NDQTlybTRrTmZJMEN1WEZ1ZVJmS0lBS0FQQnlEYy9EUlBnaHR1eFZibjRFbkJiY0NpZThHcURiVDlsWUEyR1BDTkJBWlY5S09USjMzTThGSWNpQjdsNkQwOFBDZVBSeWNDSkVZUXFSRkEvdS94Ykc3cnFBaWtDMExRcDZFMVBqQi9uQWlBbmlGQng4Q0F1aDgzZHdvQWdNQTdoMjU1clRCNnlXRTVKMWIxMlBTWXB2a1VBQlBBV2lRZmZGTDZydUZjMmpjMk5yNWRYRng4WENLUm1KVytjR3VhNWhValJveElkMHBjSWFXOE9Gc2ZSQlJrWmlHbFhJZWtwdlNCek53RVZ6N0N0dTBUS2lvcUJ2bjlmajBTaWF4MjgrZDhDa0FTMFd0RWRISTRIRjVlV1ZsNXRCRGlOU0w2bDVUeVJnRGJBVmhrMjNhN2ZOallzV09EUTRjTzNWOElNWldaZndaZ0ZJRGxBS2FuRnFpajBhZ0Y0QXdwNWU4Qi9KS0lmazFFOXlxbGJqQU00OEZFSW5IM25EbHp2ak5OOHlmTVBCTkplWXE1U3FsanE2dXJ2OGpsZmVzSjB6U3JtUG4vM0FpZU5jeDh2bW1hVnpCekVSRU5adWJCcnRRSE5HMzkxakJOMHg0M0RLTXRFb2wwa2xGUVN2M1dmYkJieGN5bnVUbDQyakVNd3lDaWV3R3NJYUlXSlBYTVRXYXVtek5uenBKc2RqTHp5VVFFSWlwaDV0L1l0bjAzQUM0cEtabW5hUm9EdUY1S2FSQlJXMW9iSWlJVFFCVXozOS9WZXlDbGZKQ0lmb3prMzZjWndEWUF0bWRtVmtybEZDMFZpVVQrMmRXNWlvcUtJci9mZno0UlhVcEpMZkk3Yk51K0JNbXYyc01Nd3ppSmlPNFFRandscFh4QktmWHJiUG1kbUZrU1ViZWErcmxDUkhhV3lLcFQwZy9jc1hFK2dCWUFjU0xTQU93UFlDSXp2OVhiQk50RTlLNnU1ejRGZFBYc3oyWG0zN3B5S1RYeGVIeDYycTd3ZERnU2lWeG9HTVpuUkhRM0VaMm42L3FacG1rK3djeVAyN2I5THJxUTgvUFlERGk4SElRRUFEMlZ3NGJ5ZHBibmtXOHdPRzI4Y015WFVLdTdiZUN4d2NSaXNlc0JkQ3M3MnhPQlFFQTRqaU1TaVVRQ3dDYlIzaUdpMndBVVpaUUJBSmo1eCs1ODRiOVN5dFREakE4QWxGTDFxV2dqTjNMMjFWUjd3ekJPRlVLTUJkQ3NhZHJVb1VPSEh1WFdPeGpKOVlzUGZEN2ZiMDNUZkRVZWo4OTNyME1BL2krYjQ0dVpmNjVwMmhFQWZ0citqRUowSElEalhHbGNFRkdKYVpxSDkzQzdtYmtrVTd5ZWlqWlBldy9hSFRiTWZBRWxjNkJkaStUOEp0MjJIWW5vUWlSenE3UVREb2ZqcG1tZVRrUkgyTGI5Q1FBYU8zWnNZTjI2ZGNzU2ljU2VwYVdseHdvaHJuUWRQRXhFdjFtNWN1WGZnT1M4Ritnc3JXd1l4cjVFWkREejc2dXJxK2NpNCsrMktWRktQWlJ0bnBvUmpkYm5iSXJ4bVk2bWFXNFlCRjVVU20xb2ZzNTFBM0RNZS9RQUVaU2FSUjhEK09INjBqeHk5RGhOUUNKTlZkbFpuU3pibW5IV0FXdmVBWnpmSkowODdBQ0pmcHJtTUNkM2dMY2ZxdjhJMmdJMGxqMDJPWjZUeDZNVGpzYWpVZ01qVDM2Q3VxUWwxbm1kYU1mU3dmaDgwY0I4NWlRaUJESWs2Smdac1FIazVPa3cwU1FTZzUzWWNMaUpLejN5QTJiK0NzRHhLVTB1Wmw0SzRCN2J0bk5hUkhkbEVQNmQ1ZFFuekh5SDIyZFBOclMvSnFJNVJLUUFmR0paVmlyZmlLcXRyVzFma0loR28wMkdZZHdKd0JlSlJCNU1sVmRYVjgrdHFxcmFYU2wxTlJGTkJmQzlVdW8zQU5pVkVqc2J3QVNzLzczN2xwa3ZiMjV1dm1mKy9QbWRJbFhjQ0pQcnlzdkxaeFlWRmYyQ2lDNFdRbHpxOS9zdmxGSWV6c3lEa2RRWXYyWFpzbVhYTkRRMDVCVDlsQXVKUk9JN1hkZkxBQ1NZZVNVUkJaaDVDWkpKZWxjQ1dNWE1xOUprS2xZeGMwQUk4UzhpZXRJd2pEMGprVWdIWjRIak9MZHJtbmFBVXVxMDZ1cHFPOHRsNjRsb0R6ZmFod0EwTXZPN1JQVGJydXhrNXMrSmFGNDhIcCtXdnNnZmpVYS9rVkplQXVCU0l2cFY1MmE4bElnZUVFSmMxRlhmUkZUTHpLY1QwVGFwUmtRMEg4RE1MdXpQRlRKTjh5NEF2MEF5QWVwWHpIeUtiZHN2cEZlS1JDTC9yS2lvZURzUUNEeENSRWNKSWJZRnNIc1dPKysxTE91OFhDNXNHTVpRSWNTcXJzNHo4MzlzMis0UUZXU2FadWF1ekRWRWRFcEdtUVBnZFNIRVdibllrWTVTNml3aFJFTVhwM2NBME82SWsxSmVwSlM2d1kxSVdvWGszL2VPbXBxYWJwTXBSeUtSZjA2YU5Pa3R2OTkvSFlEVEFKeEtSSHVOSHo5K1B5OVhULzhSNTBTOW44UjNCTnF4djIzeEdOZ3dFSjEyZUlPWGlIc1Q0YzZCTnNveEk2VzhTZGYxeTRRUXd5S1JTR1pmdzd1UjY4cUpaY3VXM1diYjl1aXV6cGVYbHhjUEhqejRoTXp5ekRtaUt5M1cvckJEUkljQzJETjFMSVFZNmRhckpLTHRVK1ZLcVhxZnozY3drdEd2UHllaVY5UE8vUjhSVFVra0VtT2FtNXZYQUhqYTcvZWZHUWdFaGhOUlBZRExXbHRiNzIxdWJrNE1HemJzUlFDVEFielM2emNoYWRjN1dYN0hmd2NBVXNvUnpId1dnUGRzMjU2UjJiYXlzbkkvVGRNdUpLSnNFbU5odUJ1d1ROTXNCNUJWNnRhZHo5OVZVbExTSVI5UWZYMTloMGQ1SWNSVnJyMXZ1MFdhbFBJbk9kNW1xby9udytGdzNKVTlIcEYyYWdpQVFaV1ZsZnVsQ3BnNTE2anRiT1R0K013NE44WjluSG9nTTdLNU4wZ3BCOVNZOThnTlpuNmVDUHNCTkNpdEZIbXh5dWFzQVpwcWdlSjlBZklEcGNjQkxWOERpVzUrMXAwbVlPMHNRQTFReGJEQ3lVRHhmZ0Q1dXF4Q2c4WUQrdERrZ1dvRjJoWnZKdU82ZzFjSUVvOXN0VkZXSHIzQ2MvSjRkTUtuMHp4MnVBbTV5Y1gwSzh2WGRWWWNDbTAzZk1BNmVUUkJHQnowZHloekZHTlZjNmQ1Zjk2U3Z1bUFnUlVmL3Y3SXZFOWt2clZoMi9ibFNFcEM2RlZWVldSWlZyZUx0Ym5pNXJGNXU4ZUtXU2dySzN1K29hR2hTd2t4QUloRUlsbGxKY0xoOENJQW1VNEZPSTd6b1JEaTkwVDBLalBQSnFLWGJkdk9LVnJKZFdROUNPQWhLZVUwQUVlN0VRaE9LQlI2dFRmU1U3WnRud3JnMUo3cVJhUFJwYUZRYUorMWE5ZldkU2VubGtsbFplVXhSSFJJSkJMcHRJTXdHbzErQTBDaUN6bTVTQ1N5R3IyY0MwUWlrUm1oVU9qR21wcWFUczViMjdadkEzQmJiL3BMeDdLczJ3SGNEa0FyTHkvWDYrcnE0a0NmWkZObnBWUzlFT0lMWnI0M0ZvczlWbHRiMjVhdFltMXQ3V0lBVTZXVTV5dWxPdXpNZGZNajllckp6SDJQTzdWSkpCSmY2THErQ3pOM2txR3pMS3MwNDdnT2dDZ3JLd3NPR1RLa2dKbjlCUVVGSzhMaGNKZWZYU0pxWWVhc1QyR2FwczBLaDhOWk04R0hRcUZKNlZFK3NWanM4V0F3ZUFJelB5ZUV1RDhjRHEvcDhtWXpjS1BCem5aekM1eE5SSC8xSER6OWk0LzBaZ0JSQURzU2tqbFdHTnh4ZzRhSFJ6YVlrMTlrN2xDaGJoS1ZlL1FOb1ZCb25LWnA3M1ZYaDRnaWxtVWREZ0NWbFpVL0ZFSm90bTNuc25CYlNrVFhiWXg5bzBhTnVyK2twR1NDcG1tNzJyYjlCQUJVVkZTTURnYUR0OGJqOFp2ZGpTRFA1TkJWaHpxMmJVOVB2VFlNNHlRaHhOL2N3eWVaK2IrcCt6TU1ZeWd6ejNjamxoT1daYlgvbnBxbU9STEpQSS9wODdWWVZWVlYwRjNFYjB0dEpobzJiQmlZK1NNaHhOSHBkcmdTYXdjUjBSOEF3SEdjTWlIRVRVU1VOZEk1RzBSMFBZQkNacjQ2MjNraGhBWUF6QndEZ01yS1NrbEVROUtxUk54NUJOeDZmeVNpajlPTzd3ZndwUnV4a21JYWtwc3IyakZOYzM4QWg3azJNUUJVVkZRVUVGR3ZaTFVkeHhrR1lMV3U2OWNDK0dubWVVM1QwdWROVHlxbHVzM0gwdzE1T3o0ekdBTUFpVVJpbzJTVXRxUXg3N0Vla1lqL1ErbSt2VWp3ZERDSlBsTDM3aHRVQzNqbFM2RFNZd0RmYUNBd0ZyVGpUZWoyc2F2MVcvRG54d094Qlp2TnpMNURBRVZWb08ydkJzU2dycXVSQnBBT2dJR21HcUFsNXpTeWZVdjd2SnhiQ1ppQmZlTWJrdlBZWXl2RWMvSjRkR0pkVzJ4ZG9lYXJCckFQZ0x6V2JGdmQzSWFXTmdjRi92WFNSZnZ0T2hwUHpzNG0rWnYvRkFWOUdGN1VNZGUzWWtaVGxvaWxmSVNCRHVPRXdLOERsRWV6R1k4TUV1RndUajZQVFU1ZlJzU2tjQ00veWpheUcrVStHTFkvcEc3SzNDS3VFNkZYVkZkWHZ3UGduVzZxOVBWbk1CR05SamYxbDVKVFYxZlhwOXVWSXBISXJVam1FY29GdG0zN3pyNjhmaWF1azZtdUYwMjRvYUdoSmRmUGltVlpQODhzczIzN2ZxUkY2V1FqMDVIbE9yMzI2b1dkbmJCdCsxc0FXWk5BZTJ4ZVRwNWExL2l2VjhvZlpvamRBZG8yNmR6eGZxWTljbUQ5Z29OaVVLUXRrWGlrWCszWk92QVIwU2htcmlhaVR0R1h6THdQZ1BaTkFVS0lxMTFwcVZ5Y1BQTmFXMXM3UmFyMkJqZFovTVZFZENiY2VWSWdFQmdIWUxxdTY0OUxLZC9vYlorTzQweU5ScU5XVlZXVnozR2M2NFVRbHpMemJVUjBFWUJqQWZ4U1N2bG4yN1ovVDBRM0VsRXE0cUZEZENJemp5V2lUQ25VN29pSHcrRU9teTVNMHh3UDRJeHdPSHlPVzdRY1FFL3lWaDFRU24wa2hFZ2tFb2thS2VXSUxEa0pVMXZLMndCQUNIRVhKZk1YcHRvZkJPRGQxREV6MjdadHQwZHZ1TExIMzF1V2xWNW1aRGp1QlRQZm11bk1yNjJ0WFdjWXhqRDBna2drc2dZQUVvbkV4UUN1ZDIzZVRRanhDRFBYT1k2VEhobTBXZ2l4VzIvNlR5T3Z4MmZxbUloR0FZQ3U2ejgzVGZPbzN2U2xsUHBmSkJKNUtYVzhwWXg1ai9YUVFWakg3OGN2QXV1bERCd0drT2k1MVdaazdRZkFrcjhEMi80bTZmalFpcnV2cjYwRWtGKzMwRHMwUUFTVC8zb2l2aFM4NUdFZzNvOHBSWmtkSXI0Ymd4T1BFUFhKcGtlUHJRRFB5ZVBSaVhWdGljWkJBZDhiSkZBRm9OY0oxRGNucTVwaVdOUFNoZ0wvK255Tlk0Y1BSbEhBaDNXeFBnbE8yS3lVRkFZd3NyampqMDRzN21CbFU4NmIrdk1INWpVQW51eHZNenc4UER3OFBEemE0YlVMNmw0cDNtN25HVXo2dlFEMHZOekY0NUhQZkE5SFhYYnFFVi9YbmRaelhZOCtnSm52c0cyN1V6U3psSElXZ0J4V3F6cEJBT0xwc3JnYkNpWHpKVjQyZWZMa25XcHFhcjVtNWwxY1owSzFHOFdTeWFrQURHYSswSlhxN1lCUzZudkRNUFpWU3YyVmlDWXc4MjlXclZyMVlFbEp5VVVBN2diUVFrUTNTeWwzSTZMRkFKNXo4K1JWcGZvd0RHTXNFWlVnR2JYWUpSVVZGYU1EZ1lCdzcyTzBZUmdkb3E2WjJRQkFtZVVBSUlTWWxVeDExRDJSU09UUjh2THlKNHFMaStjeTgrS0tpb3FETXlLSmZlNzFVN0lOUDBra0VnRmQxNmNDK0d1VzYvNU5TbmwzNnRoMU11d29wWnlTVmpZNHZZMlU4bHhYbXZjdElqb2svZHpxMWF0Nys1REpBQkNOUmhzQU5BQ0FhWm9wV2JWWTVtWWx3ekEyeE1tVDErTXpveWkxbnZhNzN0b21oTGdWd0V0QU1sL1NRQmp6Ym1TNVJ5K2dBN0NNWnlkT1I1dCtENEJqOHNyUm8xckEzLzRSYUZzSzJ1WnNRQzlCcHptaEtBQzB6WmErYS9QQmNTQytIQjBrMEpnQnRRNW8rUnE4OUhGZ3hYL1FONElTRzJSZ2dvbG5Vanh4QzFWNnFRODhjc2R6OG5oMG9uYkd0TGFTRzEvOGl3N3NRK0JEOC9uWmYwbGpDNVkxdG1EMGtQVk9ub0JQdzg0amkxSDkzY0JUaEJrenRCQ2xHWkU4bjlVdlIwdmJ3TkRmYk4vakNZb3orSjd2djYvUG1xVFN3OFBEdzhQRG8zODQ1eHpFWjh6NDZxRmQ5dHlaQ1BvOThKNEhQSEtHWXl6NDVPbUhmL25CZEM4QjhPWmtTRVZGUmJiY0lsMG5GdWdlSDRBKzBZSm01aytKQ0pxbVZRSDRHc0F1ekx6VXR1MkZTQzVRZDBCS2VRWVJWWGNWTFR0eDRzUVNJY1Fyekx3Q3dFRzJiYjgvZHV6WUlETTNFVkdiWlZtM1NTbS9KS0t6RW9uRUdUNmZyd0RBQTBncFVDUnQyc045K1VrV2UxT0o1QzhOQkFLM01mTXZpV2dRZ0hGQ2lLelJhVVRVcVZ3cGRScUF6OXp6UHpRTUkzTVZ0RjBQcUs2dUxtWVl4djFDaUZ1Q3dlRDlBRTVQcStkeis0c0I3YmtoSWFWYzJZV001citKS0gwaC93b0FDNGpvc2JSN1BKU0kycU5LM0R5TG54RFJ2UURhblR3VkZSVkZ3V0N3VTM3SzdoZzZkT2l3ZFBrNEtlVU9BSTV6RHd1bGxNOFEwZTgzMGhtUXQrTXprN1ZyMTU3aTkvdlA3STFOZnI5L2J5SEU2MGptT1J4b1k5NXo4bXdBdEFjVzh5ZUozeUtoRDJaZ1NscG9iQjdnQUl2dUJTOS9HdENIZC9MeDBJanBRTmtsZlhNcDhydVJOQnV3ajF5MUFad0FWQXY2eFBIU1dnZWU5ek1nbHVtMzVhUURTUFhqSm10bWg4Qi9vVVRpR2pvSUEwUFN4eU52OEI3cVBMSXk2L0lqVnUwNzQvbFRmVUg2TnhIdGpqeU55MXpYR3NmQzFjMllYRmJTWHFZTEdyQk9ucXF4cGZCcDY5OXF4Y0NyTlFNdXBZMERWbyt2UThITXVydCtNM0NTQ1hsNGVIaDRlR3dsekpnQjlkUlRYLzA5WGxRK2pDQ3VBRkVQR2gwZVd6Zk1ESHhQckg0OS9iQzY5L3ZibXEwTkljUWR3V0R3amk1TzkxcDNsNGdDekx3VUFBekQyQVhBS2IyMDUzSExzajRIQU51MkYwb3Bsd2doREFCUEU5RjRJcG9EQUZWVlZhV080N1E3UHpSTjA1aDVJalAvMHpDTXNabjlybDY5ZXZIY3VYTlhTaW1QYkc1dXR1YlBuOThvcFR3RXdOK1orVERidGo5MHIva0NnQmZjWmsxU3luZUo2Q2VoVUdqUGFEVDZxUkRpQ0FCSUpCSWZwdm8yRE9ONkl2b3BnSElBNENSLzBUVHRiYVhVYjVuNWVkdTJqMCszUjBwNU5SRmRZVmxXdG1ncEp4UUtUWFQ3MnBlSTlzZzRYNUIrRUlsRWJwTlNIa0JFcDBrcFo3dnlxV0RtQUJGQkNKSFRpcUpTNnVWSUpQS2ZOQnQvQ1dDZWJkdDNwNVVWQVRncXJjMURqdU04cVdsYVNJajF6NW0xdGJXdHBtbDJrbmJ0RGszVE91d29aK2JmSXVtUW1VdEVJNWw1TndBZm1LWjVtR1ZaM1VhVmRFVStqOC9NbkpsdURzOWVQZThhaHVFSEFLWFVhZ0FZU0dPK04vZnAwUkhhQ3czOFFlSk1RSDhBaEVQektxSUhuSlFseXlKTnh2SEZmYkRubTVMNWNFYWVEQlFaZ040cmxValhFQWJhdmdNdmZ3NVkvZ3pnck4wNGs1aUJST1BHOTlQWEpCMDhkeU9SdU41ejhIaHNDSjZUeDZOTFBweHg5TUlELy9UZlUxbmdMaEFPb1R6VTg0akZIZFF0WFlQRE10SnVUTmgyS0hTYmtGQURaNVBoMEVGK1RCcFQwcUZzeGJwV2ZMRjRkUmN0OGhKSGdSOXBVWU4rSDc1aVNzN0p1VDA4UER3OFBEdzJMOU9tb2UyaDUxZmZHL1FOQmJHNEFVUmF6NjIyWkFoalJoeUk3YmVaaW9UVGpQbjFqMkp0MDlmOWJWUmV3TUJpSXJxb2NVR2RGNkhkRHpEem40bW9VLzZRYkhsV2NtUW9nRm9BRUVMc0RPQVB6S3lJdXMranljeEVSRUlwOVJtQXo5Tk96UU1RY2w5UFVFcTk2TmEvUXdneFBhMDlBSUNJVGlHaVRndjN3NFlOTzdTK3Z2NU5adDZ4b0tCZ0Y4TXdBT0E4SWhwRlJJWmhHQk5TZFlVUWpaWmxQUWtBaVVUaVJaL1A5eGROMDZhWGxaVkZBUnpCekIrN2ttS3Arb2N6Y3hESkNJaXppZWdXMjdidkFBRFROSXVaZVNIUWNVRXRUYTZycDRXMmEyemJ2aW05d0RUTjVSbDFHTUFaekR5WGlHNDNUZk1qMXdtU1d2RFAxVkd3bTJtYTZmWU1adVl5MHpTUGFMOFE4L2owQnBGSTVFWUFNQXdqaEk0a0xNdDZEQnVJbExJQ3dMbk1mQThSaFpoWmR4em5TRjNYMzJQbTl3ekQrUEVHZHAzWDQzTUQ3eW1kb2U1MVZxVmRlNkNOZVk4TmdQYkhBcDZkT0ZYRmZIOG00cC9tbDZObkUxSllDU3EvR3lpc3hFYnRIUjgwQVRSNEw3Qi9GUERkVEd4eGZrZG1oNGx2cG5qaUZqb0lBMm9SMENOLzhKdzhIdDN5N2hWSHp0dnZUeStkcXd2MUpBaEdmOXVUQ1FPSUxPZ2NzVE5wVEFuR2pSNkt1UXRYZFc2VXAreXgwMGhzTTdROXNoOE1ZTjZpMVdpSkQ1UWZMMWFLNlhHSHhhV3pyNWd5Y041NER3OFBEdytQclpRempsN2UrTlJUeTI5UEZKWEh3T0xXcmRuUlV6YnFFT3hyM0E1QlB2ZDRDdDc2OU9kYnZhT0htZHRJME9sZmZETC96Umt6dklXLy9vQ1phMnpiN3VSZ2sxSmVpVjdtNUFtRlFvVUFpZ0VzU3k4bm9sTjZXdkNYVWg0UDRPa3NwK1l4OHc4cktpcjhSTFFqTTFlbm5adEZSR2N4OHk0QVhtRG00NFVRYzVWU3R4RlJNUkdkNVRqT2VDSEVjNmtHUW9oYm1UbElSQUVBT2pNM0FiZzU1ZEFpb2lBemZ3YzM5MmROVGMzWHBtbCtRRVJuakJ3NWNnV0FZY3o4cnd3YlQ3UnQrNnVxcXFyaHpIeDJxckNzckt3QXdMWUFGaG1HY1NpQU1hbHpYZVVuaWNmakw4eWRPM2RsZCs5Vk5temJYbFpaV1htZXBtbVBNSE1Ga3ZsVEN0eDdic21sRHlIRUh6TExpR2g3cE1tdzljYnhKNlY4aDRnbTUxajlTOHV5OWs1ZEJzQ0RBTURNdHhIUm93QVFqVWEvQ1lWQ2grcTYvZzRSbFNqVk8xbWxmQitmNDhlUEgxNVFVSEJ6cjI0cWpWZ3M5anNoeERBQVVFcTFMMkpzcVdQZW96Tko2YmI0Qlp6UUJ3RTRLcitrMnpZQi9qR2duZThBQ3FWYjRBQnFBM0puazBqS3ZXbkZvRzNQQTY5K0MyaWMzYWVtOWkvc1VESUhqeWZSNXJGUmVFNGVqeDZaZGNXUHZ6and4dWRQWU5CaitTamQ5dFhTdGZocTZWcnNQSEs5MHNqSTRnTHN0Zk1vZkw1b05SVG5melJQVWNDSDAvWWIxMEdxTFo1UStIemhLamk5bkJ6M0U0NEMvVE91eFMvNTZKSmpQUWVQaDRlSGg0ZkhBR0hhTkxUZCtUTHVLNFVxQnJSTEFSVDJ0MDJiRzEwcnhJNWpmdEx1NEFHQW9IODR4b3c4Q0d1LzJWcWRQTXdBbGhQenIwNDYvQXN2Z3FjZklhSVRwSlRqczV6YUFjQ1MzdlFsaE5qRmZkblFiY1hlRVFFd3dlLzNWd0RRaFJCMjJybW1jRGc4THhRSzZicXVBOEMzNFhCNG5tbWFqUUMwY0RnOHp6Q01EbzRxeTdKS3E2cXFTcFZTdFFBK3RtMzc2TlM1U1pNbWpmTDVmUE9JNktVTUcrNEE4Q3lBR1FDV3gyS3hEamxGdXNvUlUxcGFPZ21BUmtRUklycUltWDhJb0MydFNweUk3Z2NBSWhJQWZENmZUd0xZb0FYdjZ1cnFwNlNVczl5Y01JRDdmY3ZNT1RsNUFCeG5XVlpLdGd0U3lnaUFzRzNiWjZUS1ROTzhGTUFOT2ZZM2pKblhBYmkvaDNwbkVGRzd4cEpwbXVjQzJJZVpyNit1cnY1ZVN0bGVNUnFOemcrRlFydEVvOUVtd3pDT3lkRU9BUGsvUGdzTEN3dVZVaWR1cUNGS3FjdVllUVFSZ1puYm83MjI1REh2MFJuYUMwdDRkdUo4anVuREliQVBlQXVPNkJsMktEQjR6L1hIeTU4Rk45Y0MzTHMxTHZLVkFDTk9BbndqQWIwVU5CYVRjb3dBQUNBQVNVUkJWT28wOEJiajVHRkZVUGNoN3N6MEhEd2VHNHZuNVBISWlYY3ZQN291bjZYYjdudW5GamNjdHpzQ2VuSURLZ0hZYStlUmVONnV4L0oxL1pnMExRY0VBUWROMkJhamlqdElOMlB4bW1aOFZyOE1lYTg0eDZ3VTBTTXRUc0h2WjE5MjVNQkxoT1RoNGVIaDRiR1Y4NXVwZGJHSG5pKzlQZWdiR2lQU3JzZFc5b3hBSkVCWnByWUpKNy9ua0pzVXhsSVFYOUE0NnNzWGVxN3NzU2toSWhQQXpsbE9EVWZ2blR3SHVpODNLRjlLTnR6OE12ZWJwdmxUSlBWenRqRk5jNitONmRPTnBCaWhsUHFrcXFyS0Z3Nkg0d0NFMysrL0Q0Q2ZpRG80TVN6TGVrNUsyVUJFWmN6OFlHMXQ3YnBjcmlPRTJKT1p1YTJ0N2NOQUlIQXVnSTlzMjk0dlcxMVhFdTIvRzNOZlFESlBUTnIxVXpsaG1uTnBxNUtoTVptTGdCd0toUUxSYUxRSnljZmdDVzRrU0s0MFpNck5aU0tsbkFLczEwZDNJNUZxWTdIWWRkbnF1N2IwbW53Zm4rRndlQUdBb2g0cmRvT1VjaVFBK0h5K0RwSitXL0tZOStnTTdZSHZlSGJpaEMxZHVvMktka1A3SHZGWVBmakxzd0RWKzdrVlE0RDhZNERTRTVJRlJidjNuWkg5Q2JORGdtOURtM09qSjlIbTBSZHNWUTl3SGh0SFBrdTNSYjliZ1MrWHJNV2tNZXVUdUkwdEhZeHpEcHlBRzE2MHUyblovd3dkRk1CQjQ3ZnRWUDVaL1RKOHZheXhIeXpxRlVxQm5tanorUzZiZmRrVWIzZVBoNGVIaDRmSEFDVWwzUllyM0dXMVJuVFAxaVRkRms4MDRxdnZuc2FJWVNiOHZpRmdkckMyNlJzc1hqNnJ2MDNyRnhpSUU5UlpYd1RyWHBteG03ZXJ0TDlSU2wwZWlVVCtubGt1cFp4RlJPbFJNSXVZT2RCRGR5Y3pzM0ljNSsyTnRXdmN1SEdEQ3dzTHoyRG1pVWptUEprRVFBUHdLalAvajRpKzJOQytIY2Vab1dsYVFnanhSNlhVdWFacC9vV1p4ekh6TWN6ODAwZ2tzaWk5dm1tYUYyTzlFK0tYa3lkUC9sZE5UVTFOVDlkaDVwOEIrTi9jdVhOWG1xYTVvZVp1RENNQWdJalNuU0k2RVIyZmZyNG5kRjEveERUTlk1blpRZEloOEdJZjI5a0J4M0grb3V2NlAycHJhOXQ2cmcwUWtUUk5zOVBLTGpQN000b0d4UGpjR0Z6Sk9MVnk1Y29PV2U2M29qSHY0YkxsUzdjSndEZDgvV0hiNGcxeThDUlJRR3Y5K2tOOUNFQUJnSE5OWndZZzc2YTFTWWsydENXdTlpSjRQUG9LejhuajBTdG1YZkhqTHc2NitaVVRtUk5QZ0ZDWkx4RTlDY1Y0YzI0REptd3pGSnBJbXFRSndpRVZZL0JLelhld3ZzM01mWmsvL0dEY05waXc3ZEFPWmJHRWczZm5MY3h6cVRsV3pQaHZndmlTank4ODNIUHdlSGg0ZUhoNERIQ21UVVBiVTA5OStiZEVVZm1vclUyNjdmdGw3MktXL1Z1TUdYa3c0azRUdmwzNEVocWJ2KzF2c3pZektZazJkY1pKVSt1ODNkc0RETnUyVDhnb0dnRUFTaVVUSUlSQ29UMEJWQkhSNjlGb3RNTUNNek9QTWsyenZJZExqRTQvaU1WaThjTEN3cGtBbGhHUnhjeTNFdEZuUlBTWlpWbUxUTlBzTm9kS2QwU2owVzhBbkJFS2hhN1hOTzFlQUROZGlhdUlwbWtkdksrR1lmeWFtVzhtb3ErWStXOUVkS1BQNTN2ZE5NMkRMY3Y2UE9NK2g3ci9xMUFvTkk2STlsRktuYmFoZHJwYzYrWkhTaWVYNzA2ZG1hY0FVRUtJYjRGa3ZwUVJJMFk4QTJBcU16Y0lJZTZyckt4Y0U0L0gvNmZyK2xYTVhKdmVnVkxxcDBUVXBKVGFVUWd4bjVuOXpMeXdwYVhsNFkyOHAyNkpScVB6ZTFPZmlLN3VvaHpzUHU4T3BQRzVvVWdwS3dEOGdJam0xTmZYZDFqdEhtQmozcU9QYUpkdWE5TUxBRXpaVWlONitoOXluVHg1c1h3SmdPTUU5VmRQb3MyanIvR2NQQjY5NXAzTGZqVC9nT3RlT0ZiNDZBSE9JK20yVDc5ZWlpbUxWbmVJNWdHQUUvZmNHWXRXTjJQUm1weWk0RGNyazh0S01IM3ZYZHBsNWdCQU1URHJpOFdZdHlpUG96V1pGUk05NENqdDZnK3ZtTHFzNXdZZStZS2JsUFE5Mjdhei90MmtsRWNSMFplWkR3ajVnR0VZeHhEUlk4eDhiaVFTZVhUeTVNazc2YnIrWnlIRW1lRnd1TDg4dWFLeXN2SUgxZFhWNzNSWHlUVE4vWWtvSEE2SE4rU0xTRWdwandWUWI5djJaeHRtWnJlMkhhYVVtcnh1M2JxNzZ1cnFZbExLSHpVMk5yNWRWMWZYaTYxUld4ZGI2K2ZJTUl4OWhCQXh5N0xDbTh0ZWo4M1B0R2x3bm5wRC9TV2VFSUlZVjI0OUVUMk1KU3MveFpLVm4vYTNJZjNKY2hCZjlrV3c3cFgrTnNRak8xTEswNWxaRTBJRUFJU1llVjdxbkdtYUU1ajVJaVR6YXd3aG9oTUFMRWpKZUdtYWRpY0FNUE1kbWYwUzBhMEFidTJOTGZYMTlhMkRCdzhlVlZOVHMwSDVPSmw1bUdtYTF3Q1lBQUJLZGR6aTdkN1BaVVEwQmNBS0FCOEFPRm9wVlcrYTVsV1daZDBxcGZ3VEVWMEdZQUVSSFd4WjFnSXBKWWpvUmdDZkdZWnhTU1FTdVZkS2VSbUFQWmg1c3J0dy9xMnU2M2NDK0c3MTZ0VlBwTDBQKzVxbW1YWEJqWm1Kc215MEp5S2JtU01aeGFkazNFc1ZNNThQb0FYSm5DY2FnUDBCVEdUbXQxTHp3eEVqUmp4TFJEOUNNcy9LdmN6OHJxWnByMm1hVnNQTUh3b2hUalpOTXdZZ0RpRE96QWtBQ1NMU0FheDJ4OFd3UVlNR1hTR2w5RFB6RTVGSTVIODkvQ24ybGxKMksvWGxSb3hsemZHU0l4Y3FwVHJObFlVUWI2WXVNZERHWjFkVVZsWk9GRUxjRFdBTkVUVUNhSFlqckVZUTBWUUFRUUFQWm1zN1VNYThSOTlDZStBNy9pVHhDNVh3M1VUZ1gzaU9uczFCUDI2bVpuYUkrQ2JFblQ5N0VtMGVmWTNuNVBIWUlONi82cWh2OGsyNmJjbmFGcnd4dDZHVGs2ZHl1K0U0WmQ5ZGNmdnJOWWdsbkg2eXJqUGJsUlRoNHNNck1YUlFSMVdGdWlWcmNQZGJjNUhJMzJROFNvR2VhRzFaYzltbk0wNWUyOS9HZU9UTzVNbVRKeFBSMDh6OERJRE0zWjRvTHk4dkJ2QTBnSGtBS3J2cnE3S3ljZ3dSYlpRWWJqd2VmMy91M0xrNVI0RVJrVTVFaGN6c0F3QmQxNDhob3FPVlVvYVVjcXB0MjdVOTlkSFhtS1o1TllCcnBKUy90bTM3dm14MVFxSFFqc3o4Q2pOL1AzYnMyTXJNblhzOVVWbFpXUW5nS1FEdkFUaG80NjN1eExGQ2lMTURnY0REaG1Gc0ErQzU0dUxpZWlubE9iWnR2N2NKcnBjVGhtRU1aZVpKdWRiWE5LMGwzZm5nSnJBOWMwT3V6Y3p6SXBISWY3S2QyNW8vUjBSMEw0REZBQTVQdTRlSm1xYmxNaTdyTE12eWtyY1BFS1lkK3ZXYXB6NHF1em0rSnJpR1dOeXk5VGg2dG1yaWlwM3ovWTFmUFRkam1yZXJOSTg1WHdqUi91eEZSTitrWHJlMXRhM3orWHluRXhGeGtqcWwxSGtBVUZWVnRaTlNhamNBczJ6Yjd1VEVZK1k3a1Z4UTdvNjlpT2lpOUlKY0Y5QjlQdDlpcGRUbHNWaXN3YjNlRzh4Y1JFUlhBUmpPekordFdMRWlQSEhpeEJLLzMzOEpnS01BVkJCUkt6UGZLNFM0TGh3T0x3K0ZRcWF1NnpjQytGSksrUllSSFFoZ1Rqd2VQN3FtcG1ZQkFOaTJmWk9VTWs1RU53a2g3cEZTNmtoS21QMkFtVnVaK2VGRUltSDUvZjRRZ0ZNejVtWHptWGxHdG50Z1prbEVsMllwLzA5bVRodlROSS9QcUxhR2lFN0pLSE1BdkM2RU9DdXRMTXpNMzlxMmZTMEFsSmVYbTBWRlJiOFVRaHhIUkVjejgzQUE3UkpuWFMzQXU0djZpb2h1eTFxaEk5OFMwWjNkVldEbVgyM01ZcjlTNnB0SUpKTHBDSU9VTWdFTW5QR1pTMS94ZVB6YllEQzRCNEFBa3ZKd3FiOEhBL2hhS2ZWUUpCSzVKMVYvSUk1NWo3Nkg5c0tTdFcvR0x4NGM5UGtaL0xNdFQ3cXREK0I0SC9mVkQydUR5Unc4MTZBdGNiTVh3ZU94S2ZDY1BCNGJURDVLdDcxYTh4Mk9NY2RpYk9uZ2RtTjhtc0JCRTdaRnRHRWxYcTFaZ0h6d25aUVdCWEh1SVJPeFhVbkhTUDUxc1RpZXM3N0JtcGFjNUkzN2dmVVNiWjZEWitDaDYvcDA5K1ZkMmM0WEZSVWRRVVIrWm42MHA3NkVFSHNCNkxJZUVRV1ptWkRjc1pnVnY5OS9LSUNQZTdwV1Y5aTIvV2ZUTklOdUl0TDNRNkhRN3E3VXdXYWp0YlgxMWtBZ2NEU0FlMHpUWEdKWjFyOHpxcENtYVE4UVVhRlM2dGJlT25nQW9McTYycFpTL3B1SWpqTU1ZNTlJSlBKUjMxamZUZ3NBYUpxbVJ5S1Jlc013OWlLaWZ3RjRSMHA1YnNwNTVlNHU3R2szYUU0NGpqTXFHbzIyU0NrUDdxcU91eXUxTjd2SnZ3TFFMdVVSajhkSHV3L0ZHOEt6QUxJNmVielBVVWVFRVB1amkvY2lIV1orRm9EbjVCbEFUTnVub2VXcHAzQm5ZdkN1SXdDK0FPaVErNk5mY0ZRTXlkMlg2NmVjTkFBMnZNWVRqZkRwZzl1UG1STm9ibDNTanhhbHd3eGdMU054K3NsVHY4NzhEZlBJTTRqb2VXWmU3VWFDTEZCS3RjdUV6Wmt6NXp1MFo3anVTRGdjL2twS09aT1puOGgybm9qK1oxbldNOTFkVzByWksxc1RpY1JWUWdqZHZmNXlBTzJPRU51MkgzSmYzb25rQjFvQlFFTkRRMXhLK1ZNaVdxMlV1b1NJSGsyUG1vMUdveGFBdzZxcXFrb0IvQW5BSTB1WExqMjNvYUdodysra2JkdTNWVlpXZmlxRXVNRnhuSWZjYUticjB1dFVWRlRza3A2czNyS3N3OUU5VHdDNExPMyt2dEIxZlJkbTdoUUZhMWxXYWNaeEhRQlJWbFlXSERKa1NBRXord3NLQ2xhRXcrRU9xNWJOemMwejU4K2YzeDcxN1VaVi84WDkxMDVWVlpVdkhvLzdtZGtmajhlRnBta3NoR0JOMDFqVE5GNnpaZzBQR2pUSWNlKzdKeFphbHRVcGVpWWRLZVVSV0ovL0pXZmNEVE5kcmhIWXR0MHVzVFlReG1jdXVHTXE5WkJQNWVYbC9pRkRobWlXWmNXUVpWVjU3dHk1YXdmS21QZll0QlJQd1FxZUZiOEUwRXZoU2JkMWd0bnAvd1hIallMalRId0hjZUpPejhIanNha1kySjhSajd6Z2dPdGUyRkg0NkFIa2lYVGJOa01HNGZyamRzZU9wWU03bExmR0hkenoxbHk4UHJjQmNTZm5lVnFmVXhUdzRhUzl5M0cwTVJZRi9vNHliVy9NYmNEOTc5VG1wNU1uSmRIbWFGZC80RW0wRFNTRVlSakY4WGhjQkFLQnVjeThpcG4zU1oxVVNzVlRENENtYWI3R3pJYzZqck8zRUtMVDZwUGpPR3R5M1JGbm11YUx6RnhrMi9hQmZYVWpVc3JqaWVocHBkUlprVWprYjJuWHVvQ1pqN1p0K3hEMHc1WWNLZVVPUlBRWmdPOHN5OW85M1FiVE5IOEg0SFlBOTFpV2RWNjI5ams2VDNRaUNqQnpHNUlTSFYzeFg5dTJmOVpMKy85RVJKY25Fb250b3RGb0F3QlVWVlVOVWtwZDFkTFNjdXU4ZWZOV0FNbUlKRTNUSHVsTjMya1FFZTBEZDNOSmEydnI0T2JtNWtSSlNVbVh6b3UxYTljT0dUeDQ4SzRaeGJlNE94Z1BaK1lWNlNjY3gybU5ScU56VXNlaFVHaVNydXMxQUI1b2JXMjlDRG5nOC9tR2FKcld3TXpQMnJhZHZndlgreHdsMjBhSWFISDZvb0NVOHBkRWRKL2pPT1BpOGZqQ2JPMENnVUFZUUUzR2Urb3hRSGpxaloyR3hCUDZCZmtnM2JaejJmSFlmZUlNSkgzQVNWYXVuWU0zUHY0WlZGL3U4T3hqOXBqNFIreFVkcHo3OWpHV3JiTHh2dlZydE1YelFhV0RsNEg0c2k4Q1gvN2ZERy9Sd1NNUEtDc3JLOGhjd003R3VISGpCcytmUDc5eGM5ams0YkVwOGNhOFJ6cjhDVVlscGR2US85SnQyNTRIMnRFTkNHejlHanpuUjBDc1BzZkdBalQrY1dENHNjbkR4ay9BMFI5c3VDM2JYUW5hL3FyazY5Z0NjSGdTd0xtcWkydkFObWVEeHQ0SWlBS2dLUUt1UFFab1c3VGg5dlNHcEVUYm42QW5icVc5NEcyVzl0aGtlSkU4SGh0TnZrbTNMVnJUaktmLzl6VitkVkFGQmdkOTdlVkJuNFpUOXRzVlFiK0dGK3h2KzhYUnMrM1FRZmpGdnJ2aWdGMjNRZERYY1oxazBlb21QUGxwWFg0NmVEeUp0Z0ZMS0JTcUVFTFVCQUpKV1VBaUdrMUU3UXZNUW9qWEFCeGVWVlcxdlZKcUNoR1JydXVmWk91TGlHNENjTGxwbWljRCtMK2VyazFFTUUyenA5aTU4eTNMdXJ1eXNuSWlFZlhrbkJqdjJueU1ZUmhqVTRWS0tRZ2gvbWNZeHJWcDEzN2F0dTNxbm16c0xWVlZWZHN6ODU4eXk1bTVBY0EzcG1rK21sRitQQUJGUktWWkVyemVZRm5XNTRsRVF0TjF2WkNaM3lPaWQ3dTdmbmRTR2N4OE5ZQ0M5RElwNVVjQVFqMzA2UWNBWGRmblN5a1pTTDZuQUZCUVVIQytsQktKUkdMdmFEUmFBNkRYem9aUUtGU202L3FqU0NZWWJtTG1QOVRXMWpZQndMQmh3M1ozYlo4a2hIZ0V3TFhNL0NJQTFOWFZyUVhRSVFlUmFabzdNZk9YdG0yLzFnc1Q0dW03RnJ2RE1JeXM4Nkt0K1hORVJPT1ZVdHU1UlNNQUJBM0R1Tmp0WTM0cVlUSXpOOWZXMXE0TGhVSWpOVTBMeFdLeFQxTHZ1Mm1hbktybk1mRElKK20yNXRZbFVDb09UVnYvVVIxU1ZBNi9meWhhWS9tNy82U203bTZRMERGaXFFUnIyMHBFNXQrU0p3NGVUNkxOSS8vSVpiRWJBTHpGYm84dEJXL01lNlRUUWJxTitFU3dGOUV6b0VtWGFOdlBtMnQ1YkZvOEo0OUhuNUJ2MG0ydjFueUgwY1VGT0htZlhTRFNGa1ZMaTRJNDkrQ0pLQTc2OGNpcytadlZwbEhGQmJqOENJbUoydzdMZW41Wll5c1dyY2xwZnJlWjhTVGF0aEJlWitZT1d0WkVkSG5xTlROZlFFbk5tMnNCZEpDZFlPWWRpZWhDSkJQNXBuTUJrbmxIT3NITTF4SlJBWUNzT3M1S3FUSWhSSHZTVVNMYWhZaCsxOTBOdU5Ja1lPWXBialJIK3ZVNk9FQ0lxQVpBbnp0NTJ0cmFodWk2Zmt5R1hRRWkwcGw1bHl3TDJRa0FQbWFlQnFBNW85MWZNNDdmdFN3cnF5WjJMcGltZVdXVzZ3OENFSFBsMTdvaUJHQi9abjZCaUZaa3F5Q0V5RG5uUzRaTlAyWG0rd0FNUTNJTW5oT0pSTnEzZjltMi9abGJUd2NBcFZSOUpCSnBkK3lFUXFFOWljZ0hBRVJVREdCN0lucXBzckp5djR4TE5WVlhWOXNiWW1NdjJlbytSOHg4S2hIdDd4WVZBQmhGUktseCtoeUFEOVA3MERUdEFDSjYydS8zU3dDZDlQYzlCaWI1SXQyMnJxVUJjYWNabXJiZW42MkpJQ3AyUEJQMi9KbEk1cmJPUDFwaVN6Rzc1a29FQTZXSUo1cVFjSEpSVU5xVWVCSnRIaDRlSGg0ZStVcTdkQnZyaFFDTzdQZUlIbzhOaEZ1WitDNVBvczFqYytFNWVUejZqSGN1KzlIOEE2NTc0Vmpob3djNEQ2VGIvbVBYWTBSeEFhWlVqSUZQNi9pYitQTjlkc0hvSVlQdzdHZGY0OHNsYTdBcDl4Y0xBblliT3dJbjdiMEx4bzhlMm1XOTBIWWxPUGVRaWZqSFIxOWdlV092MDNac0dsSVNiVXE3K2tOUG9tMUF3OHp2WkVrSyt6c0FrRktPWU9hekFMeG4yM1luSjBObFplVittcVpkU0VTWjhkQ2ZLS1ZhQVl6TktIOVhDTEdNbVl0aXNkZ3N2OTgvSmYwa0VUVm9tbGFmN3BCd05idUx1cnVIbE13VU01K1hMak8xT2FtcHFhbEJocDFTeWtlSjZCZENpREhoY0hoTlpodlRORDloNWpMYnRyTnFtZnQ4dmhhbFZEV1NDZTAzaGtoNkF1WTBGblVsRlFjQWhtR2NLWVRZMzNHY082TFI2S2NiYVFNQW9LcXFhaHVsMU4wQWpnV3dDc0RwbG1YMVd1cE4xL1dYQUF6UEtQNnhwbWsvVGk5ZzVya0FKblhSVFdFb0ZNcEpSOTUxSkhYSlZ2bzVlakx0WHF1WitYdmJ0cWVtOWZmTEhQcncyQUtZTmczTzR5KzIzc0phUUJlTUMvc2pvcWVwNVhzc1d4WEdkcU4rMktGOGx4MU9Rc1BTdDdGMFpaOThoVzBTR0FvdHNhWDliVVlTcGxVTTU4cHRDNzUrb2I5TjhmRHc4UER3OE9nTTdZZUYvSDdpTEFqdGp3eHh0dWZvR1dod2dvaXZKeTF4RiswRkx3clBZN1BnT1hrOCtwUjhrbTViM2R5R3U5K2FBekJ3U01VWStQV092NG1IVkd5TG5VWU14dk4yUFdaOXVSaXJtL3RXSm8wQTdEQzhDRCtjdkIwT3JTaERTVkdnVzYrWElNS1VpakZvU3pqNDY3dWY5MnZlSUJkUG9tMHJnWWl1QjFEb3luMTFRZ2lSMnZrZkF3Q2wxRW9pcWs0a0VrMjZyaDlOUk1ka05Ha1Brd3NFQXNPSjZNcU04Njg1anZNZ0VWVVRVUWZub1N2MTlEZWwxRFZkUldZUVVXVzJjdE0wejFOSzJaRkk1TU5zNS9PVmNEajhGWkQ4dnBSU25nNWcyOTcyd2N3MWxtWHR0aUhYWithMUFDQ0V5SFJ3NkVDdmR4eVJhWnBuTWZOTUlockN6TS9HWXJIemFtdHJOOGFCOVRZemQ1ZjA5Vy9vZmo1enFxN3JwMjdFOVhOaWEva2NFVkZPUDA1RTVPbXpiWUZNUDJMQnFvZWVMNzJ1d0Rkc0RSalhibTVIajFKdFdMVHNBMnhUdWg5MGJWQjd1U0FmeHU5NEtwcGF2a2RUUzhQbU5Hbmd3VWlBMWNWdGd4TC9Pc2piVmVyaDRlSGg0WkczMEFGWXhpODdsMUd4S1BhazJ3WVF6QTZSY3luMlVYY1NiZjZjd1I1Ykw1NlR4NlBQeVNmcHRwWTJCL2UvVzR2V2hJT2pqQjJnaWZXbUNDTHNOTElZNTArWmhNTW5iNGZuckhxOE4yOGhFbXJqMTZVSy9UcE8zS3NjQjQzZkZxT0tDenBjTjBYY1VaMGlqQUkrRFVjYU82QW80TU50cjBYNzBkSGpTYlJ0VFNpbFBoSkNKQktKUkkyVWNvUnQyNWxSVzZua1ZtMEFFSWxFWGdid01nQlVWRlFzS3lnb2VDYTk4b29WSytwTFNrb0FBTEZZYkZGQlFjSEpHZGRiRzRsRUZnS2RIY0ZFTklhSURoUkN2Q21sUExpTHZEcG5TeWx2dFczNzIxU0JhWnJuQXJpTGlMNGZOMjdjaElHcVdVMUVwekt6dVFIdG5nRHdmQmVuUlVWRlJhZm9qdWJtNWtSOWZYMnJwbWxyQUlDWk8yaEptcWI1Q1lBYXk3TE9BSkRUbDVHVThuQUFmMFV5S3VrMDI3YWY2OFZ0WklXWlY2VmszVUtoMERoTjAzN2lPTTZUMFdqMEcvZWE2d0IwR1NiSnpLOENlQ2pIeXcwaW9rZDdydGFacmVGenhNd2FlbkQ4TVhPQWlPQTRUcDZFcEhyME5XY2N2Ynp4cWFlVzM1UW8yZ1VBcnR6YzBtMkxWM3lFbFd2bVlHVEpIaDNLdHkwOUFGUWhVUHYxWDdGOGRYWGVTcmYxSDh4Z1dzMFVQM082SjlIbTRlSGg0ZUV4SUtDcFdPdEp0dzBrWElrMm9lNzNIRHdlbXh2UHllT3hTVWlUYnJ1TENWUDcwOUhUMkJySHd4L01nMDhUMktkOEZJWVZybytvSVFBK1RhQmkyMkVZdjgxUUhHT094VXZWQy9EMXNyVlkxUlREdWxnY3JXMU90M0p1Z2dpRkFSMkRnejRNTHdvaXRGMEpqcWpjQWFPS0M3TFdUeWpHVjB2WDRyR1B2NFFtQ09jZk1nbkRpd0lkN0preXNRd05xNXJ3blBVTm1tS2JmWk9sdzZBSFBZbTJyWWRJSlBKb2VYbjVFOFhGeFhPWmVYRkZSY1hCdGJXMTZhRnRxWndvbVRKVENBYURWeXFsT2tSSkRCa3laUC8yaGo3ZldLWFVaeG5ObmdHUU5iS2l1cnJhcnF5c1BGb0k4UXFBMXczRDJDOFNpWHlaWG9lSS9NeDhLNEFUQUVCSytSdG12Z05BUFRQL3NMOGNQR3ZXck5sb0Q3RmxXUWYwaFMwcDNQd3dFNExCWUtmM0pCQUl2RkpmWHo5VktiVkVDQUVoeE9qVU9kTTBEd2RRQmVBcjVPamdjYStYaWxaNXZDOGNQSmxvbWphWmlHN1VkVDBDSUpzMFhUYWJ2cklzNjVtZWF3S0dZUXhOejBuVEc3YlF6eEVaaG5GR1dyTlNJb29aaG5GbU4yOUY2c2V2djVPT2VHeENwazJEODlqTGZCZUFJWnRidXEycFpTRytXL0pHSnljUGtZWnRSdXlQa2lFVDhmM1NkeEQ5OGs2MHhyeHBURHRNcThEcVlrK2l6Y1BEdzhQRFkyRGhTcmY5Q3NLM2hzRW5lNDZlUElYWlllTGJCU2R1b1gyUWp3bTNQYlp3UENlUHh5YmovYXVPK3VhQTYxNDRYL2hvVEg5THR6WEZFcmpyelRrSTF5L0RHUWVNUjltd3drNTFCQkVtYmpzTXU0NGFndVhyV3JHc3NSWExHMXV4dExFRkRTdWJzTG81aHFaWUFuRkh3YThMREM4TVlzVGdJRVlOR1lUaFJRR1VGZ1ZST2ppSW9ZTUMwTE5FN3FSNHRlWTdQQmYrQnQrdVdBZUE0ZE1Fempsd0FrcUxnbW0yQU1mdnZoT0lnTWMvcm9QcW5FeDlVNkVZL0VoTHkxcFBvbTBMZzRoK2FCaEdaalJIdTlaTlhWMWR6RENNKzRVUXR3U0R3ZnNCbko1V3p3Y0FTcWxPaTlOdXJwZE8rVjRNdzdpV2lQVHE2dW92MEVPT2tFeXFxNnZmTVF6akRDSEVZMGhLY2YwZ284cDhJanJlTUl5VGhCQUdnRXVZT1NLRW1Cb09oeGYxNWxxOUpWdEVEQUEvQVBqOS9rRVZGUldkSENMTUxBQlF0cmExdGJWTndLWkxDOGJNUlFBYUFOeVRjZXBhQU0wQW9HbGFBek9EbWNla25iK0VrOGxlL3JTcGJCdUliSVdmSTAwSThXQkd1MUhwWmN6OHEvU1RSTFFOQVBoOHZwVzlzZGRqNEhIeTFMcTEvU1BkeHZqeTI4Y3hLRGdhdTI1L0VqUnQvYVlhZ2tEUVg0cWR5MDdBem1VbllPV2FPWWduMWlHZWFBVC9QM3RuSGg1WFZmN3g3M3Z1bld4TjBqUnB1bEdnaFJSSzJrN3V1WVBLamlESUppRElKaFJaRkZFV1dVUkFObEZRQVVFMjJRUkJFQlVSQkVGUS9MRUlncXk1OTg0MGpVVUNoTFkwNmQ2bWFiYVplOTdmSDNNblRDY3p5U1NkN3VmelBIbWFPZnU5NmN4OTU3em4vYjc1KzZzTEJzRkFjVkUxVnExNUh3dVh2SVRGeTkvY05CRkdnVVJiRmZFZnRFU2JScVBSYURSYkhyUWYydmo1K1BsY1ljU0p4Sm5BQ0UrbWFUWU1TWW0ySDlEZVdxSk5zK25RVGg3TkJ1VzFxNC82ZUhPUmJvdjdDcSs5MzRiV1pXdHdiR1FxRHBtNS9ZQThQVUF5a21iaTZESk1ISjNjdDFNTTlDVjgrSXJoSnpkQ1FVUUlDUUhUSUppR0dQS2lHTURTTmQzNDg3c2Y0Ym5vZlBURVAvdk1mM1hlSW93dUxjSjVYNXF4VHArS2toQk8rUHpPNkkzN2VMTHhZL2dGa0pFYllwV0tHYzkyKzN5VmR2QnNmVER6M2tUMCtZemlkY0xOUE0rN1JVcTVIeEdkSWFWOHgzWGRlNE8reFVRRUlVUlBKQklaclpUNk5OOTVwWlJEdGhGQzFEYzJOczdQV012dnBaU2l1N3Y3ZVFBSWg4T2ppT2lMd1hwdUEzQTJFZjBPZ0FEd3RPLzdzMTNYM2FDUkE1WmxWUWtoVnVhcUx5a3BHZFRCbEMyYXhyS3NxUUJDUW9oRENyQkVLS1Y2UGMvcjM0QW5vZ3BtZGwzWHZTRzluVzNiMXpIeldnQm9iR3hjSnFYc0ZFSk1DOVowTUlBREFmd3VoOHpYNXNBbXlmZXlEYjZQRW83anBCNXhobTNidlVxcE96elB1emh0YmQ5Sm41T0lkbUxtUlk3amRPVjdmWm90bDI4ZXZXek50ZGN1dTNIYTU2Y1ZFK2h5ZkNaTHVFRmhLTXo5OEY0VUYxVmh4NGxmZ1NHS3M3YXJIajF6WXl4blNNYU9zVENwZGorODAzUTEycGYvWnlQT3pNeE0zY0pJblBuMVF6NzgwMGFjV0tQUmFEUWFUWUdodzlIQnIvbFhNMFFsaUkvVGpwNWhRQnZRUkdWZVM0SnZCbW1KTnMybVJUdDVOQnVjVnk0NzdQMTlmdmJjaWFaUWR6SGhTNXZTMGNNQVBsbmVpZHYvYnc3ZStLQWRzL2ZhQlZQSFZxQzB5SURJOFh3VUJKU0Vobjg0bFFINGlyRzJONDdtUlN0eC83LytpL2tyT3BIcHEwa294dFBPeC9DVndyZjIzdzJqaXBKdlMwSXl0ODlaKysrR2hHSTg2MzJ5NFhMME1Dc0ZlbFQ1ZlplL2ZlWFhGbStZU1RTYm1COWwyZWhmbHRHR0FYeVRtZWNTMGEyMmJmL0hjWndZZ2tnVnBWU3ZZUmhkeUNFUmxjYU9SSFF6TTk4SDRNVTgxcGE1RGdDQTY3cS9pMFFpWlpabFhVSkVsd0tvQlFCbVRnQTRRd2p4SmllUFJGOFlpOFUydURUVXFsV3Jlc2FNR1hOTGxxb1RBWXdEY0dlMmZrUjBNak5YSUptclpoMTgzMTl0bXVZaHVmb09GeUhFYWdBcEo0OWc1a3BrM045SUpCSmlacE9JT3RPSzV6RHp6RWdrVXNiTTl6SnpwKy83VnhSaVRZV0VtY3VKQ013OEhFZjB0NldVUS8yZnpaZHQ5bjBVaVVTMlkyYURpTUoxZFhYRkxTMHRBeUtTQXZZZ29sRlN5cWVGRU4vTGREeHB0ajZ1dlJhSmg1NksvN0tvT0RRV29MTURtY2dOVGp5eEJzNS9mNDd1bnFXbzMvbmJJR3kreWlVRWdWR2xrekI1L0pjMnFwT0hHYXNGcXg5MnRINm9jL0JvTkJxTlJyTVZRUHVoalYrTFg2RFlXRXRDZkdOYmtXNGpzUjRwSUltd3pqWWsrMENoMUhLWWZTSytDY1dKMjJsM0xkR20yYlJvSjQ5bW8vRDZGVWY4Yjcvcm52bTJDTkZUSURSczZ2VW9CdDc1ZUNuK3QzZzFHcmF2Z2JWRERYYWZVb3VKVmFNd2lOSmEzdlFsRkZxWHI4RmJMWXNSVzdnQ3NRWExrUmdrRWtjeDhLdzNId0JoOXA3VCtuUDBBSUFoQ0tmdU5RMUV3Rk9OclJ0Q3VrMHg0Y0dlN3RYZjF4RThHdGQxbHpZME5KeG5HTVpEekZ3UElJWWdVa0VJMGQzWTJCaEhNaGNJVFpreUpldlI2YXFxcWhPSkNFVDAyeFVyVm5pNTVtcHRiZTFEam53dmtVaWtUQ24xSnUzc0ZRQUFJQUJKUkVGVVhhWFVwVUtJY2N6Y0RPQnZBTTRBQU0velBDbmxiQUNQRTlITHMyYk5PbmpPbkRrZnJjKzFEMFZyYTJ0UGEydnJKWm5sVXNwREFTUmMxeDFRQndDMmJlOERZSEt1ZWdDUFQ1a3k1ZW5Nd2pGanhqd0x3RjY1Y3VWMmFXWEhFOUVqU3FrVFZxMWE5V3htSDlNMCt6OGdMTXZhbVlpS2xGTHQ2VzJVVWxXQm8yUjFxb3lJSEFEbktxWHVDU0l4em8zRllndHpySGVUSVlUWURnQ1lPYXRESXh2TS9CNkF2SEpRRUZFSmdCK05iSFdmc1RXK2ozemZsMElJRU5HWEtpc3JuNit2cnorNnViazUzVkVJMjdaM0F6QWRTU200bytQeCtGVkIxYWNBbHVTNkJzMld6eG5IdEs1NjRQSEpWNVZWbEhZeTQvc2J6OUhUaVRrZjNJSE9yZ1dZdHNOSnFDemZDYVl4VUpKM2M0REJTUGdiOGJzL0k4R3NyakxXOWp4ODl0bUliN3lKTlZzNGhtVlpseXFsZmxjb095QWNEbjhCd0twWUxQYitDUHBPamNWaWVlWGd5M084Y2JGWUxPZnpTRXI1ZlFCVHVydTdyNTAzYjk3eWZNYWNOV3ZXbUZBbzlFY0Fkem1PTThBMlMySGI5bDBBNG83alhKanZlcVdVeHdGNDFYWGRyQW5HcEpSSEVkRUhqdVA4Tjk4eGN4RU9oMGR0cUVOVERRME4reEJScCtkNU9lMlp6Um5idGg5VFNuM2llZDVsSSt4L0tJQTkxcTVkZTh1bXloMnEyYnFnL2RER3ovcm5xdEVBQ1hHYWp1Z1pKcHhBUVlRaG1IMG0vMXhhcEI2Z0UzUUVqMmJUbzUwOG1vM0dhMWNmOWZIZU56eHppc24wUnlMTTNKUVJQU2xXZGZYaDFmZmI4T2FIaTFGWlVvUzk2c1pqdjEwbllzZWFDbFNWRmNISTArT1RrblJiMmRXTDk5dFc0Ym5ZZkh5d3VBTmR2ZkZCblR2cmpzRjRQallmWlVVbXp0cC8ranAxbGFWRk9HM3ZYYkNrb3h0dmZOQStJQnBvNUdpSk5zMUFvdEhvNDFMSzExM1hYUlFValFJQVp1N2ZuYkp0ZTJjQUgyVHJuOGFiMWRYVk9TdXJxNnVQZEJ6bmIrbGxrVWhrTERPZng4em5FVkVOZ0RsS3FmTTh6M3RDU3ZrMUlqb2oxZFoxM1NkdDIvNGVNOTlwbXVhN2xtV2Q1SG5lL3czemN0ZUx1cnE2U2lLYUR1RHY2ekdNYW0xdDdja29vK3JxNmhrQVd0UHJ4b3daazlxb2kyZnBrOGtNQUNBaU43MVFDRkVUeUU2dVNpdCtBY0M1UlBRTlp2Nkg1M24zcENvYUdocTJpMGFqZVV1THJROUNpTDJrbExNQTdBUGduMW1hN01uTUt6M1ArekRmTVluSWNSem5ocUZiOWt2eXJiZVRCOWo2M2tkRWRCU0FPRE4vZzRnZUtTa3BlZEd5ckVPWitURWh4TDlpc1ZpN2JkdlhCZGY0QnlMNmNhcXY0emhmR3VJYU5Wc0IzenBoNFlwclg4RVZkVjI3K0VTNEJCdnBld1pENGFOUG4wVDc4amRSVXhYR3hMSDdZUHZ4QjZNb05IcGpUSjhYRElXbEs5N0RSd3VmMmhpejlVdTB6ZFlTYlpwaFlsbldMQ0s2MWpUTmt5T1J5RDZOalkycmgrNlZtNGFHaGhsQ2lEY0J2QXRnTHlEL1RUQXA1VThBWEN5bFBOeDEzZGVBWkRSeWQzZDNkbjNHTEpTV2x2WUdCeXNRNUtCN1FFcjVKZGQxMzh6UzNBQndLWUR1ZWZQbVhaRHZITDd2RjRkQ29VT1FQRVF4R0tPWitmaElKUExMZktKY1o4MmFOWXVJL3N6TVR3QTRQck8rcnE2dUVzQ2ZBY3dEaGo1RUdRNkhkelVNNDFWbVB0Ynp2SFZDQ3FkUG4xNWpHTVluVXNwN0J6bVVOR0lNdzNpQW1ac0FIRGVNYnVhc1diTjJNd3dqUWtRUkFMc0pJUTVML1Qzem5WcEsrUnNpK28vak9MOEdrazVId3pDMno5V2h0N2YzbWVibTVyNzBNbWFlU1VTcFo1b2hwYnlMbWQveVBPKzNlYTdqRUFBWGxwU1UzQytsZkFqQUI2N3JYb1ZodkI4MG1rem9TSFR4YS80VnpHS1VsbTdiQkFRU2JWU2xIcUo5OUh0WnMzbWduVHlhamNvYmx4ODFkNy9yL25JaVFxRzdRUGppNXVEb0FaS1JOOHM2ZS9DTTl3bitGdjBFdFJXbDJMNjZITlBHajhhNHloTFVWcFNpcXF3SXhhWUJJUWhLTWJyNkVsalYxWWYyamk0c1dONkorY3M3TVg5RkoxWjM5WTM0VEVEY1Yzaml2WThnQkhES0h0UDZaZUlJUUhseENGY2ZGY0VkL3pjSGY1K3pZUDF6OUdpSk5zMGdwRzFNUXdpUlN2ZytJTWVHVXVwV1p2NExBQmlHVVF2Z0x3Q3U5WDMvcGFDdkpLSTdBSnp0KzM1ejBHNTNBTGVtajJOWjFoUWh4Q1hNZkNhQVVtYWVDK0E3cnVzK2lVR08yVGlPYzVlVWNqa1JQUVRnQmR1Mjcrbm82UGhoUzB2TEFLZWxsUEk3UkZUcE9NNHRLTkNYcXZMeThoT1IzQlI0dVJEanBiQXM2eWdBRTVuNTRYejcyTFo5Qm9EREVvbkVUMkt4V0JNUkhRZ0F2dSsvazk1T0tUV0RrdDhCRnFXVjlRZ2hBS0JIQ0hFcWduc2VpVVRHS3FVVzJMWjlzZU00dDYzM2hhVmhXVllWRVIwSllHOW1QakJZMDFsQmxORW5TRVovOUNPbDNCSEFsNGxvL3N5Wk03ZHJhbXBhVU1qMWJBaTJsdmRSc0pGMERJQ1hYZGQ5VEVwSkFINHZoSGlwcTZ2cnkvUG16WnNucGR5Zm1VOEQ4RWNpR2hBTjFORFE4R1hETUM1bTVvdGQxMjNPOHhacXRqQ3VQUUNKQng3ditrVnBlV2tWUU4vZVdCRTlBTkRWc3doZDdZdnc2ZUtYTU9lRE8xQlZzU3ZLeXlZalpGYkFOTW8yMWpLeTB0dTNBZ3NXdjRpdW5rVkROMTVQdEVTYlppakM0ZkNvUkNLUjlUdFlYMTlmUzBsSnllVUFibFJLSFZaZlg1L1RjZEhjM055RkhKR2tLYUxSNkZ3cDVXTkU5SFVwNWJtdTY5NlI3enFaK1ZraHhQZVorYm1HaG9iRG90SG82MHFwNzVlVWxQeDhHR05jQk9BMkFGQkt2U2FFNkFQd3gwZ2swdERZMkxnNkhBNVBOVTNUQ09xL1FFVGpBTnh0Mi9aT3VjWWtvcldOalkyRDVtRzBiWHNQWmk3UEtINkxpRTVoNW91bGxPdmNWeUxxZEJ6bnJmUXkwelJQQ1g3Tkt1bGJYbDcrRlNJcUdvYXRHQ0tpOGN4Y2xGbFJXbHA2RmhHTll1YVg4aG5Jc3F3cFJGU1hXUzZFV0FpZ1RTbjF1WXlxTWlJYUo2VThLS085MTlqWXVBeElPclZDb2REWkFPcVllV2NpbW9KZ3Y0cVpWd0dJQXRnQlFONEhmYVpNbVJJQ01CbkFmVkxLY2E3clhtK2E1a1ZJU2kxbnBiUzB0RFljRHBlWXBubUQ3L3MvajBhamM5UHI2K3JxUmhIUm5nRE9rbEw2cnV2K2JxaDFLS1ZZQ0FGbWpqUHpQQ0hFbGJadHk3VnIxeDZ2STNzMDY4TzJLdDIyeVVtWGFKdUJ2cUU3YURRYkIrM2swV3gwWHJ2NjJQL3VkZFB6WjRXVS94UVJabTNxOVdTaUdGamMwWTNGSGQxNHIzWGR5SGhCUUpGcHdGZTh3ZkxqeEgyRlA3NzFJVVlWaDNDa3RXTi9qaDRBTUFWaDlsN1QwTmtUeDZ2dnQ2MVBnS21XYU5NTWgxb2crYVUyczBJSThaSGpPSzhEUURnY25teWFKcGo1L1dnMCtqb0FXSlpsQnB2M3NXZzAraFlBU0NsTEtPT2drUkJDQWppWG1WdVkrVWVlNXoyR0lUWU9Vcml1KzVodDI2MEFIZ053VG1WbDVZbFN5ak5kMSsyWDZOcDExMTByaU9oWEFONERjTk93NzBBVzZ1dnJ5NG5vU21idUUwSThWb2d4QVNBU2lleWdsTG9iUUxmdiszZmwyNCtaSnhQUjhZWmhQQXFnbVlpT0F6QS9Gb3Y5ejdidG01aFpBSWdEbUkxa1JNYS9BY0MyN1dNQi9ENFlwa1FwZFR5QWU0QitoeEFwcFZibXVZYml3RW1UanhPdGlvZ2VDZnExQW5oSUtmV3FZUml2T0k0ekh3Q2tsRVhNUEgvS2xDa2xBSDRMSU1UTWs0dUtpdDZYVXY1Q0NIR2o3L3YzQkRKcm16dGI3UHVvb3FMaVFpSWFvNVM2SjJqN1I5dTJxNW41anJLeXNvTm16WnIxTG9BL0UxRkhUMC9QeFNVbEpRZGxqaStFcUVIeUpPc2tBTnJKc3hYenJSTVdybmpnOGNsWGxsV1VydG1ZMG0wcEZNZlIzYnNFM2IzYm9FS2dsbWpUNUlGcG1wK2FwamxrcUJzUi9iR2tKUGZqdGFHaFlkL1VjMm93bEZJL0VFSWNSVVNmSDg0NlBjOTcxN2J0MlFDZU1BempxZnI2K3FsS3FkY053L2p4VUgyWmVSd1JmVGU5TEJhTExiUXM2d0loeEcrWitYNEFKNWltK1M2QUdnQUlEcnNBd0RuQlQ2NnhYd0J3NkJEelAwQkVNM0pVWDBCRUYyUzBud3RnSmdCaFdWWmxQQjRYUkhRYU0vK1htV09XWlZVQmdGSXFucEpVRTBLY3hzenMrLzRibG1WTnlaekU5LzNWYytiTXljZCtNNEo3dFlDWjJ5ekxzbkkyTkl6RmpZMk5iVVEwbTRpdXk2eFhTdDBINEdFQTY4Z1FNM01aRVUxS2xRZlBoVkptUGhKQkJGUlJVVkVYTXgrTHBCUG5EV1lPQVZETWZLRG5lYTJwc1d6Yi9nb3pEMnAzRTlFcmp1TWMyZHJhMnBOSUpJNnNyYTE5bm9pdWsxSVdCZXRwQlhCV1JyZkRpT2ppNFBjcUFLY0lJWDRMWUIwblQwdExTMGQ5ZmYwaEpTVWxid0I0eUxidFZZUEo5QUdBRU1JSEFNTXcySFhkcTZTVWF3Q2NWMXhjUEJhQWR2Sm8xb3VVZEZ0OFFuZzdzN2Y1NElMSWtHa0dnUk5NL25sYW9rMnpPYUtkUEpwTnduOHVQZnpEdlc5NDV1dWJrM1JiUGlnR2V1SWIvbk5jTWVNUGI3YUFBQnkzKzA3cnlNYlZWcFRpaE0vdkRPZVRaZWpvR2NuM2R5M1J0bzN5WXlubFZSbGwrU1F1TUpuNUlBQktDUEhKQmxnWEFNQnhuS2VrbE1lNXJ2dFhBSWxzYllnb2RhcHl3SDk4eDNIZUNvZkRNMHpUdko2WnY5TGQzZjFHZW4xcGFla2VBQXhtTHBSV0RoVVhGOTlQUkRzeTh4MURuZWpNRjh1eWpnZzJCaVl3OHpjejlmQ0pxQy80dHpKTDl6b0FVRXA5YUZuV1NVaEdBdjBJU2UyZW5Zbm9XQ1JmckdUbTd3b2hGdG0yL1ZObXZoekFmR2FlTFlSNG1JaHVsMUt1ZEYzM01TTGFKNWp2M1R5V1R3Q09BZ0FoeEpBNWN6elBhN1VzNnhRQS8wbi84cDZPNjdwM05EUTBiRGRtekpoL0VOSCt6SHlMRU9JZVpyNmJpSzVSU24wVHdFV3U2LzQrVy8rQVBhV1VlY20xRWRGUUVqRGIzUHRvMXF4Wk94SFJKY3c4MS9POFo5UGEzaFdKUkY0Q0FOTTBYeU9pTWN4OFZITnpjN3RsV1VvSUFkTTArKzluYWw0aXl2cTMxbXhkZk91RWhTdGVlUVZYTE9yYXhRVHhoVnBDWktPUVlQYlBuSDFFeTVDbnlqVWFabTRtb3Z1emxGc0FQaVNpSVRlZWhSQWZBWUNVc2lGZEJqVEhmSDhIc015MjdheFJ3VXFwNTlLbFFtZk5taldtdTd2YmR4em5LY3V5TG1ibWxpQVAzT3ZCejZDRXcrR1pwbWwrTjdQYzg3eUhwWlRIQVBoaU9CeWU3UHYreVlaaEZESHplQ0o2Z0ptZko2SjdzZ3paaisvN1M0RCtQQ3QxU3FtS29Hby8yN2JCek8zTWZEWVJWVER6R0FDMVJQUy9MRVBaU3FsV0ljUUtabDRUckx0ZUNER251RGo1K0NTaUNVVFU3NmdSUXJ3QTRORGdRTkJCUkVTbWFiNlZaV3dRMFEwQXJnaUh3OXNCZ0dFWTQ0T3EybkE0UERrVUN2bU5qWTF0d2YzWUlSamZ6VFpXQ3FYVWRRQ3VFVUxjNmZ2K28ybnIraFdBUTVWU2Y0bEdvMjhDV0NlS3liYnRlY3pjNUxydWNjRjF6alJOYzA1Nm04Ykd4ZytSUEFnQ0FKQlN2Z2hnUXFhTnFKUXloUkNqa0hRT1pZdnFPWXVaUzFNdkZpNWMyRDFxMUtpanlzcktYaWFpandIc0FtQ3Q2N292cG5jS29wTUd1L3grbXB1YjI2V1VSeExSVzh4OGN5UVNlYzMzL1dOeXRXZm0rbURzcjF1VzFjSE1pNG5vRjBLSS9TT1J5SXIxbFVYVWJOdTg4c29yWnZ2MDZjY0xmMW1rWXRsUFVkS3BBM216UWlZKzIzWmtqTXdaeGgzRS9ET3ExaEp0bXMwVDdlVFJiREkyVittMnpZWE8zamdlK2MvL1VGdFJpbjEzbVlDUWtUeGRSZ0NxeW9vUk1rZHdNRlpMdEcyekVKSEx6Sm5KVGs5TGYySGJkb1NaendmUURTQk9SQWFBZlFITVlPYVhHaHNiQjhoTWpaQXlBRkJLclJOaEVFaEtwYS9uRUdhK1BQaHlXOFRNQnhNUmxGTHJmQ2xNRVp4c3ZLaXVydTd5bHBhVzN2UTZJY1Rld1p5RmNQS1lVc3I3aU9na1p2Nmd0N2YzeXZVWkxCS0pURlJLSFU1RTN3S3dCNUwzLzB6WGRSL0tiSnRJSk9ZYWhzRkVkTDJVY2hxQTFIVk9BbkFTTTY5Y3VuVHB4K1BIai84bk02OEY4QUFBdUs1N2ZIMTlmVmxSVVpIcGVkNnFjRGc4aW9qZUJpQ0o2QVVpbXQzWTJMaXNvYUhoYUNIRUMwVDBSeW5sendGc0Q2RE5kZDBCQ1gybGxQY1QwUkVBbGlFcFFUWVJ3QTdNekVxcEZ6UGJaOFB6dkQva3FxdXZyeTh2S2lvNm40Z3VKYUlxQUxlNXJ2c0RKQzN5UXl6TE9wbUliaE5DUEM2bGZFWXBkVTYyM0VITUxJbG9TSzM2Zk5nRzMwZStiZHQvQTFEQnpPY2hJeXJJOS8yZGlPaFJBRlhNL0MzWGRmOE9BTUVtQ3BqNUZ0dTIvd3Fna3BuUEFiREVkZDJDSmREV2JONGNjQUFTRDcrNDlxZWgrS2hxZ0UvVkVpSWJFTVpLQmY4bkxXdGJkQTRlVFY0UTBjZVpNcXk3N3JwcnhhaFJvejVsNWdXTzQrU0tRaGtBTTA4RjhLMDgybVZieHlnQUVFSXNCZER2NURGTjA2MnNySndINEZEUDgyN1BkeTM1NFB2K3R4T0poR2h1Ym00SHNCQUFwSlRYQVlCUzZxcG9OT3BLS2VzQmZFOHA5V0EwR24wbjJ6ak0vQzBpK2xwYUJORHhBSTRub3JkZDE5MERBR3piZnBtWnAvVDI5dTQrZCs3Y0ZhbUdRUTdBQjRtb2Q4bVNKZlVMRnk3c3poaituNm1JNnhSRTlNTzB1UzhLb21GK2pLUWRscjZ1cVVGRVNwOWxXYU9GRU92STJ3b2hIZytrdzVaUG5qeDVleVFqM0IzZjl3ZkxRelRKTUl3L0VWRXZBQVJPaWRYQnZmcytnQ09ZK1FMZjk2T1daWDAxeTcwcUJ6QXBWVWRFT3dDQVVtb1B5N0pNSVVTVDR6Z3RnOHcvQUtYVWJ6elBlenF6WEVwNVVtWlpJSW0ySjRDRWJkdUhwTXFEYVBiSGZkOGZ0cDNvdW02elpWbEhHWWJ4Zmp3ZXJ6Qk5jNERkbmdrUjNaN3VTQXArZnd2QnZkUm9Sc0tNR1RPT1NTUVNQMVhHMk9vMU5WZUFRU2p0L0FzS0V0R2orcEJVT1RjQVVRU1FzZjVqYmdwRU9XalV6TURSdzREZkNmQXdEMHd6K3dUK0dTaHh0NVpvMDJ5dWFDZVBacE95dVV1M2JXcTYrM3pjL0k4bzF2VEVjWGg0ZTVpR0FEUFF2cm9MUFgzRFBUakFNRTN4U0VmbnFndDBCTSsyQnpNLzdicnVPdEVNdG0xbkpqOWRUVVNuWlpUNUFQNHBoTWlVTkJnV1Nxa2FLZVdUU0VvUzdCZVVEWlYwdGczQS9nZ2N3RVRVQnVEV1dDem1ETllwMDhFREFNeThONERtYURTYTdTUmwza3laTXFWa3pKZ3hMeEhSWHN6OEtSRWRIcHdzSFRGS3FlOFEwVFVBZkdiK2d4RGltdUEwNHdCaXNkajdVc3BMQUZ4Q1JQMFJKY3lzaU9oalpyNXMwYUpGWFJNbVRIZ1p3RnVPNDZRU1FLajBkY1ppc2JXV1pkMEJJT1I1WHY5SjNtZzBPamNTaVh4T0tYVU5FUjBPNEZPbDFQZVE1VnNDRVRVejg1bEVOREZZQXhQUit3QnVpa2FqZzU0RUhRS3liZnRPQU44QVVBSGdRMlkrTFYxK0QwZzZpT3JyNjE4dUxpNStpSWlPRWtKTUFwQ3BBUThpdXR0eG5QUHltVGpZZE1rcGJiSU52bzlNWmphSjZEYlA4LzZWWGw5WFYxZEpSUGNSVWFsUzZrVFA4LzZjcW5OZDkwMHA1YStJNkJzQTl1Zmt6dDZIUkhRK2RKTGhiWXJURHZwMCtRT1BUNzU0NG9UZHExYXZuWGUwbGhBcFBBUURPMDArczgzb3c2T3pENzlFYnpwbzhpWVNpWVI4MysrUFJpV2lNd0ZVRU5FREtYbXdYSGllMTRIQThSOXN0R2ZtbnhrU0tlV1BBVndEWUI0UlBUaEUyM29BZ3o2M0FQekZkZDJUaDVvM0ZvdXRvK1VZaVVUS21QbTd6UHgvS2ZzbGNFS2NiUmpHNndDeU9ubFdybHc1dTZ5czdIVERNTWFGUXFFUG1mbjd2YjI5dis3bzZPaC96aVVTaVVzTXczaXp1TGo0RHdBT1EvQWhHRVMrMUFJNExJdURCOHo4U2haNzQwSUFrRkxXTXZOWkFGNTFYZmZhekw0TkRRMzdHSVp4TVJIMXVxN2JLYVU4T0JqemMwS0luekh6SlVqbXQrbXJyYTI5bW9pbUtxWE9qRWFqcjlmVjFSVm5zNk50Mjk0dEdLTW5vL3dyekh3VGdGKzdybnVIYmR1SE12T2ptZjJSek1rekFjQ2p3ZjBWd1gzNFBqUDd6SHhGT0J4K2dZaHEwL3FNQmxEVzBOQ3dUOXA5V1ZkTGZRaHMyOTZYbWJ0ZDEzMFBXU0tjbVZrUWtaRTBZWWQvM2pUTk5qTEM0ZkQydWRvSkljNFhRbHlxbE5wSEtiVk9SSGNzRm1zZjlzUWFUVUJiVzl0eGlVVGlrWlIwdFRKcnNXYnN0UUFaS0Yzelo2eTMzZFhYQnZockFhTVNDTlVDbzhKQXowZnJQKzdHaEVKQTdZbkE2QU9TVGlydUE5YThCZmpEVUVwazlvbjhTekJHYVFlUFpyTkdPM2swbTV5ZmZxNzBreVdoc1k4OTA5UmV2MmgxenhaNk5HREQwUlAzOGNnYjcyTjVady8yM1dVQ0ZuZDA0eG4zRTNUMVpWWGl5UW9Sc01lVUdqNnVZVkxwZGxWbHBlT3ZoWGJ5YkNNa0Vvbi9tYVk1alprSHlHYzVqak0yNDNVTEFERjU4dVNTMGFOSGx6SnpVV2xwNmZMR3hzYThqcmtFMG1McmZFTUt2dndRQUVncHJ3Y3dCa0F2TTE4WGk4V2FCaHZQY1p3WUFCSDBKK1NaV3lRTEJvQTltSG05VDRLMnRyYjJWRlZWdlEzQWpNZmp4elUxTlMwWXN0TVFDQ0d1WitiV3ZyNis1NXVhbW9hTXNITmQ5NWNBZmpsWW15Vkxsbng3NGNLRlBZTzE4VHp2dDluS0ErbTVBUklubVRpT2N5dUFXd0VZZFhWMVprdExTeHdqL3h1bHc0Rjh5ZitZK2U3ZTN0NUhtNXVic3hyVHdTbmN3NldVNXl1bDFqbnhHdnovR3RZM2RzL3pWbVhyc3cyL2p4SUFqbk1jWjBDRVZFdExTMGREUThPaHpGd2VpOFhlenF4M1hmZDhBT2NQWXk3TlZzZ3JyN3hpVHA4Ky9Vam14RDR0bjk2TFQ1Yy9tZlUwdjJaa0VCbVl2djJsbUZCOXlLNEFibDY4K05UTHhvOGZyeU8xTlhuaCsvNFJRb2hzRWM2L0ZFSU1hbWVFdytGWlF6MS9Cb0drbExjUjBmZVllVzQ4SHYvU1VQYVA3L3ZDTk0xaVp2NERnQUhSeFVSMExqTVg1ZW9mT0Q2bXBMVi9LU1cxeTh3WElabVg1OGJoWEVScmEyc1BrSXc4RG9WQ0lLSys1dWJtenZyNit2SklKSkt5RGVZSEVtZExJcEZJRFFBb3BRNEhjQXFBSzRVUVhxcHRkM2QzWHQvUGlPaDZBS09ZK1pwczlVSUlJN2l1WGdDSmxDeVpiZHNIQk9XTm51ZjlLM0RjWE1MTVQ2U2NGWldWbGEvYXRyM0ljWnhqMDhkazVpSWlRaXFTQjBoS3JnSDRBeEc5U2tUbkFZRGpPUDlBRm9mZklISnR4N3V1KzdlZ3pXTUFUc3pzYXhoR3VuMzNKNlZVdm5rd0NjQmRSTFN6bFBJYm1aSE9JMkg2OU9rMVpXVmxENmNWZmVJNHpya0EvRXlKNVhSczIyNEhBR1plTlZnN2pTWmZBdnZxRkFDM1VFWnVVallxMFZsek9ZZ1Q2eS9kdGpZR3hKY21uVHhVQk5yK2NyQW9Ccm8vSERwQW13ekFyRjYvK1hNaGlvQ0t6eWNkTm9PMkt3V04zaGVZY0JZUUdnZUFnTjVQd1N2K0FYQisrMmxNeFhFWTVUZFNaWnQyOEdnMmU3U1RSN1BKbVRGanhqRzdKaExuN0Z3enluanc3Zm40NzJLZGV6Q1RsVjE5ZVBUTkQvRG9teDhNdXk4QjJIdHFEVTZPVEtiUkplWXhTaWxldm56NTJUVTFOZHJSc3cwUWJJNFBSLzZBRnk1YzJKM3RWR0U2d1ViMnNEYlFYZGVWdzJtZnZpYXMzM0VoMzNYZGlxR2I1WWZuZVpjR3YrWmxHVHFPczhkZzljSG0vNUFTRDhOaHFMOWZnZkZiV2xvS0dwM2hlZDdOQUc3T3N6bTdybnRISWVmUFpGdCtIN211bXpPSFVEUWFuWnVyVHFNQlBwTVFJVEpyZHB3d0c0cDcwYmJpYjlyUlV3QkNSZ1YyR0g4cWFxc09BSkk1NTc2dWxDcldOcDVtR0hqTW5EclVjVGdSSFFuZ0xtWWUwbm5EekFPYy8vbFFWMWRYWEZsWitSc0FwekJ6Rk1EQlRVMU5lVWRuTVBPZmMwaDBaVWJWcm9OaEdPY2h6WUhBekljQmFKc3hZMFkxZ0I4QW1OUGIyL3QyZlgxOU9RQW9wVW9DU2JQaVZGbUt2cjYrZUxab2x4VEZ4Y1cvWXViK2lONVVoQWd6MzVmK0dzQlBtZm1ucVJkRlJVWEhLS1dHdERXVVV2OFJRaVFTaWNRY0tXV3Q2N3FaOXkrVVdtcEcrVmVDK2ZjTGg4UE5IUjBkbjFaVVZOelQyOXY3Y3dDUVV1NEg0QXNBZnBGbHptTERNS0NVNmdXU2tlMkdZVHdMd1BCOS8xNGh4UDVTU3ZpK3Z5QVVDaTFYU2gyVTNwK1pLNGhvY2twS2paa25aODZSU0NRdUFYQTlBQWdoZGhkQ1BNVE1MUm01YmxZSklYWWY2aDU5TmkwZmlhUU00SitsbEZka1JrY05sOUxTVXNITXFTaTNHUUNtRE5ZK2hWS3FNNUQxeXllUG8wWXpKSi9aVjFTVHJWNFpOVmhUY3dVVUZhRnN6Wjh3NHEvU3ZmT0I1WDhGSm4wdktYVTJ5Z0pOK3pXUVdJbmtPY29oTUFyMkZYeGRRcldnNlg4Y3VwMG9Bb3h5OUs5VmRZTVhQd2gwNVhsR2dReXNIZk05MFYxNThuU3pkRUlKVUtPZFBKck5HdTNrMFd4UzBzTkx0NnNxeGVtZjN3SDN2dkV4UGw1UnFKUUYyelpFU1FmUDdOMG5vN0lrQkFCRkFFNkl4K05qbHl4WmNzeTRjZVBXUzJaS285bEd5VCtNVHFQUmFMWlJNaVZFaXN3cVRKMzRUUUFDaTVZL2d5MUs2bU16ZzhqQWxBbW5ZMkxONFRCRVVWQkcyc2JURElzZ29mMjlreWRQTHEydHJiMkttZi9udXU2RkFCS1JTS1Fza0c1OTNYR2N2eFZpdnBrelo0NFBoVUpQSVprYjVZVTFhOWFjME5MU3NsRWNrbjE5ZlJjVUZSVmRCZUJRQUhlbXlrT2hVQmhKV2JCWkpTVWxBMDRhRXRFREpTVWxENlNYRlJjWDN3ZmdPOW5tcWErdm44RE1qeFBSRXhsVlU1UlN2VUtJdGx4clRDUVM3d29oYW5QVnAvQTg3K0c2dXJySEtpc3I1ekp6ZTMxOS9ZRVpFYytoWU8zOWppamJ0c01Bd2tINUR3M0RPR1gwNk5FSE56WTJwdWZodVFwQUJ4SGRoT1FCbFA0UGFTRkVTZEMzQndCcWFtckttWGtLQUJpRzBaOEx6RENNWC9tKy93Z1JyWE5RaDRqR0lSbUZmSFB3ZXNBK1ZCRGhzakJZYjBxU3VEY3pZc3l5ckh5ZFBIQmQ5NU5JSkxLL1V1b2xBRWRObVRMbHRpRTdEVDdlVWdEN0JHdjhSOHBaRlE2SHg1bW1lVTZPYmwzTW5KSmhIbFFHVWFQSmgwejdLaGNwNlRZU3hTaGQvUWhHWm5jeCtOTmJRY1dUZ1RHSEpSMG1WQXlFSm94czhRWERTTXJINVkwQzRzdUE5dnVCVDI4Zk9nSUlBTWhBeDlpZm9MdmlCQU5VZEd3OEhxL1M5cFZtYzBjN2VUU2JCR1kyRmk5ZWZCd3ozNW4rY05wK1RDbk8yWGNxYm4vMUl5eGN0VEVQb205OUVBRjdUcW5HeVpGK0IwOEt3Y3dIS0tWdTZlam91S0t5c25MNXBscWpScVBSYURTYXJZdGNOaDZRZFBUc1BDbTVOOXEyNGhrZDBUTUNpQXhNMis0Q1RLbzVBalF3QWJLMjhUUjV3Y3o5RWJpMXRiVlhFTkYyQUk3Q1p3ZFp5b2pvTWdBbEFOYmJ5Uk1PaDIzVE5KOEdzRDB6Myt1Njdua1lRWTQySWNSSnRtMWJtZVhNUEFHRFJOd0djbkNMcFpUdDZibFhETU40My9mOUFmbnloQkF6QUZ6SXpMOWg1cmN5cXRlUml6Tk5jOGZnMXl1S2k0dHZaK2J2T0k1emYzb2JLZVdMUW9qUDkvYjJUcGs3ZCs2S1hPc01oOE8xQUVCRVg3WXNLMVAyckN6MVMwdExTNjlsV2ZjS0lYNVJVbEp5TDRBejA5cUZBUFJIM1FBQU01OURSUE1CN01ETVp3UDRzVkxxalVna2NuQmpZK004eTdMMkpxS0RBVnlWU0NSbVNTbnZCYkJQS2txSW1ZdUpxRDhuVDJOajR3cmJ0cWRsckMxS1JNdGMxMzBYd0RxUk9wbHliZE9uVDY4cEtTazV3L2Y5NXN4N0lLWGNFY0RYZ3BlanBKUlBFTkhsUWZUenNHbHNiR3lUVXU3UHpQSFcxdGFlNnVyUDVLTlNNblNoVUNqaCt5TVBTamROc3liSWRaVEtOMVFLb0NkNG55MWo1dE9KQ0VLSXJGRVhHazArREdaZjVVU1VZazNWUldBVlI5bWFQNHhzNHZnUzhFZmZCNnIvQlJwM0VsQ3lFMUMwSFlZcFJyQUpZRUQxQUlsVlFPZTc0S1dQQXl1ZXo4dkJ3MkkwT3FzdlJIZkYxNU95YzlxKzBtd2hhQ2VQWnBPd2RPblNZNVZTdDJRa1Z3UUFiRGU2RkJmc3R4TzBkTnZJU1pOb1ExVnBLRnNUUXlsMSt0cTFheXUxcklkR285Rm9OSnBDTVppTkJ3Q21VWXFwRTg4QW9MUjAyekJKU2JSTnFENDBtNE1uaGJieE5FTlJCbUF0QUlURDRWMERaMDZNbWR1a2xMc0RnRkpxZExDcFB5NVZsczdTcFV2bjVpc05LNlU4SDBrSk1NSE1GNnlueE9yUnpQeVZMT1dsSXhrc3lNdnpRR2E1YmR1SEFyaVFpUDdsdXU2ajJmcEtLWDlHUkNjQTJCa0FtRmtCdUkySVByWXNLOTBSWlJIUmw1ajVrVkFvdElObFdUdGtHMi9WcWxYelVyOHo4OTVFOVBtTUp1dis4VWV4QUFBZ0FFbEVRVlJjbytkNXQwZ3A5eU9pTTZTVTc3aXVlMi9RdHpod0tLUnlCazBBY0xwUzZuWWh4S1hNUE44d2pJT1krZCsrNzlzQTVoSFJUY3o4eWNxVksyOFpQWHAwRFJIdHdNdy9RWkNqTVMyU3B4Y0FJcEhJWkdZK041RklYQldMeGRaYWx2VTVJUVNVVWg5WWxqVk5DTEZ6K2xxWmVSUVJqUS91YTRvbUljU1l6UHZBekJjQTZBVXdsNGpHTWZQdUFQNXQyL1loUVo3QllaTkYwaTdGS0FEd2ZYL1FQSlpENFRqT2Z4SGtJZ3J5UC8wYndER3U2LzREU0w3UGhCQWdvazBkL3FEWmdobkt2c29GbTJPd3R1WVNBR3JrMG0zeEpjRGkzNEFYLzJiNGZRc0VmM0lWOE1sVlF6ZGNYOGpBbWpIZlEwL2xTU2tIVHdwdFgyazJlN1NUUjdQUnlTZThWRXUzalp3c0VtMDUybWxaRDQxR285Rm9OSVVqWHdrUkxkMDJmTEpKdE9WdXEyMDhUWFlpa1VpSW1VTkUxQWtBaG1ITVFqTHlJMHhFNzJhMko2S3ZBL2g2WnZuWXNXUGx3b1VMdmNIbW1qNTllazFwYWVsRFJIUWtNN2Y2dm45aU5CcDlaMzNXcjVUNmVvNmNQSU91WlFOeE9KTDM3bjRBWnhIUkRZN2ovRXBLK2JRUTR1ak14a1QwRFNMNlJxN0JLaXNyWjZXOS9GRm0vaGpidHBkbGRHRUEzMlRtdVVSMHEyM2Ivd21jSUVYQVo1RTh4Y1hGUDBYU3FmY0VnRXNCb0xHeDhjTklKTEtiNTNtcmJkdWVEV0F2QUY5cmJXM3RBZkNwbFBJdUlyb3dIQTdmRll2Rm10SnlGSFVEUUR3ZUgydWE1b1ZDaVA4QStMTVFZaVlBTVBON1FvaVRtUG15akxXV0Faakl6T3ZJMkJIUi93SG96N2tqcGF3SGNDNHozMFZFWVdZMmZkOC8walROVjVuNVZjdXlqc2gxL3diRHNxeWppWWhkMTEwbktvMkl0Z2VBenM3T0ZlWGxtWUZUQldWaDhHOVdCNTlHTXhUNTJsZTVVRVpOQWFUYnRnRlNFbTNsSndBMDBOYlM5cFZtYzBjN2VUUWJqZUdHbDJycHR1RXppRVJiTG5UWXFVYWowV2cwbXZWaUpCSWlXcm90ZjRhUWFNdUZ0dkUwQTFCS1ZRVVJPbXNBd1BmOTF3ekRPRGl6SFJGVkFuaVNtZjhDNEo3TStyNit2a0dsc3l6TE9sb0ljUStBaVFDZVp1WXpvdEhvcXNKY1JXRUloOE5URGNQNFhiWTZaazdkcDZ1bGxBUHk3L2krZjZydis4ZkVZckhXK3ZyNjhTVWxKV2VsMVYwa2hMZ1dBSVFRMXpIemw0bm9PS1hVZ3JRaGpoTkNYTW5NMzAzSndYVjBkTFJVVmxiV0RlY2FYTmRkMnREUWNKNWhHQTh4Y3oyQUdJS0lIeUZFOTh5Wk04Y0RPQjNBOVVxcGJpRkVmOS9HeHNiVjRYQjRWMmIrSllEblhkZjlTNm91SG8vL0loUUtmY2N3akJzQkhFRkVwY0Y5NlFhQVdDem1TQ2svRUVLY0RPRFBBQTREMEI2TlJ2OEg0THJncDU5TXViWWNFSklPTXpEekxVVDBjRERYeCtGdytHRFRORjhob21xbDFIQnVVWEpnb2pPSTZPaElKRElwNDFuVHdNd3JXMXBhT3RZTnZob1JKbkxrN1l6RlltdHQyMjRETUMxYnZVYVRpeEZKdE9WaUhlbTJQMkVFaXBsYk5Wa2sybktoN1N2TlpvdDI4bWcyR2lNSkw5WFNiZm1UaDBSYkxuVFlxVWFqMFdnMG1oRXpVZ2tSMHlqRlRoUFBnT0lldEs5NFlVTXRiNHZHRkdYWVlmd3BtRGk0UkZzdXRJMm5XUWVsMUs2R1lTQ1ZDRDRXaXkwQjhHSm11MGdrTXBhWlFVUUxITWNaVUo4TEtXVXRFZDBKNEVSbVhzbk1aM2llOTl0Q3JaK0l3bExLQVNlbmlhaDh1STVpcFZUQ01JejJIUE9rQmxzTllFQWJwVlNpcWFscFFXWTVrSFJLQUlCdDJ5Y0MrQW9SWGVVNHpyT3ArdnI2K3ZLU2twSnZNUE83S1ltMUZPRndlRmpYQUFEUmFQUnhLZVhycnVzdUNvcEdBVW1IVEZOVDAySXA1V3RDaUYvNnZyOTlabC9ETUI0aG9scG0zaVBJVjFUQ3pLWEJhWFVBT055eXJDK214alFNSS8zazViM01mTE50MndjQ09KS1pINHBFSXFPWmVjL01lWExJdGFYcTJselhqZHEyZlM2QXZaajUrbWcwK3FtVXNyOU5MQlo3UHh3T1R3dWs0YjQ2ekZ0RUFQWmw1cWpqT0cxU3ltWWk2cTZ2cnk4bm9nT1lPUlZkMXNiTXJ4SlJmSmpqdzdLczB3REVQYy9MbWZTRW1adUphUGgvWU0wMnpVanRxMXl3T1FiZHRaZWlwTFFDWXNtdm9TTjZVb2hjRW0yNTBQYVZack5FTzNrMEc0WDFDUy9WMG0xRGs2OUVXKzcrT3V4VW85Rm9OQnJOOEZsZkNaR1FXWVdkSjU0TkFHaGY4VS9vRFlmUElBanNNUDRVYkRmMnF4QkRTTFRsSEVQYmVKbzBETU9vQndBaWFySnQreUtsVk5aRThFcXAwaUNTWlUvTHNxN1AxcWF2cis5WHpjM043VUJTWm91SUxnRndGSUFhQUUvMTl2YWVrNm92RkVUMDQwR3FoeVhaRmpocHNrYVdCTTZJdnhQUkhZN2paTTNKTXhSS3FSb2krb0NJcnBSU3ppQ2loK1B4K0R1bWFUNExZRFFSWmNzdE5DTFNIRHdRUXFSMHg3b0FvTGUzOThqbTV1Yk9jRGc4d01uRHpQY0FXRUZFSHpMekNtWmVCV0FWZ0ZYTTNFMUVqeEhSZ2N6Y1FVVDlZd2J6M012TVB3RHdGSUFTQUEvNnZyOExFVDJST1E5eXlMVUZQQUhnOUNBU3FibTN0L2U2TEcwUWk4WFdEbjBuQm1KWlZnTVJWVFB6L1FEZ3V1NVBBTUMyN1NzQlZCRFJETXV5RHZZODd6a0F6d1YxazVoNUxUTm5qY3pKR1A4VUlub1FnUlRlSUx3SDRFdFN5a211Nnk2S1JDSVRsVktQS0tXdWpFYWo3OVRWMVJWWFZGUmNSVVNIQTVpdmxMclU4N3dQUm5MTm1xMkQ5Yld2c2lHRVFGWDFOSWphRzBDaGN2Q252NFMydXdRNmFuK083dkpqczBxMDVVTGJWNXJORWUzazBXeFFDaFZlcXFYYmNqTUNpYlpjNkxCVGpVYWowV2cwZVZGSUNaR2lVRFhxSnAwUGdvSDJsWC9YMG0wQUFNTE8yMzBIMjlXTTNNR1RocmJ4TkNtK3hNeWNTQ1RtaEVLaE80bG81OEVhRTVFRU1DTmJuV0VZZndMUWJsblcwUUIrRDZBWWdNbk1DNFVRRnhiYXdSTndzVkxxbFJ4MVE4bkJDUUNIQWdBemp5dm9xckxnZWQ3ZEFPNXVhR2c0d0RDTTd3SjRMaFFLS1FBaFpqN0hkZDNZQnBxNkZnQ0lhQzBBTkRjMzU5eDRES0tzY2taYVdaYTFvK2Q1cTJ6YnZna0FmTi92UDYzZTJOallaZHYyRHdEOERzQUNJVVJ6WTJOakY0QUJ5VzN5a1d2emZmOTIwelFmYVc1dTdodjZFcFAvTjIzYjdza3NaK1oxUGpDRkVFY0FnRktxUDF6VXNxeTltZmxxQUl1SnFKbUlYckJ0Ky9hT2pvN0xXMXBhZWgzSCtXKzI2OGlZeHlTaXFRQWVBZkIyYjIvdmZkbmFUWjgrdmFhNHVIZ0NFZjBMd0dWRWRBaUFoeEtKUkxWaEdBY1podkV3Z0hjcUt5dHZBZkFkWnY0bmdEMko2SjkxZFhYVFcxcGFldk81SDVxdGg0Skt0S1ZobWlaR2p4NE4welFCbU1EMmx3T0oxY0RpaDdDdFNyZXhxRVJuemFYb3JqeHBwRU5vKzBxeldhR2RQSm9OeXVMRmk0OWc1aHNRR0p2clEwcTY3YUYzRnFDNVhVZERBZ0FSWWY5cDQzQkN3NFRoU3JUbHdsQktuZGJWMVdVc1hicjBvdHJhV3EyUnA5Rm9OQnFOWmdDRnRQRUFJR1NXWTlyazc2Q28yTVFuYmM4VVlzZ3RGdE1vdy9RcDM4VGsyaFBSMnpQa1FmSjgwVGJlTms0a0VpbFRTaDBCNE45ejVzeFpDYUJoa0xaam1Ya3BnTHRkMTcwd1Z6dmJ0czlBTW8vS3FrUWlzWWRoR0VjUTBRMUtLYysyN1Z2Nit2b2VhR3BxV3J5K2ErL3I2MnNUUXZ4QUNQR3M1M21ENWdQS3h1VEprMHZIalJ2M2V3REhNUFBIUkhTUGJkdUc0emkveFhvZVl5OHVMaTRPZmgwd3pxNjc3bHBCUkJNQlRBQmdBSWdDbUVoRWQwc3BUMlRtKzFldFd2VmthMnRycHJQaXgxTEtxekxLUnVXeEhKT1pEd0tnaEJDZkRQTlNCdUI1M2lva25XTUhBdWlPUnFQcGpqdURtVThqb2dRelR3WXd4N0tzbjNkMmRqN2UwdEl5N0MvcnNWanMvZUcwSjZKcmNwU3ZjMUNBbVk4SDBCbVB4OThBQU51MkR3SHdPSkxYZFpyak9DOUtLYTluNXNzcUtpcSsyTkRRY0dLUVd5aWRjaUpLM3dVWEFIWURVRVpFYnhQUllhWnBWa2twdjhETVh3N2EzR1RiOW9OSVJqQzl1R0xGaWlPcnE2dFhNL00zQUR3a2hKZ0lBRXFwajROMWZobkE0Njdybm14WjF1RkNpT2NxS3l0M1JUTFBrbVlib3REMkZRQVlob0dLaW9yQXdaTXFyQVR0ZUMwZ2lzQnQ5MkRiaStnUldEdm1mSFNWZjIxOUI5TDJsV2F6UVR0NU5CdU10cmEyNDVSU3Z5dms2WVB0cTBmaGdvTm40WlovTnVGL2kxY1hhdGd0bGdPbVQ4SjVCOWJEVUgxWXUzWkVFZXdESUtKaVpqN0Q5LzBkZGRpcFJxUFJhRFNhVERhRWpTZUV3Tml4TzZHNitnY3dqV0o4dVBBSmJIc2JEZ0NSUVAxT1oyR1hIVStGYVl4Q3A5R3BiVHhOUVZCS2ZaZUlSaW1sL2xTb01abjVjQ0pheTh5SHhtS3hKZ0JObG1YTkk2SmJBVndmQ29XdXMyMjdpWm4vQjZDTmlCSktxZjQzdGhDQ21Ma2t5QVZUQXVCSjEzVUhTSHJObXpkdk9ZQ2I4MTJYRUdMSFlIMDlBREJ1M0xpSEFSeWpsTHAxMmJKbFY0NGJOKzRwQUE5S0thOGpvbGVZZVFHQWJpTHFWVXIxQXZDWitZZEVOTW15ckIrS1pEaGRFWUFpWmk1aTVrZUZFRjlrNXVsSWJ2YURtUmZQbWpWcmpHbWFoeERSTEdiZUI4QVhpS2dZZ012TUo3dXUrMWhkWFYxUmVYbjVxVUtJN3hQUm8yUEdqTGx6ekpneHYrdnQ3ZjFCYXYxRTVESnpwdnpjYWVrdmJOdU9NUFA1QUxvQnhDbVp0R3RmQURPWSthVWdxbVpZMkxaOUtZQkRtWGs1RWExQk11cm84d0IyWWViSDhObHhmMU5LK1NBUkhhU1UrallSZlFUZ1BpSEUvUlVWRlhmWnRqMlhtWnVJYUFVemR6RHpVd0RpdG0xZkFZQ1kyVUJ5THlyRXpNVUEzdlE4NzgvRFhHN1dxQzRoUkg4T0tkdTI2d0EwTVBPekFJcWtsRDluNWdzQmREUHo4WjdudlFBQXJ1ditVRXI1SGhFOUlvVDRrMjNiM3dWd05qTjNFdEVVQURzeTh4OVQ0MG9wRHlDaVNjenNDU0VPOFgzL0NOTTBmdzhrblV3QXdNelZSRFFId0orSTZPWFcxdGFlNnVycWg0am9RaW5sUWN5OEN4SEJNSXozZzM0dU14OHBwYndIeWI5ang5cTFhejhlNWozUmJPRnNLUHRxekpneE1BeWovLzluUDZGYVlNZWZnVVRwTmliZEp0QTcrWmRZVzNURXNDVGFjcUh0SzgzbWduYnlhQXJPaGc0dkhSY0s0WW9qSmE3N3E0TVBsMjY3RVQzNzdUSVIzejFnTjFTTktnWnpFWmdaWFYwRnkxbWt3MDQxbWdJeGE5YXNuVXpUSE8rNjdwdlo2cVdVK3draDNteHNiTXdyMFd0OWZmMkViQklva1Vpa0xKRkkyTkZvOVBWcy9XemIzdGR4bkg4UGIvVWFqVWJ6R1J0RFFzUTBheEhaN1Vvd0szeTg2Qy9ibUhRYndaNytRK3k4L1lrd0FvbTI4dkp5YmVOcDFwdTZ1cnBpQUZjQldBWWdaM0w0NFVKRTEvaStmM3MwR24wdlZlWjUzbC9yNnVyK1VWNWVmcFFRNG1nQURVUjBNRE5YQUNBaFJPWVkvZjh5YzlaOExFTmgyL2Exd2FaNUp6TXJBRjhGQU4vM1hRQlFTajFIUkw3bmVkOEh3QXNYTGp6VXR1MFRpZWhVQVBzVFVXM2diT2hmWDJwZFdkYmJzV2JObXFzcktpcE9JcUl6bWJtUG1mKytjdVhLdnhVWEY0ZENvZEN2Z2czK3VjeDhtKy83ZjRsR28rK2srZ2Z5V3c4QWVMQ2hvZUU0d3pDdVp1Wkp6YzNOZmVGd0dBREF6RSs3cm50RHhqVm1TcDJ0SnFMVE1zcDhBUDhVUXB3MWt2dkl6TzFFdENlUzBudXAzZUNWQUI3dDYrdTdJTlZPU25rTkVaM0t6RGQ0bm5kL1VMeUxsUElRSXZvS00rOU9SQWNCR0kxa3ZoNEU0MUZ3RC92bkRQN3VUdzkzclVxcGp6M1BHNUNIU1VyWkgvNFlTTGU5U1VRdkZCY1hmNFdJTGdid05oR2QzdGpZT0MrOW4rdTZUelkwTkh4a21tWkhQQjR2TlF6ak5Fb3VOTTdNcjhiajhkdlMycjVrMi9iTjhYajhqcWFtcHRWU3luOEYrWTFpekR6SE1Jd214M0VHbkVqdDZ1cTZ2clMwOUFRaWVoSko1OXhIalkyTnl3QWdrVWljYnhoR01ZRFpBT1l6ODlmZWYvOTlIUkd3amJCeEpOcHlZSlFDa3k4REVoM0FrdDhDbk5kWDBpMFhveEswdzlVb252Z2RsSzFabyswcnpWWUZEZDFFb3hrZTdlM3RSekh6N1FDbUZHcE13ekJRV1ZtSm9xS2lmcU93YlZVWGJ2cDdGTkVGMjlabkp4SGg0Qm5iNGF6OXBxT20vTFBudisvN1dMdDJiU0VmVW1EbVhpSEVvNFpoNkxCVGpXYUUyTGI5SzJZKzNYWGRiQnJsZXdCNEU4RE5qdVA4WUdEdmRXbG9hSmdoaEhnZHdKMnU2NjRqVXlHbC9BMkEyVVIwbU9NNEw2ZlhXWmExbHhEaURXYSsyblhkckFtVUI4T3lMSXVJemh1aVdXcytZMHNwTHllaW4vdSt2MittUThxMjdkbk0vQTBpdWlEUVE5ZG9OSnNSRzh2R0E0Q2UzbVZvL08vMW1OLytqMEpOdFZsamlCSk1uM29HWnRXZGgrU0IvTS9RTnA2bUVFZ3BmMHhFbnpxTzgrdWgycWJKdGQzdU9FNU91YllSSUNLUmlMRjgrWEtqc3JMUzZPcnFNc3JMeTBVOEhoZSs3MU1Rc1FNcFpTc1J6WE1jNTlCOEJyVnQreGNBTGdFQVRucUdGd0c0MVhYZFc0SW1SbDFkblpsSGZoTXpFb2tVclY2OTJnU0Fzckl5djZPanc2K3BxZkViR3hzVjhraGNFUTZIZHhWQ0xBNmt6dktCNnV2clJ6VTNOM2ZXMTljWGxaU1U3S0NVV3BabmY1bzhlWExKNk5HalM1bTVxTFMwZEhtdVEwUGhjSGltYVpwemxGSUhlSjczcjZFR0RoeUR5SGJQWnM2Y3VYMVJVZEZSanVQY2xjY2FzNjQ3NDJlQUxxV1U4a1VBRTF6WG5UbkNPZEl4QVNRc3kvcWk1M212SXY5d0JSRzBMZGhwZzRhR2hobUdZZndPd0U2KzczODdHbzArWHFpeE5Wc3VHOU8reWtsaUJYakJUY0NpMjdEVlJ2UlFDV2pLejRBSlp3Q2lUTnRYbXEwTzdlVFJGSlMydHJiam1Mbmc0YVhWMWRWWncwcy9Ycm9HTno3dmJWUFNiUWZ1dGgwdS9QSk1sQmNQek1IRHpPanNMSnlzUjRBaW9wZUZFRHJzVktNWkFVTTRlUjVIVWg5K1Q5LzNzeVlvWnVhMWdYWStrSlRIK0NzUkhRN2dNc2R4YmtxMWsxSk9BdUFTVVRFUjdaRjJRbEZJS2Q4R01EMGVqOWMzTlRVdFNCKy9vYUZCQ2lHeVJ2Z3c4d0dlNTcxcldkWlhoUkJQQWVnQ01HRHpnSmtyaU1oMUhHZjNvZTdIWUU0ZXk3S09JS0o3aVdpOFV1cFd3ekIrUEJLNUVZMUdVM2cydG8wSEFOMDlpK0crL3d2TWIzOXVLNC9vSWN6WStkdVlQdldiS0RJcnM3YlFOcDZtQUtRMjFOV21Yc2dHSkJWMnN6VmZvMGFqMllyWUZQWlZUbFFQTVA4blc2bDBtd0JOdXg4WWV3SWdQcE5vMC9hVlptdENETjFFb3hrYVpqYmEyOXRQQkhCM29jTkx4NHdaQTlNMHN6NmNwdFpXNExMRExVeXF5aWNQNVpiUEYzWWFoN08vdUZ0V0J3K1FqUElwTHk5SFdWbFpJYWRORHp1dEtlVEFHczIyakdWWkZqTWZCOEFrb25kTjAxeVE0K2ZXdEc0SkljVHhnVTc3alpabG5aT3FjRjEza1ZMcUpBRGxTcW4rVTdlMmJaOURSTHN6ODJXWkRoNEFFRUlZUkRRS3dNc0E3ZzErWGlhaVVVS0lkWTZUSzZWT2NSeW5Ldk1IUUVHaWJqelBlNjZycTZzZXlZUzBseXFsaHF2UHJ0Rm9Dc3ltc3ZFQW9MUmtQTDR3ODNwTW5YVHM4RFlwdGlnSWtkMnV3SXlkejgzcDRBRzBqYWNwQ0l5dDMvbWhzUFZmbzBhajJRcllsUFpWVGtSSlVycHQvTGNBeXI3bnRFVmlWSUttM2dpTW03Mk9nd2ZROXBWbTYwTG41TkVVaE1XTEZ4L0J6RGNBcUMzVW1JWmhvS0tpWW5EOVVDUWRQYjg0NFF0YnRYUmJMb20yWEcxSGpVbzZ2UW9ZZG1vb3BVN3I2dW95bGk1ZHFzTk9OWm9oc0cwN29wU2FCUUJCVWw3VHNxelRBVUFwOWQ5WUxQYU9FT0pPSkpQUFhwTWpjZXlQaU9nZ1ptNUtMMjlzYk95U1VuNlZtZDhHRUFybU94REFwR0MrZXdDOFk5djJiS1dVQWVDbnpMeUVpTllFWldzOHovdHJsbVUva2twMkxLVThEc0NSNjNrUFhtTm1PMHRWQ0FBTXcvaW5sRExyUm94U2FqYUFaeEtKUkd4OTFxRFJhTmFmVFduakpkdVdvR0dYaTVEdzEyNTEwbTBwaWJacE81dzhRS0l0RzlyRzAyZzBHbzFtNjJCVDIxYzVNVWVEcHZ3RU1FckJpKzdFRmgvUlF5V2dIYTVOU3JUbGFxTHRLODFXZ25ieWFOYWI5dmIybzVSU0R4TlJWYUhHRkVLZ3Fxb3E3OU1IRTZ2SzhMMkRabTYxMG0wSFRKK0U4NzQwSTJjRVR5YUdZYUM4UEtrTVZhaUhGQkVWQXpqTjkvMng3ZTN0cDB5WU1LR2c4YXdhemRZRU14OHZoTGdzdll5SUhnSUFJY1JkVWtySnpIc0RhQVZ3Ump3ZXY3VzV1YmsvbEZ0S2VXcmc0UG1QNTNtM0lRUFhkVCtwcTZ2YnBhV2xwU01vdWhUQUljRTgvZTNTa2dkWEFuZ2tLUHNRUURZblQwRmg1cWVKeU1sU3ZqdUF2UUg4allnV1pWVFBBbkFnZ0U3WGRWL2MwR3ZVYURTRHN6blllQUJRVWp3Vzl2UWZnc2pFSjIxL0s5UlNOakdFNlZOUHcvU3BaK1RsNEVtaGJUeU5ScVBSYUxac05oZjdLaWRtTmJEalQwQkdHWGpCamRoeUhUMENWSGZYQUltMmJHajdTck0xb0owOG1oSER6TWJpeFl1UFkrWTdDL2x3TWswVG8wZVBSaWcwdlBEUWxIVGIxVSs5aDBXcnRwN1B6cUVrMm5JaGhFQkZSUVdBd2oya21Oa0U4QlVpK21WSFI4Y1ZsWldWVzJmb2xFYXpudlQyOWw0RDRIb0FLQzR1ZmdyQW5yMjl2Uk1BSUJRS1RUTU00M1ZtdnN2My9mc013M2l2cEtUa0FRQ25BUEJ0Mno0V3dLK1p1VFVlangrTExNbG9BU0ROd1pOaUhoSHRPOWk2bEZJUEVsSDlTSzlMSkwxR2Vka09ydXYrTWx1NWxQSnlBSHY3dm45SGxwdzhsd2doRGdTUWI3SmlqVWF6QWRqY2JEd2dLZDMydVJuWEFsRDRwTzM1UWkxcEUwRm8yT1ZpN0xyamJCaEc2YkI3YXh0UG85Rm9OSm90ajgzUnZzcUpLQVcyK3dISTd3UzMvUnJndnNLTnZURXdxa0JUZnBxVWFNc1RiVjlwdG5TMGswY3pZamJIOE5LVWROdU56M3VJTFZ4UnFHVnRFb1lqMFRiWUdEcnNWS1BaK0RRM04vY0I2S3V2cnk4Q3NDY0FGQlVWbVo3bnJiSnQrL1BNL0trUTRqTFhkYnVrbE9jQ2VFQkthVEx6Vzh4OEk0QUZ2dThmMk5UVXREZzFwcFR5YTZteEFDQ1JTRHc4Wjg2Y09hblh6T3c3anJOc3NIVkpLZGZYT24vU3RyTXBzQUVBR3RkemJBQ29BZ0FpMGs0ZWpXWVRzam5hZUFBUU1zdGg3WG9wNHZGT0xGcjJXcUdXdGxFUklvUmRkamdWMDZlZUFVRWp2eGZheHROb05CcU5ac3RpYzdXdmNnOWVEbXgvWmRMaHMvQm1iREVSUFVZbGFPclBnTnBUaHQxVjIxZWFMUm50NU5HTWlNMDV2SFJpVlJtK2QvQk0zUENjaTVZbFcrNW41M0FsMm5LaHcwNDFtazFIVVZIUlFVUTBDb0JQUksyMmJaL3FPTTU5NFhENEtkZDF1d0RBZGQzZldKWTFWUWh4SlJGOURjQUNJdHJUZGQyMjlMR0lhRjltL2hZbGRYMUtUTk44QzhDY2diT09EQ0k2d2JidG1jSExkYUo5aEJDcEQrV25tZm5ETEgxUEw4UWFoQkRheWFQUmJHSTJaeHNQQU1wS0ppQXk0eHFnK1hvc1d2cXZBcTF3WTBIWVpZZFRNR1BuYjYrWGd5ZUZ0dkUwR28xR285a3kyTnp0cTV5WTFhRHRyd0xJMkVLazJ3S0p0cHBqQUJyWlhwcTJyelJiS21KVEwwQ3paY0hNb3IyOS9XaG12citRRHlmRE1GQlZWWVZRS0ZTUWg5Tk90Wlc0N0hDSmlhT0hMNEd4T1RCU2liWmNDQ0ZRWGw2TzB0TEMzWThnN1BRSVp2NzV4eDkvWExEL0N4ck4xZ1FSelFZQVp1NEI4Q2d6UDJGWjF1R3hXR3dKQUlURDRWRzJiVjhyaExnSWdNL01Ld0Jzejh6L2tGS2VHWWxFeWxKak9ZNXpvZXU2NVVxcHd6YlFjbzlrNWt1WStSSUFSMmJVcFVTTWYrTzY3aVdaUDh6Y1hxQTFWQUZBWTJPamR2Sm9OQnVaTGNYR0E0RHkwc25ZcStFWDJHbnlzUVVaYjJOQUpOQ3d5OFVJVDdzQVJhSENtVTNheHROb05CcU5adk5sUzdLdmNpSktrdEp0azg0RmFQRGNOcHNVNC8vWnUvZjRPS3F5RCtDLzU4eHNObW1UdENsdEtWQ2dwU2t0MjJZejU2d0NDZ0lDY2xORWtJdTgzRVZ1Z3R4QkxvSnl2d2pJL1NvWEZWNFZrSXVBWEVSUTRVVUVkMmFUdEpGQ2tRS2xTVnRzUzF2YXBObWQ1LzBqczJHNzNVMDJ6U2JaSk0vMzg0RnNaczZjT1pzbW1TZHo1bm5PV05DMDJ6clg0Tm5JQ1o0MGlhL0VVQ1NaUEtKWEZpOWUvQzFtdmhuQXhHTDFhVmtXcXF1cmkxcy9GTUMwaWRXNC90QWQ4WXVYR3VGK09EVEtYaEtBYjh5ZTNLY1NiZm1rTDFKRVZOVDZvc3g4WWtWRnhTaEpPeFZpZmJGWWJEUGY5dzlpNWdTQTZhN3JubTZNMlp5STlwbzllM1k4RkFvZFMwUm5BTmdNd0d1Kzc1L3UrLzU3bG1XZFJrVG5FdEg5dnUvZnBiWCtCNEJuUE0rN3NZZFRsaGxqYXJ0cndNeWp1OWwzbE9kNWp3T0ExdnBnSW5vc3ZjLzMvWEtsRkZLcFZJL2wzb3d4MnpIejI5MDBDUUdBWlZrdmFhMzlySDNsd2ZsWEFBQVJ2ZVc2N3U0OW5WTUkwWGRES2NZRGdKQmRoZnB0ejBGYjI2Y2xYN3BOcVJBaVUwL3NjNG0yL1AxTGpDZUVFRUtVb3FFV1grVS9hU1d3NVlVZ0FMem9EcFJjUm85VkJXeDFDVEN4OXlYYThwSDRTZ3cxTXNrakNqWVUwMHUzcUJtTk03NVJoeXYrR0I4U3BkdjJxZHNTcCt3ZUtWb0dUelpKT3hWaTRERHpXVVMwR01BYnpEd2RnRTlFUnpMemcyVmxaUjhEQ0RIekd3Q085enp2K1l4RHI0dEVJbmVVbDVjZkMrQW9JdHFWbWQvcDZYeEVOQjNBZXoyMEFZQU55cTBWMFBmNDRHV1BHVFp0YlczTHk4dkxmNWx2UHpOL0NjQk9BSjRsb2tYZGpQUDd6Q3daeDBJTWdLRVk0d0ZBZWRrbVE2QjBXMmVKdGhsVGp1bVhDWjQwaWZHRUVFS0kwakpVNDZ1ODdQSEExbGVCUXVQQkgxNkcwcG5vVWFEYU8vdFVvaTBmaWEvRVVDS1RQS0pIekt3V0wxNjhQelBmVyt6MDBqRmp4dlQ3MHdkYmpxdkVqL2ZUdVBUSnQ5SHkyZHArUFZkZjdMRE5SQnkveTh4K20rQkpTeitOd014WXU3WTRYdzltdG9rb25YWjY2ZFNwVTZYVWtoalJ0TlpiQS9nUk0xOUZSSlBTMitQeCtCcXQ5V29pZXNyMy9jZDgzLzhIQUVTajBjblpmU1NUeWFjQVBHWGJkbFV5bVd6djZaek0vQ0VSblJ3czVsa1JaQW1CbWU4R3NKeUlMZ1J3TVRvemgzcUZpTFlFQU11eXJ0RmFiekJqVGtSYkFYZ1hBSnFibTFzQm5KbXZMNjMxQlFCMlNxVlN0elkwTkx6ZVRidnZFVkdQNzFzSXNmR0dlb3dIZEpadTJ6RjZEZUxOVitMRGx1ZjYvWHk5UTVoZCswUE1uSEljUW5abHY1OU5ZandoaEJCaThBMkgrQ292VlE1c2ZoYVEraHo0NUJhQWV5ejAwTC9zY2FCdGJ1d3MwZFpQSkw0U1E0VThJU3Q2TkJ6U1M2ZE5yTWJWQisrQXVzazFBM0srM2lBaTdEcGpNNXk5ZHhUalJvY0g1SnpwaTlTb1VhTjZibHlnakxUVEc1WXVYVnBWdEk2RkdKcE9aK2FrVXVydTdCMmU1eDN2Ky82ZFNxbEhiZHYrdUtmL2tzbWsxZFRVOUovdVRyWnMyYkx2TEYyNmREdlhkVjhnb2hRUkxYUmQ5d1hYZFY4QXNCckFmMTNYZldIWnNtWGZJS0xvUnJ5Zk9nQWRBRHFJcUR6N1AyWXUrbU5rUWI5dHhlNVhDUEdGNFJEakFVQTRWQU05OHdKTUhMZjlnSjJ6SjBRV3RwdjZBOHlhZHNxQVRQQ2tTWXduUmdMSGNiNXNqSG5ZR05Qcmhia2N4eG5yT003MC9oaFhQc2FZdlIzSE9iZTJ0allNQUZycmZkT3ZCOUtVS1ZQS0owK2VYTFFGSnVycTZtcTAxZ3UxMXNjWHMwOWp6QXZHbU96MUlkZGpqTG5ER0hOenNjNWJSS3ErdnY1UXJmV0V3UjZJR0R6REpiN0tTNVdEdGpnYnRObUo2RngwWUpCWVZhQ3Ryd0EyK1c2L24wcmlLekVVU0NhUDZOWndTaS9kZXBOS25MdFBmY21WYnR0bjl1UitMZEdXajZTZEN0Ri9tUGsxSWxvUmo4Yy9OY1owMSs1V0lzcTNmczN1QUk3cjZWeGE2Nk5UcWRRL0d4c2I1NkV6eXE0RjhFU3V0Z3NXTEdoYnNHQkJ2cTcyZHh4blN2QzZMcjB4RW9sVU12Tk9BUDdoZWQ0K2VjWXdwNmR4OWhZelZ4QlI2YVpmQ2pIRURhY1lEd0Fxd2hPd1E5M1ZpSmRFNlRiQ2pLMlBRbVNiRS9xMVJGcytFdU1OTDhhWUl6Zm11UGIyOWovTm5UdDNXVytQbXpKbFNubGxaZVdFVUNpMEtUTnZHbVFrYndWZ2F3QlRtUG42UkNMeHA0MFpVN0VRMGRZQWpnQXdIM2xpbm02T1BabUlyakhHSENubnJySUFBQ0FBU1VSQlZPUzY3cFBCWnNzWTgrV2VqdlY5dnkyUlNDUjZQMkljcEpRNk1Sd09QK0E0em1ZQW5xeXVybDZndFQ3Sjg3eS81VHJBY1p4RGlHaEdiMC9rKy82akRRME43K2JhTjI3Y3VNY0JURnE0Y09HWDB0dUM3UFBEZStxWGlKYTdybnRQNXJheXNqS0xtYmNBMEhWek1ocU56dTdOZFNXWlREWm5mcCttVXFsd0tCVGFHOEN6UFJ3Nmhwa1BpY1ZpTjhYajhZOEtQVjkvY3h6bktLWFVROHo4S3dESDl2WjRZOHd6QU1hNHJydEx2alphNndnQWw1bFBUaVFTRC9WaHVLSWZETGY0S2k5NzNDQ1hia3VYYURzSUdLQllTK0lyVWVwa2trZmtORnpUUzB1dGROdEFsV2pMUjlKT2hlZ2ZsbVU5dDNidDJrSnVnTHptdXU3anVYWm9yU3VKcUx0Sm5wQXg1bllBcDlxMnZRK0FlVnJySFFGVUEvaFhkeWMxeHJ3RzRLYU1teHNnb3FOei9kRVFEb2RQSXFJd00vK3hnUGRURkhWMWRYVkVWTWJNSDJSdWowYWpPMWlXZFNrUmJjck12L1U4NzhhQkdwTVF3OFZ3amZHQVVpbmROckFsMnZLUkdHOVkrUTJBVm1iK2J5R05pYWdjd0xTeXNySXZBOWhna2tkcmZSazZId2daRFdCVThIRXNFZFVBR0F1Z0lxT3ZYS2NJQVJqVVNaNCtzQUNjek16dmVwNzNUSHFqNHpoVkFQN1IwOEZLcWZmUitiWHJyYlVBWUZtV25VZ2tGamlPc3lNUi9SYkFxMXJyVXozUHV5djdBQ0k2Z29nT1lPYUNidmdSa1FXZ25Jam1JQ2loVzZEcFJIUU5nTFhNN09mcE93emdRd0QzNU5xZnliS3NtNGxvajBKUFRrUUhBbmlxdXpiR21CMlpPZnNYNnB0RWRBUXpuNjIxWG05Q2lJaFd1Njc3WnZwenJmVUZ3Yy9GeG5vaHM3L3VKQktKaDQweDV3QTQybkdjZXhPSnhCdTlPVkh3a0ZOWHFvRGpPTjlSU3AyVFRDYjNhV3hzL0J3QVVxbVVzbTA3ek16cjNjOXpIT2RjSXRvWndBODl6OHU1N3FYb1A4TTV2c29yczNUYm90c0JmNER1c1ExQWliWjhKTDRTcFV3bWVVUk9MUzB0M3lDaUcxREU5RktsVkVta2w2Wkx0OTMwWWdPYUZpNGZsREVRRVhiWmRoSit1UHVzQVN2UmxrLzZJZ1dncUJjcFpqNmh2THdjcmEydEY4clRDR0traWNmakhmM1Z0MUpxSEFBUTBXM29uTkE1MjNYZEZ3RW9JcnFTbWRjQmVETGY4WkZJcEJMQXpnQWFzdG9kMWRiV3R0NGYyYlp0VDdCdCsxSm1YclptelpwN2kvMWVnTTZTSzBxcEs1ajVQMFMwUENqOWxuNmk5UGwwdStCSjA3OEFhR0htaFVSMGd6Rm1kZlpUcFVLSTdnM25HQS80b25UYjJ2YWxXTExzclFFOU41R0ZtVk8rajFuVFRobVVESjVzRXVNTkg4eDhsMUxxemtMYStyNWZUMFF2ZDlQa3UwUTBDOEFhWmw0TjRITUFLNW41WFFBcmdtdnhNZ0JMMC84UjBSSm1ibG0xYWxYci9QbnpoK3g2ZVZyclE0bG82MVFxZFJpQVpEUWFIWjIrY1E0QXpQd2JBTC9PYy9obFJMVHB4cHlYbWRjRUUyWmxBSkJJSkJLeFdDekd6SmVzWGJ2MjBXNk8rOXp6dklKbWk3WFdCeFBSWXhzenZzRHVudWZsbk1qUVdqOFVUQjRVNnArKzczK3Z1d2JNdksxbFdTOFcwaGt6L3pMNG5zM2xqUFE2bEJudDV3S1luZjZjaUM0QU1LYVFjK1d4QWtCQmt6d0FVZ0RPSjZKN21iblAxMW1sMUVvQU8xdVdkVE9BRS9LMWk4VmlXL20rL3pNQW55eGR1blJ3Ym5LTWNNTTl2c29yS04zRzdBT2YzSVIreitpeHh3MVlpYlo4Skw0U3BXcncvL29RSlNlZFhvck9KN21LUWltRm1wcWFra2t2SGV6U2JZTlZvaTBmeTdKUVZWVUZJaXBtMm1rNUVaMENZQ3RKT3hXaWVKajVZQ0lDTTdjeDg3Y1RpY1Fia3lkUHJwZ3dZY0w5NkN6eGRtWG0wM3RFNUdjKzZSY09oN2NLWG40SUFFcXBUM3pmdjBRcDlhL201dWJWNlhhUlNLVFNzcXduQUZRejg0bno1czNyN3BkbFphRlBtbVpidDI3ZHgrRndlQzhLTGc3QmgxWE1mSzduZVgvUGVOODdLYVZHcDFLcGJ6WTBOTHlydFg2TGlQWkdBVStWQ2lFNmpZUVlEd2hLdDgyK0VtL052UlNMLzF2b2ZibStJa3liZkRDMm0zcDhTVXp3cEVtTU56d1EwV1hNZkZtQmJRdHBOczkxM1psOUc5WEFxSzJ0RGMrZlA3OERRTTRza3l3V09tK3k1MEpFZENFQXQ2R2g0VEVBc0N6cnQ4YVlpZXZXclR1a3JLd01SUFFmMTNWelRwQnByVThEc01Fa2o5YjZEUURkcm5kSVJHVUFZTnYyUEswMUE0RHZkNzZkaW9xS0gybXRrVXdtdjlMVTFOUlV3SHZzbFdnME9obkI3M3htcmdKUUhvMUdad2RqK0d4aitxeXZyOS9Mc3F4dGZkOGZIY1NrT3h0amtnRG1Nek9ZdVMyUlNPU3REeHlNYTczSksyUE1QZ0JxZmQ5UGwzN2J4UmdEWm01bDVwT0lxSXFaYXdCTUlLSmNtVXJHOS8wRlNxbGx6THhCek1yTS8yNXZiKy9Wd20zbDVlWGZRV2NtWFJldDlWc0FJdDBkeDh3Z0lvdUlIdFphNTIxSFJPKzdybHNmaVVRbTJiWnRCOXZDQUVMQnZ4dmEyOXNUNFhENFBpSTZ3WEdjNXhLSlJLNnNKd3F5UjhvQkhMTnc0Y0xCTDFreXdveVUrQ292ZXh4bzY1OENaUlBCSDF5QS9wdm9zWUJwZHdLYjdEOWdKZHJ5amtUaUsxR0NTdWN2RURIb1JscDY2V0NWYmh2c0VtMzVTTnFwRUlQaWU0N2pPSG4yNVZ2TTV3OEFacVZTcVcrc1diUG1NOGR4amlHaXk0TDY5UGQ1bnZlenJQWWZFZEVlV3V0TGlHZ1ZnUFJDdGswQUVJL0hXd0JjbVhsQWJXMXRkWGw1K1hNQUhBQy9UeVFTOTNVTnlwamRtZmtVSWxvTllCMHpiME5FV3pOenI4cFJwRFUzTjdjQ3NHZk5talcydkx3ODNOSFJrV3BzYkZ5UzNjNzMvVVlpOHBWU0QybXQvMDFFQnNCZzFXTVNZa2daYVRFZUFGU08yZ3BmaVY2UGVQTVYrSGp4bi92NWJJVHRwaDZIN2FhZWlIQlowYjY4UlNNeDN0REh6QmN1WDc2OG9FWG14NDRkYTVSUy85ZmZZeG9vbFpXVlA5SmFuMFZFMzNOZDk3VTh6VWhyL1NDQTZaN243WlNyZ2RiNlNIU3VPYmdMQUhZY3h5R2kvUUU4WXR0Mlg1NzZHd1dnUFNpL2xrOFV3TmVZK1k5RWxMUHNubElxMS9wSmRxRnJNakZ6empXRmJOdStBY0JoV2R1YWdtUCtBT0R1OUJqcjYrdnozUjlhTHpQQnNxenZBemdzZmVPWmlMNEw0THRCZnlDaWNjR2tUWGUyemhyL0Q0am91MHFwOUtaREFCeENSUC8wUEc5SEFEREd2TUxNVTlyYjI3K1V1WTZQNHpoamxWSVBFRkg3a2lWTElua21PZnpNaDVrS29iVnV5NzY1VGtSUEFjaE1FLzArZ0U4QmJGRFdPT3ZZYndQWWtwbnZKcUwwUk9SU0FDZ3ZMMzhkd0xUTXhyWnRmd3dBbG1YOVllWEtsZCt2cXFyYVR5bjF5MWdzOXMrT2p2VUxCaGhqemdDd056TmZrUzhiUy9TUGtSaGY1VVZoWUxQVFFLazE0SVhYRjc5MG03MEpNTzBPMFBnRGk5dHZIMGg4SlVxTlRQS0lMaU14dlhRZ1M3ZVZVb20yZkNUdFZJaUJSVVRmQkpEdmorQ2MxMmpQOC80QTRHa0F5ZUFQNkljQXRQcStmMFFpa2ZqZjdQYkpaUEpTeTdLbUF2Z1pBQVdnRGNERHJ1dm12ZXM1YXRTbzh1QnB6K2RYclZwMVRPWSszL2RYS2FVT1JPZlRza0RuazdWZUtwVXE2QW5qUFB5ZUZvZHViR3ljbzdVK0ZzRGxSQlFCOE90bHk1WmQxNGR6Q2pGaWpNUVlEd0Fxd2hNUmkxeUNOVzJMOGQvUEd2dnRQRE8yUGhyMTI1NE5LcUVNbm13UzR3MTU1OWZVMUp4Y1NNTjAxa2dQTnRGYS82UXZBMXE2ZE9tTkE1RXhvSlE2aHBuSEU5Ry91Mm5HUk1RQXZtcU1PY2gxM1NjeWR6cU9NeGJBTmN6OHVPZDVyd1g5WGdGZ1pWdGIyN2xsWllWOHliclY0cnJ1YWZsMk9vN3pBNlhVMTFLcDFNMk5qWTMvTExUVElLdmpOejAyUlA0TXJvNk9qb3RzMjc2Qm1ZbUlYZ0h3TVlDakFTQ1pUQzZ6Ylh1Ym9PazlsbVhsN0NQd2Z2ckZ5cFVyanlrcksvdEJPQnplaElnV0FQaHhXMXZibld2V3JFblcxTlE4aTg3SnRPZno5cFREOHVYTGp4dzFhdFN4bG1WTkRJVkM3elB6T2UzdDdmZXVYTG15S3pNcm1VeWVhMW5XUDhMaDhQOEMyQmRCdW9CUzZuWUFFd0RzMjkvZms2N3JYcDM1dWRaNkJoSE43dTdmUDJoM0lCRzk0M25lS1RsMkg0Zk90YkVBNERmTXZKeUlUZ2NBWm02ZFAzLytTbVBNeWN4OEtoSGx1dWdtQWJ6aWVWNWZZbkd4RVVacWZKVVgyY0RtcHdLcDFjVXQzV2FQQTAyOXZqT0RwOFJJZkNWS1NlbitKU0lHVkV0THk3NEFIZ0F3cVZoOUVoSEdqaDJMVUNoVTB1bWxBMVc2cmRSS3RPV1RUanNGaW5lUkNsTEhUd2F3Q1RPZlFFVEZ5V2NWWWdoZzVoUVJKZlBzTzhyenZNZHo3ZE5hbnd4Z2c0VjRBMGtBY0YzM0JhMzFmc3VYTDM5MXdZSUZiYmthTmpZMnVnRHkxVEhQcWJHeGNVa3NGdHYxczg4K2E4dXV2WjlJSk41R1oveWdJcEdJM2R6YzdLZkgwOTg4ei9zTkNyelpJWVRvTkpKalBLQnpvdWVyOVRmMFUrazJRdTJXaDJMV3RGTktlb0luVFdLOG9ZdUludlo5LytrQ20wOExianAyWnp3UlhkR1hNVzI2NmFaMzkvY05kYTMxbHdETUpxSkg0L0g0cDkyMVRTYVRsOXUyZlNRelg0bk9oMkc2SmdlVVVtY0EySUtaSjJxdEh3KytiNy9KekdjME56ZTNCcE5BWU9hZHRkWVg1RG5GOUkxOUg4eThNaGhIZGRZdUczbGlxR0J0cEErVVVnV1ZHUE45L3hzQWZxR1VXaThlYkdwcStnK0EvMFNqMFIxczI2NEVzTVoxM1grbDkydXR0d25HZUFnUkpmS00vem9pcWs5L0hzU0c3YkZZckp5WkFXQmRPa3VtcHFZR3pQeUdVdXFBclBIdFNVUmZKNktMQVNDVlNrMVdTbDFMUklzQklCM0hSaUtSeXVEYXNxNjV1WGwxSkJLcGpNVmk0NE51UHZKOS93b0FTMkt4MkNaQnYvc0JPQUxBeFVxcFJMcnQyclZyVnpZM042OHI1R3ZYRjh6OENoSHRxYldPZUo3WG5LdU5NYVlXd09ZQWNwVmFRenBETFJhTHpRd21ORDkwWGZlRnJEYlBBbmdXQU5MbDlqTDIzUTdnRHZUN1lpZ2kwMGlQci9LeXhvQzJ1aGl3S3NFZlhZNitmMXNxMERZM0Fwc2NQT2dsMnZLUitFcVVpdEw4Q1JFREpqTzlGRVY4K2lDZFhscUVwNklHUkgrWGJpdlZFbTM1S0tXS2ZwRUNFQUp3YUd0cjYzOGw3VlNNSko3bm5RRmd2UVZoRTRuRVh3RjBHN2w3bm5jM3ZpaWgwVjI3WGowcFdhaDRQTjVUblhaL1kvNTQ5anp2V2dEWGJ0eW9oQkNGa2hqdkMvMVR1cTIwUzdUbEl6RmU2WXRFSW1VVkZSWHA3QXFrVXFuam1QbEQyN1piQ2ptZW1ULzJmZjg0cFJUSFlyR1pBTEIyN2RyL1pGMnozMmxyYTh0WjNxdFF2UzE5dFpGT0FRQm12cStuaG8yTmpSOFlZeDRtb21PMTFzZDRudmRBZWg4enZ3N2c3MEdwdEZVQXZzM01DYy96N3NqcVptY2krbEtlVTR4R3NKNWhEaW9TaVZSbWIxeXpaazF5d1lJRmJaWmxmUmFNb3laenZ6SG1UUUJOcnVzZWo2dzFoMXpYUGE2YnQ1dkxiNFAvY3JJc0sxM2pxTkp4bkRNU2ljUXRtZnVKYUtIcnV2TnpIYXUxN3UyVGtCM1prM0xHbUprQWpvL0g0eWNGbXo1Ri9tejJMdUZ3K0habTdzb3FUOS80WnVaN01qOEhjQlV6WDVYK3BLeXM3RURrbVZRcEpxWFVVd0N1Qm5BNGdFdHl0V0htQTRKeGRodXpNM1BYU3ZMcFNTTmp6TGVZK1hlWjdZaElCUjl2MTFyZm5MWHZ6NjdybGs0OXEyRkk0cXNDcU5IQTVQTkJBUGlURzREVVJpYWlCQ1hhVUVJbDJ2S1IrRXFVQXBua0dlRWt2ZlFML1ZHNmJTaVVhTXRIMGs2RkVFS0lvVXRpdlBXbFM3ZXRTNjdxYzBZUEVXSGJyVXEvUkZzK0V1T1Z0b3FLaW0yWXVhczBXWHFOa2lCam9pRFp4MVJVVkd3SDRKMWdOd0hvR0tCSm1vMDJhOWFzY1VSME9ETi80SG5lWHdvNUpwVktYYU9VT3BxSWZsWmJXL3RJT2hzNU9QNHZBR0NNT1l1Wi95ZVpUQjZOakd3ZkFDQ2lhMTNYelY3YkVBQ2d0WDZLaUdabmJ3OXV1RzlYWGw2K3dVUklPQngrZnNHQ0JmdjV2cjlZS1FXbFZOY1QvMEhKM1JnNnk2Q3ROOEdqdFU1a1pzNzBGak5mR0R4VWs2WUFITUhNN1VRMFNTbDFvekZtaXV1Nlo2VWIrTDV2SWYvOW9SNVRDaUtSeUtSd09KeWVmSmprT002eFdXTnlBRkQyZGdCUVNyMmVhNElwRW9sTVl1WkhpU2c3NjMySzcvdnRTcW04RTUvSlpQTHRuc1pjREs3ci90c1k4eXFBazJwcmE2L016b0JINTlmdUpBQWZ1NjdiM1NRUG9YTjlIekR6YkNKcU5NWWNRVVFOQUhKbTV1WEk5RGdOUU1YR3ZBOVJPSW12Q3BRdTNjWko0T09yOFVWR1QvcGo5dmN2ZCs1S2YxK0hOZ1ZOdWJva1M3VGxJL0dWR0d4RDc2OFNVVFNTWHJxaHJUZXB4T2w3MXVHbUZ4dng3NWErVFpJVEVmYlliZ3VjdW5zRVkwWU56YWN4Sk8xVUNDR0VHSG9reHN1dElqd1IyOCs2SEc4MG5MdlJhL1FRRWFaTlBoU3phazhla2hNOGFSTGpsYTU0UFA1ZUxCYWJBQUMrNzc4RjRDV2wxSHJyNXpEekMwRXByMXpyZStUcU0vTUp0aENBN0J2UkpTY2NEdjhBUUFVUjNZOEM2LzAwTkRTOGE0eDVITUNobFpXVnh3TzRNM04vVU9icUtpSzZwS21wcWFrWTQyVG1TZ0FMMFZrdUs5TmxBTllBZ0dWWkM1a1p6THhGeHY3enVITVc3bXJrMWdxZ1Yyc1BNdk1rSXZweDluWmp6SDdNUEJiQTZ3REdNdlA5UkhTbjFubzVnRGVBem9rV1kweDMzYitmdllHWnR3NWVuaDhPaDI5azVwT0phQlNBR1VxcEIzTjFRa1FiYlBkOS96Z0E4d0hBdHUxMG54ZUZ3K0ZibVBsazEzWFh5K1RTV3Irc2xOcSt2YjE5U2s5ck9nNEVacjZaaUo2dXFxbzZGY0JObWZ1MDFnY1IwWFJtdmdSWms0cVpITWZaRDhEV3pEeVhpSHdBS3dBOHpNd0g1WnQ0ekdhTStWNGYzb1lvZ01SWHZXU05BVTArRjdCR2d4ZGM5TVYyRHY1SG1aK3ZqN2I1T1REdXdKSXQwWmFQeEZkaU1BMnRueFpSRkpKZTJyMXBFNnR4M3I3MXVQZ1BiL1dwZE5zdTIwN0N5Vi9mYnNoTzhLUkoycWtRUWdneE5FaU0xN1BLVVZ0aEorY1grRmZ6NVZpMDlHOEEwdmNXR0pUcnFWSUFYOXlGSUV5Yi9EMUV0ejBkNFZBTmhqcUo4VXBXS2wzcXloampNek9uVXFuMTFtMGhJaWFpZGdCSXBWSWJaSmRrdEZ1U3ZVNElFWVdaZVFrQU9JNHpIY0F4T1EvT1F5bjFpT3U2Lys2NTVjYWJNbVZLT1lDekFLd2hvbnQ2ZWZqMUFBNVZTbDBRaVVSK21TNVROMnZXckhHMmJUL096SzduZVYyWkViVzF0WDBxdDBCRVZjenNaV1hPd0JoekJUTi9EZ0R4ZVB4VHJmVnFwZFIwQUhBYzV4c0FkZ2Z3RzgvekduTDF5OHovOVR6djV1enRXdXUvRVZHTjY3clI3SDNSYUhTMmJkc2JUUEl3OHprQW5pU2ljUURnZWQ1ZFd1czZBSHNCZUJzQWZOKy9ub2dXQkJrS3J6RnpacW16L1ltb2F6MGh4M0d1SktMREFOUUcvVE16MzJKWjFpdSs3NS9CekU5N25uZHcxcmd2SmFLTFhOY3R6L0YyVTFycnE0bm9VQURUZ2o1OUFEY1QwUWVPNHpnWmJSMGkyb09aZngwS2hiWnlIR2VyWEYrL0ZTdFd2Sk52dmNwaTh6enZqOGFZVndCYzdqak9FNGxFWWdIUXViNFFnSnVaZWRHYU5XdHU2YTRQSXJvVW5lWGNLZ0NNSmFLRG1QbWZBQjZOeFdJNkhvKy8wOTN4b245SmZOVUhhaFN3eFRrZ3Z3Mzh5UzFBNnJNTmszZ280MFZvVTlEMHU0Q2EvUVo0b01VajhaVVlMRExKTXdKSmVtblBwb3l2MnFCMEd3ZC82R2ZmQU9DdS8zVm1scVpMdEoyNng5QXIwWmFQcEowS0lZUVFwVTlpdk1LTXJ0Z0NYNTUxT2Y3UmNDNldMSDg3aU93b0tCUHlSVHRtUXVaRHRkdHVmUVQwakI5RHFlSHp0WkFZci9RUjBjbEVkSEtPWGZOU3FkUU9TcW5IbUxtY2lGWm03bVRtYWdDL1IrZGFJWm5HQW1nR0FLWFVOQUFYTTdOUFJOMW15ekF6RVpIeWZmOWZBUHAxa3FlbXB1WTRBSk44My85RklwSDR0TWNETXJpdUc5ZGEvNFdJOWlndkx6OFd3TDBBVkRnYy9qT0FHVVMwUUd2OUhCRk5BYkExZ0l0ODMzOG9PSHlyK3ZyNm5YUDFtNTRneWFLQ3IvTjZZNHpGWWlGbXRva29zeVJlRXpQUGpzVmlvNWo1Ym1aZW5VcWxMa0l2RVZFTk14ZDhIOGR4bk4ySWFEZG0zaFhBK1YwRFYrcU1qbzZPTXN1eXZoSjgvcVRydW04YVk3N016RHQ3bm5jUHZwanB2bHRyL1gzSGNRNUlKQkpQSzZYMlllWnlkSDV0VHlTaW42Y25wSXd4MWN5OENFRDJ4R1M2Sk4xNjJ6UHNoODZibVBjQk9DRW9uWGU3MXZvcHBkUUJPYjRPUnhQUjBmbmVkM1YxZFIyQU9UMS9oWXJtTkNKcUlLTGZ4bUt4UGVMeCtOcnk4dks3QUV4bTVzUG56WnVYZDEwalk4eGhBTFpQcFZKN0s2WE9CN29tQnZjbm9rTmtnbWZ3U1h4VkJKdWZEYXFZQnY3b0ttRHR1N25iak5rRjJQTGl6bzlEbk1SWFlqRElKTThJSSttbGhVdVhidnY1Q3cxNHR6VnovWEVHZjNFN0FObDNCTDQrYzNQOGFNOVpHRk14dko3R2tMUlRJWVFRb25SSmpOYzdvOG8zeGZaMVYrQ3RPVC9GcHl0YytIN0hCaytXcHQreVpaVmpteTBPd3F4cFB4eFdFenhwRXVPVnZBZDkzNzg4Y3dNUlBVbEVTQ1FTejBXajBhL2J0djFtTXBuY3ViR3hjUTRBeEdLeG1jdzhsNWxmeUR3dUdvMk9CbEFOWUdsV2Y4ZTRydnR3ZDRQUVdoOE00TEdpdktOdVRKNDh1UUtkRTAvdHdVM1ZYbVBtbTRKc2p3dlIrWHN4eWN3MUFKWUJHRWRFL3dId0JETy83L3YraXhtLzM0NnpMT3U0YnJwZXIyU1o0empUaUtqTTkvM1d6TzIrNzQ4bElqQnoxeCtSUk9RQ09OWDMvYnVJYUJ0bVByV3hzWEhoUnJ5M0ttUk5LblZIS1hVQkFOZnp2TDhiWTdvbWVlTHhlQWVBRHEzMWV1MTkzNzlMS1hXYzF2cTdudWM5cnJYZUhNQmRSUFJ0QUc4QmVBYkE5enpQZXo4V2kyM0N6Q2VtanczKzdUWUgwQkprSzNXVnA4dTNKazlIUjhjZjU4NmR1eXlWU2gzWTJOaTRJQktKYkZwZVhuNUNlbjhxbFRwTEtmV3o0TDFjd2N4N0VkSEJ2dTkvbk5ITndVcXBpNW41RkdaK0V3QldybHk1d1JvLy9jbDEzWDlyclU4bm9ydVkrVkd0OVRzQWptVG1YM3VlOTd0dURsWE1mQk9BdHhzYUdsN1NXbmY5R3dWWmVKZHByVnNCVlBZMEJtWWVSVVFMK3Z4bXhIb2t2aW9TcXdJWWZ4aW9jZ2RneGN2Z1R4OEhQdnNyWUZVQlk3OEJHdjlkY1BWT29MTE5CbnVrUlNQeGxSaG9Nc2t6UWpBenRiUzA3SVVpWDV5VVVoZzdkdXl3VFMrZE5yRWFQOTdYd2MrZS9oYytXYjRHUHFlemViNUFJSUFBV3hGMm5qNEpQOXc5TXV3bWVOTFNhYWZNakxhMm9tVy9oNWo1ME5iVzFrVkxsaXk1Yk9MRWlTVzlDS3dRUWdoUlNpVEcyM2hWbzZaZ1ozMEwzdjN3TjNqdncwZlEzckZoNVl2UkZadGpkdTJwMkdyU3ZyQ3RVWU13eW9FaE1WNUpxMlRteVprYmlLanJCN094c2ZHZnhwaEcyN2JQUnJCd3UrLzdWd0Q0VHlLUldHL2lKbDB1REoxcnlKU2tpUk1ubmcxZ0MyYSt4L084UlJ2VFJ5S1JlTjRZOHc0UnpYUWM1N0JFSXZISTh1WExJL25LZHptT014WUFtUG11VkNwMVo2NDJ0bTNmZ3M3TW4weXpBSUNJdk15TlNxbE5tQmxFbFBsTDVVVUFweExSMGN6OFFpS1J1Q3U5bzc2K2ZvdUdob1pQZW5wZjBXaDBOQkZOUmxCaXJSRE0vSFp2MmljU2liZUQwbVBYTzQ2ekJSR2xKeGpQYjI5dnZ3V0E3N3B1emdtVThlUEh6d1pnRVZHQ2lNNWg1cjBBck10bzBrRkVkd01BRVNrQW9WQW9wQUVzYTJ4cy9DQlhuK250UWJiTHQ0am9KNjdyUHBQZUg0bEVLc3ZMeTQ5bTVyYzl6N3U3MFBmWkh6elB1MXRySFNXaVU0am9tOHo4dC9iMjloTjZPTXdITUJmQVZkMjB1WnFaZTd3WUU5SDVQYlVSaFpQNHFqOFFVRDRWbUhRQ2FOSUpRTWNTUUkwR3JOSHB2Y09PeEZkaUlNa2t6d2pSMHRLeUZ4SGRqaUpmbk1hTUdUUHMwMHVuVHFqQ0x3Ny9Lbjc5eG52NFMvTkNmTjYrWVliNXVORmhmRWRQd1hkaVUxRVpIdDQvVnVtTEZCRVZzNzZvemN5bnBWS3BzS1NkQ2lHRUVJV1RHSzl2d3FHeG1MWE5LWml5MlRmeHdTZC94SUtXWi9INTJvV29xZG9PMDdZOEdGdE0zQk1WNFlrajRrbGJpZkZLMW5lVVV0bUxFMVFBNkpwWVlPWnJBVHhpalBrOU0wOE1NaDIrZzZ5RjNwVlN1d1V2Ry90am9GcnJrNG1vMm5YZEc3UFBYU2htZm9XSVhrdWxVdGYxWVNnTTRDSUFveE9KeE84QklIdUNaL0xreVJYang0L1h6RnlKemd3VkVOR1NkRFpVTnEzMXF1emZBMFMwT3dDa1VxbTNNcmY3dmo4cmFMc29ZMXViVWdvQTJwUlNSd1ZqUkN3V0crLzcvc2ZHbUxOZDE5MWdEWjVNU3FsRDBIa1BaMmV0OVFXcFZPcUJ4c2JHSmQwZHMyN2R1bC9NblR0M1dYZHRzaEhSaVFDYWlPaG1BQSt1VzdmdXdqbHo1aXp1NlRpbDFBN016T3ZXcmZ1L2NEaDhLb0EzUE0vTFdmN09HUE10ZEdZRkZjVDMvVTJJNkQwaXVsaHJQWXVJZnRYUjBmR1diZHZQQUJoRFJOOHF0Sy8rRW8xR2R5Q2lydmRMUkZQRDRmQStBUDdZdzZISGRqZWg2WG5lcllXYzN4anpnM3o3aXZHek9kSklmRFVBUWtXcmZsZlNKTDRTQTJWNDM0MFdBQ1M5dEJqR2pRN2pwRjFuWXJjWm0rSHY3N2JnLytZdnh0S1ZhN0gxSnBYWWJlYm0ySEhhcHBpK2FUWFVDUGhhQUpKMktvUVFRcFFDaWZHS1F5a2JWYU8zUVhUYk16Rzc5b2RJcHRhaUxEUm1zSWMxS0NUR0swbDNlcDUzWnVZR1k4eWJ3VXM3Rm91TmpjZmp2OVZhN3cvZ0VTS3FZT2JiRW9uRTB6bjZPcEtaL1ZRcTlVcXhCemxqeG95cTRJYm92d0JjdjdIOWVKNzNEd0I5WHBEQmRkMG4wNitqMGVob3BaU2psSEtZMlFDSUVkRXNkTjRrK3hVenY1Vy9wN3dVRVIwTTRLUEd4c1ozalRIWE03TUMwQUhnU0FBZHpQd2FBQmhqRGdMd1NIQmN1ZS83aHdDNEMraWFFQ0xmOTVkbjlQMEVBQ3Z6Wk5Gb2RBWVJYUWRnRllBUGllZ2EyN1l2TjhZOENlQWUxM1ZmQWJBRXdHVys3NytlUHE2M0V6d0EwTkhSNFZ1V2RRa1IzY0RNNitiTW1iTzA1Nk1BWmo0Y3dOdHo1ODVkWm96cDdXbTdsVWdrN2dSd1ozMTkvZGN0eXpvRndIT2hVTWhINXhQdFAvUThyNmVKeTgyTU1iZjM1cHpNUEsyUWRscnJDSUJMQUJ6YWVSaGZDK0F6QUpjUjBkTmE2Mzh3ODNXSlJPSVpkR2J1ckdkak05WUtWYXlmelpGRTRpdFJiQkpmaVlFZ2t6ekRtS1NYRmxkRm1RMW5xMDNnYkxVSlR0NHRnclVkU1ZTWGo5d0x0S1NkQ2lHRUVJTkRZcnorbzFRWnl0VElmZitBeEhpbGhwbEhSNk5SWTl2MkZHYWVTa1JUQWRRQ2lCcGpEdk45LzFFQVJ4RFIzd0FjRGdCRTlDNEFoWXdieXRGb2RBZDBUbTY4bEozOXdjeWJHbU5xZXhoS3Q3OXJLaW9xZGdSZ01mT1QzYlVyaG1DQ0JzeGMwSjB5eTdKMklhSS9CY2Urejh4ditiNy9JSUIvZmZycHArNzQ4ZVBEdlIyRDR6amZBN0FaTS8rMGN5ZzhqWWdPQ3NhMW5KbFBVVW90TXNaY3hjd1hBUGlJbVk5VVN2MktpRzdSV2kvM1BPOTM2Y3dQSXVvcXFlWjVYdGNhVExXMXRlSHE2dXBqQWZ3Y1FKWHYrMGNrRW9uL2pVYWp4cktzVTRub2Z3QWNhb3g1aDVsdkphTHJHeG9hTnVwR256Rm1kMmEraElnczEzVjNNY1pzUTBRL05NWk1UQ2FUUnpVMk5xNzNwRGd6cDh2YytjRWsxRmQ5Mys5dVRhTWVoY1BoOUw4RlorOExKaXMyUStmM29nV2dBY0JtUkhTbjF2b3dacjV2eFlvVmY4aFRsbThzTXgrYlkzdGVSR1Ixczl0MkhPZGJSSFFTZ0wySVNESHozNWo1WE0vei9nVUFkWFYxejRWQ29SdUlhQzhpZWtwcnZZaUlIa21sVXI5dGFHand1dW03cUFieVozT29rL2hLOUNlSnIwUi9rMG1lWVV6U1MvdFBtYTFRWnNzRld0Sk9oUkJDaUlFbk1aN29ieExqRFM2dDlmMEF2Z1pnQ2hIOXdMYnRINkF6UStSRFpuNlBpQmhBZysvN1Z4RFJhbVBNb3dBT0FmQVlNeE1SM1dhTU9ZNlpiMTZ6WnMxVDgrYk5XMjFaMXEwQXdNd2JsQVFqb2hzQTNOQ1hNU3VsZGdJQTMvZUxmaU01ZUg4R3dFb0FJUUN6ZzEzeFFvNWZ0V3JWSzlYVjFkOU5KcE92WjA1d0dXTXVtakJod29zWlRTL1NXcCticXc4aUttZG1wYlZlRGVCcEFMc3g4K2NBZmdrQW51Y2RFb2xFUnBXVmxkbUpSR0pGc0g3T1B3Rm9JbnFSaUk2TXgrT2ZtSHFHOXdBQUlBQkpSRUZVMXRmWEg2Q1VlcEdJZnF1MXZnYkFsZ0JhUE0vN2QvcGNVNlpNS1I4N2R1elhsRkw3QmRreG13TDRGTUFSUVRZSUdoc2JYUURIYTYwdkFIQXlFZjJRaU83MGZmOHF4M0h1U3lhVHQ4K1pNK2ZqbnI0MlJMUmw4UExSWUN4TEFWd0dBSzdybnFhMURoUFI4Ylp0djZlMS9vbm5lUTlwcmM4RHNEMHoxeEVSbVBsRDI3WnZCZkR4aWhVcmZwZlI5MDdHbUExcm5hUHpabnJtdzVMR21QT1llU2FBN1lMOWkrdnE2bXBzMjk2YmlPcVllV2NBT3hCUkdJREh6UC9qZWQ3dmFtdHJ5eW9ySzQ5U1NwMURSQS9YMU5UY1ZsTlQ4NXYyOXZiem1wdWJNOWNEK3JmbmViUFJDMXJyZzRub3NheHRleExSSWN4OElCRk5DTWI2VndEWGVaNzNRbWJicHFhbUpnQjdCOWxIUHdhd0Y0RHpMTXM2VDJ2OUNZQmZlNTUzVVhkak1NYkVtWGxHSWVObDVsRkV0Q0I3ZTMvK2JBNDNyYTJ0dXhMUkwxRGsrS3E2dWxyaUt3SGdpL2dLUURFbmVteG1QaldWU3FVV0xWcDArZWFiYnk0WlBTT1VUUElNVTVKZUtnYUtwSjBLSVlRUUEwZGlQREZRSk1ZYlBFVFVCS0FOd0h1Kzc3OXJXZGE4ZUR6K0lZQWswRld1N1gybDFBRUFqbWZtTmdDbmU1NTNXN0QvTUFCWEU5R3ZSNDBhdFRnYWplNEo0RXNBWHZjODcvbnM4ekh6clFCZTYyRllPeExST2ZsMk12Tk9BSm9iR2hyZTdmMDc3aDR6dncvZzRQU3NBRE12QVhDSDUza3ZGM0w4L1BuejI5RlpBaTNibStsSkwrWU5Fa2V5eDlEMW1vam1FSkVQNEUzWGRkT2x0dnptNXVhdUo2Z2JHeHMvZHh6blZnQ2hSQ0p4WDNwN1EwUEQzRmdzOW1YZjl5OGxvdjBBZk9MNy91a0EyQmh6R29BVDBUblJrYjVYOHlFelg3aG16Wm83NXMyYnR5cDdYSjduTFFWd1JXMXQ3ZldWbFpWSEU5RzVTcW56eThyS3p0WmE3K041M2w5NmVGL0hCeE0xNHdEOFZDbDFRendlVC85Y3N1ZDVKMml0RzRqb2VpSzYzeGl6bEpuTGlHaFhabTVqNWdlU3lhUmJWbFlXQlhCc1ZoYk5QR2IrV1o3emFpSTZQK1B6U1VUMGZXWmV4OHpQTDErKy9ObHdPQndLaFVLM00vTTRJcHJMekRlblVxa25HaG9hdXNyckJmKzJ2d1R3UUgxOS9jR1daVjNDekp0blR2QXc4ei9RT1huVks4ejhLWUQvWStaUE1qWWZnTTUvbzlYTS9FQXFsYm9qbUhETHE2R2g0VlVBcndabDNVNWs1djhob2ttKzc3OVV3REFlSktMeEJRNzV0RHp2bzk5K05vY1RpYS9FUUxFc0M5WFYxVVY5a0lhSUtnQ2NyWlRhVXVLcmtVdCt5d3d6NmZSU0lub0lrbDRxQnBEdisxaTVjbVV4bjBZQU92K1F2ZG15TEVrN0ZVSUlNYUpKakNjR2k4UjRwU2VZNUpuUHpNOFMwYzdyMXEyN1lzNmNPWXV6bWluSGNmWlhTbG11Nno0UlpJMzh6dk84aG94KzlnSHdQSUNqWE5kOXVMdHpwck1hZk44L01KRklQSlcxMjlKYXIyRG1XeEtKeEUrSzhSN3pzR094R01YajhZNStQRWRCSmsrZVhMRnc0Y0kyNUNncnRySHE2K3UxVXVvWkl2S1krUzBpK3BQcnVnVmxLMlZRV3V0REFSemdlZDZSQUZMcEhjYVlad0ZNY2wzM1MrbHRXdXR2QXppN282UGpxTzR5ZjdUV0VTTDZtdXU2OStUYUg0bEVLak1udVlvbEdvM09VRW90VGlRU0t3bzhoQ0tSeU9qK0dBc0F4R0t4VUNxVk9tVGR1blYvM05oenhHS3hFRE52NTdydUJ1c0lhYTJmQWpERzg3eXY5N1pmWTh3N0FCYTRycnRQeHVhQit0a2NzaVMrRW9ORjRpdFJiRExKTTh5MHRMVHNCdUJPQkduT3haQk9MdzJIdy9MMGdlaFdLcFhDcWxXcmlucVJZdWExUkhRck0wdmFxUkJDaUJGTFlqd3htQ1RHRTJKWUl4Unhza3FJb1VUaUt6R1lKTDRTeGFRR2V3Q2llSUwwMHQraWlCZW5kSHFwWEp4RUlkSnBweFVWRlVYck15UHQ5RDVtSGxXMGpvVVFRb2doUW1JOE1kZ2t4aE5pV0pNSkhqRWlTWHdsQnB2RVY2S1k1RGZPTUNEcHBhTFVTTnFwRUVJSTBYY1M0NGxTSXpHZUVFS0lvVTdpSzFGcUpMNFN4U0NaUE1OQWEydnJya1QwQ3hUNTRsUmRYWTFRS0ZTc0xzVUlvcFJDVlZVVnlzdkxpOW10emN5bnBsS3BueXhhdEVpZVJoQkNDREhzU1l3blNvM0VlRUlJSVlZNmlhOUVxWkg0U2hTRFpQSU1jYTJ0clhzdzh5OEJUQ2xXbituMDByS3lNa2t2RlgyU1NxV3dldlZxckYyN3RwamR0aFBScjMzZlAxUHFpd29oaEJpdUpNWVRwVXhpUENHRUVFT1J4RmVpbEVsOEpmcENmdnNNVVpKZUtvWUtTVHNWUWdnaENpY3huaGdxSk1ZVFFnZ3hWRWg4SllZS2lhL0V4cEp5YlVPVXBKZUtvVUxTVG9VUVFvakNTWXduaGdxSjhZUVFRZ3dWRWwrSm9VTGlLN0d4SkpObkNKTDBVakVVU2RxcEVFSUkwVDJKOGNSUUpER2VFRUtJVWlieGxSaUtKTDRTdlNXL2lZWVFTUzhWUTUya25Rb2hoQkFia2hoUERIVVM0d2toaENnMUVsK0pvVTdpSzlFYlVxNXRDSkgwVWpIVVNkcXBFRUlJc1NHSjhjUlFKekdlRUVLSVVpUHhsUmpxSkw0U3ZTR1RQRU5FYTJ2ckhnQWVCTEJkc2Zva0lvd1pNd2JoY0ZqU1M4V0FzU3dMVlZWVnFLaW9LRnFmUkZRQjRFeWwxTTF5a1JKQ0NER1VTSXduaGd1SjhVUXVqdU5NTjhaay8zNnpITWR4NnV2cnR5aWdDMVZmWDM4b0FLc2Z4dmFOK3ZyNldjWHVONjIydGpZY2lVUW1SU0tSalg3Y1B4cU56aTdtbURMUTdObXp0OHpjWUl5cE5jYWMyZHVPdE5ZSGE2MG5kTFAvMnptK0J3WlZMQmFiWm95NTNuR2NuYkszUXlyZURBc1NYNG5oUXVJclVTaVo1QmtDV2xwYWRnWHdheFN4Zm1nNnZWUXVUbUl3cEM5UzRYQzRtTjJHbWZrNEFCY3hjMUVmY3hCQ0NDSDZnOFI0WXJpUkdHL2tNY2JzbzdWK3FyYTJOdWMvdWxMcU53Q2V5ZHdXaThWcWxGS2VaVm5uRmRELzZaWmwvZDRZYzJlUmhnd0FjQnpucTBUMHJGTHEyZHJhMnVwaTlwMVdWVlcxZjNsNWVVczRITjVsWTQ1M0hPYzd0bTAzT1k1elJLNzlzVmhzVkN3V0c1L3J2NWt6WjI3U1hkL0dtQk5Db2RCOHJmVzNNemFmQnVBWHhwamRDeDFqWFYxZEhSRTlCaURudjAvd3RYME13TzhLN2JQWXROWVBhYTN2Uk1aRVlTcVYyZ0hBZVVRME03MHRGb3VOOTMzL0xhMzFxNDdqRk8yNkxBYWV4RmRpdUpINFNoVENIdXdCaU82MXRMVHNCdUJPWnQ2OFdIMm0wMHVsZnFnWVRPbnZ3MVdyVmhXenZxZ040T3pXMWxaNzBhSkZsOHRDY2tJSUlVcVZ4SGhpdUpJWWIyUmg1bGxFZEVCMWRmV042SndrS0JxdGRUMkFxNWg1UlVkSHg1VUFZSXpabjVrZksrUjRJanJjZGQwbnM3Yzdqak9kaUo0Z29qSm12cnU2dXZxcnhwZ05qbWZtcE9kNUwrZnJ2NzYrZmx2THNyYlB0NStadnh5ODNNTVlrN2RjRkRPLzVubmVoOW5iRTRuRXM4YVllVVIwWlN3V2V6UWVqM2RrSFhjK2dKL202ck9pb3FJZFFNNmJkckZZYkRObXZoN0FrdmIyOWxmUzI5ZXRXM2ROV1ZuWkNRQ3VBdkNWZk9QTlpOdDJlZ0xxdGx6N0t5c3J2eFY4blgvVlhULzE5ZlhiS3FVYUN6bG5BZmJ5UE8vdkFCQk0xaHhOUk04QlNLVWJFTkYyd2NkRWVsczhIdjlVYTMwK0VkMU9SSTFhNjdNOHo3dS9TR01TQTBUaUt6RmNTWHdsZWlLVFBDV3N0YlYxRDJiK0pZcjQ5RUU2dmJTc3JFeWVQaENETHYwMEFoRmg3ZHExUmVrekkrMTAzS0pGaTg2VWk1UVFRb2hTSXpHZUdPNGt4aHM1UE0rN1NXdTlMeEdkV2w5Zi8vZUdob1pIaTlGdlVQN3J5ZURwNHNQbnpKbnpjYkRyUXlMNlpTRjkrTDcvUWZZMngzR21LS1grQW1CVEFDQ2lhN3ZwNG5NQWxmbDJXcGExR3pQZmxHOC9FVm5CeHpPWk9aV3ZIWUJqQUh4WVgxKy9QUkd0bC9YRHpQOEJzTFh2KytjNGpwUE02UHV2NmRlKzcxK2tsRnFiY2N5bHlGOXlUREh6UXdER0FEaTZ1Ym01YTlIdE9YUG1MSFljNTNhbDFQbU80NXliU0NSdXlOZUg0empWSFIwZGlvaU9ZZVovTTNPajR6aGpnL0YwTkRZMmZnNEFTcWxqbUpsVHFkVC81Y3FPU2FWU256VTFOUzFYU3EwbW9xZXkzdnZYQUV3S01vVTJ3TXc3RU5FVVpuNkNpRG95dG4rYThYVTZuam92aW5ka0hXNEFKRmV1WERrbmM2UG5lZmZYMTllN1Nxay9BTGpYR0RQWGRkMDM4M3dkUkltUitFb01keEpmaWU3SWI2Z1MxZExTc2lzUi9XK3huejVJMXc4Vm9wVDR2by9QUHZzTTdlM3R4ZXcyeWN6WGJiYlpabGNTVWRFZWN4QkNDQ0g2UW1JOE1aSklqRGN5QkJNbmM5R1pLV0Y4MzY5UlNoMERBTXg4TUJHVkEzZzQzWjZaeTRub2VHWnVJS0xYZzgydnVhNzdld0NvcTZ1cnNXMzdGU0p5bVBrQ3ovT3VLOFk0alRGUlpuNmVpQ1l5ODBtcFZPcXRYTzBzeXpxT2lNNW01bnM4enp0NVk4K250VDZZaUI1ajVtOTBseEdVMGY1MElycTBrTDU5Mzc5VUtUVVJ3RTk5MzY5SkpCSXJBS0Mrdm41bnk3SmVZK1piUGM4N0k4YzVyaUdpQzVqNUFjL3pqcy9lUDNueTVJb0pFeWE4VFVRem1YbHZ6L1Ara3QwbUdvM090bTI3cVp2aHZlaTY3ajZ4V0d3cjMvYy9JS0s4eXdRdzg3V2U1MTJZYTU4eDVsbG0zdFB6dkp3WlNWcnJoNGpvbU16M244WFNXaThnb25iWGRhY0Q0SXhqbHhCUnErdTYwVng5TzQ0emxvajI5RHp2OFc3ZXB5Z2hFbCtKa1VUaUs1R0xaUEtVb0phV2x1Mko2T1ppWDV5cXFxb2t2VlNVcFBUM0o0QmlYcVJzQUdjdFdiS2tuWmwvTGhjcElZUVFnMDFpUERIU1NJdzNNaVFTaVFWYTYwdUlhSk5seTVZdEhEZHVYQjB6ZnlmWVhRUEF5dmdjR1RmOXB6SHorT0QxS2dDLzExcHZEdUE1SW5JQTNPQjUzblgxOWZYYmZ2NzU1NjN6NTg5ZnViRmoxRnJ2QytDM1JEUUt3R0dlNXoyUnE1M2pPTHNSMFkrWStYblA4MDd0cWQ5b05EclZ0dTJkY3UwcnBGeGJLcFY2dGFHaDRSTUE4RHp2VmdDM2FhMVBKcUxGcnV1dU4wYkhjYTVVU3ExMVhmYzZBRWxqek0reSsxTktuUStnUXlsMVkvWStyZlZSQUg3TXpBM0xseS9QK2Q0V0xseTRkc0tFQ1ljQ2VCdkFZOGFZQTF6WGZTM1AyMytKbWRmYlIwUmRFemJNZkZid2IzMFpnRTh6MnpIelZDSTZHOEM2UEgzM1dYMTkvU1FpbWd3Z3FiVmVsVFhPMFFER2FhMVg1ejY2azliNm9mVHJWQ3ExYVRwRFNaUVdpYS9FU0NQeGxjaEZKbmxLVFBEMHdRUE12RTJ4K3BUMFVqRVUyTGFONnVwcXJGNjl1cGhwcDZOODM3OTQ4ZUxGVzByYXFSQkNpTUVrTVo0WXFTVEdHeGs4eitzcVc3Wmd3WUluQVR3SkFGcnJmekx6T00venBxZjN4Mkt4OGN5OGxJanVkMTMzekt5dVhpS2lXY3g4aytkNTU4VmlzWkR2KzA5V1YxZlh4R0t4YUR3ZS94UzlaSXo1V1ZEQ2JDVXpIK0I1M3ZONTJrVUJQTVhNYzl2YjJ3OUZ4aG91K2RpMnZUMHozNTFyWHlIbDJpekxPaGpBSnhtYkdNRCt6THhETEJiN1J6d2Vid0VBcmZYV0FNNEQ4QktBNUlZOUFWcnJDSUJ2TWZPOXJ1dCtsTFh2ZTBUMElETXZWVXA5ZDhHQ0JYbHYzbm1lMSt3NHpoRkU5SHRtZnRseG5POG5Fb2xIc3RzeDg2dWU1NjFYN3M0WWMyWnd2Z25NZkFLQXYzbWV0OEZrVkpCeGREWVJGZlV4OUV5MmJhOW01bHNBWkY4amR3Q3dJek0vVFVRZjV6dzRoMlF5MmRGekt6SFFKTDRTSTVYRVZ5S2JUUEtVa01XTEYrK1VTcVVlQWJCRnNmcVU5Rkl4bEtUcmkvcStYOHluRWNMTWZCeUFKY3dzYWFkQ0NDRUduTVI0WXFTVEdHL1lzckIrQ2ZnVU1rcGliYVEvQktYRWJnSUFaajZmaUNJQTd0aVlDWjVBQ3hITkJYQXBFZjNKR05OdFl5Snl5c3ZMVjJXMlkrYTVudWZOem00YmxKajdmYTUrTXNxMTdWOUl1YmEwam82T2s4ckt5dDVoNXZzQWZDdllmQTBSdGFWU3FlN0t4MTFDUk8zSlpQTEtySEdjUWtTM01mTXFBSHZGNC9IM2V4cERJcEY0eW5HY0E1VlNmeUNpaDQweCt6THorWjduTFNya1BSRFJsUUJHQjVOckcxQktXUURBelAwMnlST1B4ejhEa0QySkNLMzF5d0I4cGRSSmZmaWVFaVZBNGlzeDBrbDhKVExKSkUrSmFHbHAyWjZaYnllaW9sNmNKTDFVRERXU2RpcUVFR0k0a1JoUGlFNFM0dzAvV3V1L0VWRlhxVExmOTcrZVNDVCttdFdNMEl1Sm55RHJnd0hBY1p3dkEvZ3BnSGVXTEZseW51TTQreW1sOXV2bE1KOXhYZmNlQVBkSG85R1p0bTJEbWYvRXpLOFcyZ0VSblpXOUxScU56bEJLZmEySFEyUEJ4MzBkeCtscElmaVhpV2dyQU9sZjdFOHk4L3RhNnoyWmVUSVJIUTdnSWFYVWRscnI3WWhvdlRKanhwanRtUGxRWnI2M3NiRnhZWHJveHBoN0FKd0E0TCtwVk9xYmpZMk5EVDJNbzBzaWtmaVRNV1l2QUk4QU9BTEFkeHpIT2REMy9aYWVqdlY5L3cybFZES1pURFpwclNkNG5yYzBxMGtvK05odjVkcHkwVnBQSUtMZG1ObVZDWjZoVGVJcklUcEpmQ1hTWkpLbkJFaDZxUkRyazdSVElZUVF3NEhFZUVLc1QySzhZZWNCQUM4RGlBQTRKRmNESXJLWXVUZlpQUXdBZFhWMU5VU1V6cEE1Y3VIQ2hXc25UcHpvTVBPeGVjNmpBRlFBNkdEbWRSbmJQd0x3SXRZdmNmWmFJcEc0SWZONHJYVTlFUjNIekE5Nm50ZVF0ZTlJWk4wN3NXMzd5d0RXSzFXV3gzK0o2SmdDZmw4ZkIrQkJBSnRrakgyOWp3Q09KYUpqZ2M3TUlpSjZQTDJqbzZPajNiYnQrUUNPZEJ6bmlVUWk4V2QwZmkwWE1mTzdSSFNHWlZsZjExcC92WUF4ZDBrbWswK0dRcUU2My9kdkphSXRsVkovOVgxL1JrL0hKUktKWDlYVzF2NnV1cnA2TGpPM1JpS1IzWnVibXpNbmRFTEJlMnVmUEhseXhjU0pFMytlM1Fjenp5SWkyeGh6ZTU3VDdBQUFTcW5yalRIclRSYTF0N2RmT25mdTNHWFpCeERSUWVqTVFQTzExai9wNlgwdzg3eEVJdkZZVCszRXdKTDRTb2oxU1h3bEFKbmtHWFNTWGlwRWJ2MmRkdnJCQng5Y09YWHFWSGthUVFnaFJMK1FHRStJM0NUR0d6NDh6M3NBNkNwTGRrandlbGNBbDZYYk1QTU1JbEphNjY0TUg5LzNRMFFFWmo1WWErMWt0UDE1SXBGNGJzcVVLZVdoVU9ocEFGTUJ6SE5kTnc0QXJ1dGVEZURxWEdNSjFuaDVEY0RWdWRhQUtjQjBBR2NBZUIxQWo5a3VydXMrRE9EaGpUaFBYckZZcks2am84TXFwSzN2K3gxbFpXV25wRDl2YW1yNlQxMWQzWTYyYmI5R1JFOUdvOUZZWTJQalBOZDFMNnV0cmIycHVycDZGeUs2cHJkanNtMTdUandlbndmZ21GZ3NGb3JINHgzUmFCUUFRRVI3T1k1VG1YWElxUFNMK2ZQbnR6dU9jN2RTNnVmbDVlVjNBL2grUnJ0UThEN2F4NDhmSHdad2F2YTVNMjYwYjdBdnl3blpHMEtoMEEwQU5wamtZZWFqaVFoRXREMkEyUUJ5M2cxbFprVkVOVVQwRkFDWjVDa2hFbDhKa1p2RVYwSW1lUWFScEpjSzBiMytURHNOaDhOcjNudnZ2UnVuVDUvZWIzV2doUkJDakV3UzR3blJQWW54aGkvZjkxT1daV1hlQkJyTnpJdXpTcjJrZ28vSnpPMUVsSnd5WlVwNVRVM05vd0I2S29WV01yVFdid1BZckxmSEVkRmMxM1gzVG44ZWo4ZDdMSU9XS1h0dG9hYW1wdVZhNjI4U1ViTnQyN2NDMkJzQXo1OC9meVdBNXlPUlNGVzZiWGw1K2JFQWJtUG1BOXJiMjEvSjdqc2NEaDlKUkhmNXZ0OVZGaTRlajNka3RtSG1uWUxKa2t3Vm1aOGtFb2tidGRhN0VORnhXdXUzUE0rN096ZzJURVJRU3JXNXJyc2ljMndaWS93VGdQcTJ0cmFjMTlKZzR1aUlWQ28xdWFPajQ3UE1mYzNOelo5bnR6ZkdmQTNBVndHOHlNdzFBRDcxUE8rYnVmcDJIT2NFSXJxWG1WL0t0VjhNRG9tdmhPaWV4RmNqbTB6eURKSlBQdm5rcXdEdVkrWklzZm9rSWxSWFZ5TWNEa3Q2cVJnMjBtbW5xMWF0UWx0YmNSNGFJS0pSQUM0ZVBYcjBPR2ErbUlqa0lpVkVZTm0xR0RPNkVwTjk0QUFHNmdCTUFPTlRKcnl2Z1BmSng5OCtCNWFPVzRiVjlEUDRnejFlSVVxTnhIaENGRVppdk9HcG9hSGhkUUQ3QUVCZFhWMWRLQlRhbTRqdWQxMzM0blNiV0N3Mm5wbVhFdEZUcnV1ZW1kNWVXMXNiSGpkdTNKOEJmQzI0a2R2YjlYZjZqSWhTUGJmYXdHWUFsaExSL1lVZXdNeG5NUE9tMmR1MTFxY2pUN1pTaGpNOHo4dDVMcy96UHRSYS94TEFqMkt4MkdZWkUwZXA1dWJtcmdrYngzRW1LYVdnbEhvM2MzdkdmaFZrdkd5d0w4TlBQYzlicjJTZE1TWjduUnNHY0h4UVh1NFh4cGczWE5kdFJMRDJrTy83N1FDUWF3eGE2eW9pV3BGclg3QS9HWXp4ODN4dDFoc0k4NFZCQnRuUGczV09IbkFjeDBra0Vvbk1kak5tektoU1NsM0N6QXVYTDEvK1lFLzlpb0VoOFpVUWhaSDRhdVNTU1o1QkVLU1gvaDZTWGlwRVFTekxRblYxTlppNW1FOGpqRkpLbmQ3YTJycWFtYStSaTVRWTZmNTdLNnBIV2RnZlBnNVBBYnNBK09LSlNzcFlOVmxoWlFYdzZwcngrUFBLbS9GeTlabVlOMGhERnFMa1NJd25STzlJakRlODJiWjlZUER5dFVMYXo1OC92OTBZTTVhWnIvVTg3MEpqekw3OU9MeHNZNEtQRzd2bXdQdXU2NjYzZG96V2VsY2l1aTZWU3AzUzBORGdaZTA3R01EWTdFNll1VXdwTlpxWkx5Q2l6N1AyalNXaUs1ZzUxTU5ZM2lTaTAzM2YzeFpBenV5Z0lBTm5iVHdlZnk5UEg2TUFRQ25WNCtSSlR6elBXMXBmWDMrYVpWa1BCamZvR3hGay9DaWw4aTRlUVVUYk1ITWkzLzdlMEZwL2lZajJCUkQzUE84dkFDeGp6TGtBN3F1dHJkMTUvdno1WGI4blJvMGFkUnVBTFlubzJ3c1dMSkRTUkNWQTRpc2hla2ZpcTVGSkpua0dtS1NYQ3JGeCtpUHROUGdENlp5V2xwWjFrbllxUnJMV24yTjBoY0pQbVhFaUNGMjExWmtCRUtBQStPajhDS0Fhd0FFRTdCY0tZY0dhVy9GOFJRalgweW40WkRER0xrU3BrQmhQaUkwak1kN3dGSXZGeGpEemp3Qjg1THJ1bndzOWpwbjM5enp2dzM0Y1drNUVOQlA0SXJPa1NEWUhzQU1SOWZxK2kxTHEvbmc4dmw1V1REUWFuV3piOWhVOUhVdEU1Y0hIbk85bDFxeFo0d0RzQ3VDditLSjBYbllmWXdDZ282T2p6NU04QU5EUTBQQ28xdnAxei9NV0JadEdBd0F6NTV6a2NSekhRV2ZNMmVQNlNEMkp4V0loMy9mdkN6NDlLL2lZU2lhVFA3QnQrN1dxcXFxSEFCd0pJS1cxL2drUkhRUGdEdGQxbitucnVVWGZTWHdseE1hUitHcmtrVW1lQVNUcHBVTDBUWCtrblFLb0pDSkpPeFVqRnQrRWlyVmx1QVRBMlVDUXJjTUFCZGs3NlcxZG1UeGZDTEdQNlNCTVg1dkNnV3R1eGFFVmsvQTJIWnI3Wm9FUXc1bkVlRUwwamNSNHc0N0Z6QThER0EvZ0pPU1pTTWhsTUNaNEprK2VYQUhnTUFBZ29oZTExdmY3dm45VlEwUERKOEcyeGN4czliWmZJcG9LQUw3djkrdDdTcVZTV3pxT005YjMvYVcrNzQ5ajVwTUJ0Q2VUeVp6WjFtVmxaV2NSVVpudisvL2JUYmRqQVlDWk4xamJabU5sVFBCQUtaVitxQ2huNWhRUm5SV2N2ODhUTGI3dlgwaEVEalAvenZPOHJxeXl4c2JHZnhwamZrUkVkMnV0cTRsb0xvRHptUGxQbnVlZG1hKy8ydHJhY0ZWVjFVK0Njb0lmK2I1L2ZpS1J5SmNSSmZwQTRpc2gra2JpcTVGRkRmWUFSb3BGaXhaOVNTbjFPd0JGdlRpTkhUc1c1ZVhsY25FU0kwWTY3YlRJYWRXamlPajBscGFXczE5OTlWV1ovQllqeHFwYk1XRnRHYTRGOEdNQW5aTTd3UVJQMTh4T2R3anBVbTViUXVFdmF4ZmgxQ1YzZkpFSkpNUklJREdlRU1VaE1kNlE5aVVBVUVxVkF5Qmp6SE1BdnNYTVQ3dXVlKy9nRHUwTGpZMk5jMXpYRFhtZWQxMTZXelFhblRoaHdvUW5BR3dKNEY0QUx4UFJLVXFwOTdYV3QwUWlrVW11Nis3dGVkNmUrZm9sb3JsRTlFSG10a2drVWdiZ2V3QmdXZFp6anVOY0dJdkZabVkwYVNLaTlVcTRiYXhRS1BSdHBkUUh0bTJ2TGlzcit5Z294WFp6VTFQVDh1eTJXdXRkaU9nQ1puN1BzcXk4a3p4RU5BVkFXMU5UMDhwaWpER0hDY0Y1TnBoRU1zYWNSRVJITS9QYmlVVGk1YjZjUkd2OUZRQVhBMmp0Nk9qWVlPTEdkZDE3Zk4rL0twaXdPWStaMzI1dmJ6OFFRREpmbjlYVjFUY1MwWVhNdkppWnYwSkVMOVhXMWtyTnJ5S1QrRXFJNHBENGF1U1FmNGdCOFAvczNYbDhFOVhhQi9EZm1TUnR1cVVydXlCTHNlelFGa0YyVUs0WGtFVVE5d1VWRVpRS0Nvb0lDTldMaXJMdmNoVVVVQVFWTENndm9pQ0lYSlcxVUJhcEZCRHBSa3RMRjlwMFNlYThmN1NKblNacGszYlNaSnJuKzM2OEw1MU16cHl5Wko3T09lZDMwdExTZWpERzFuSE9tOHZWSmkwdkpaN01HY3RPQVdnWVk3TWlJaUlZTFRzbG5pQmpOZnhWSFBQQU1jRzBUSWV4Q3F0MXlvL3hDa3Q0SkQ4TFZSZ0VLbi9aRnlvczhoTVJ6SmZnQXpZTk5qUFdDYWt2cU1ZalJGNVU0eW1PT2pJeWNoVmpiQ0lBQStkOGJiZHUzUjdpbks5aGpHWG01K2MvWisxTkJRVUYzTWZIcDRCekx0dWZCV1BzZGdEZ25OdDhPRi9PQUFCZHUzWnRKZ2pDOCtVclJnSTQ1MS9FeDhkUEJtRG8xcTNiUU1iWVFzYllGRzl2Ny9GUlVWSHZaV2RuTDdhMVA4dkpreWYvWGZIcnJsMjdSZ3FDc0JSQVo4NzVPZ0NSakxGM09PZnZSa1pHbmdmd3RkRm9YSmVRa0hEV1ZpZEZVUndiRlJVbGlVcmpuQWZiT1BjQVkyd2RZOHdmUUM2QWZmSHg4ZDlVUHE5YnQyNzNBZGpHT1JkRlVYd2lQajYrMUZwN1hicDB1WTF6UGhEQUdWUzlDdXV0eU1qSU9aV08rVlZ4dm9tYWN6NFlnQ2dJZ25tVlUzaDR1TGRPcDVzUDRGWE8rWFZSRkorQXhVSnkrMFZHUm5ZQThCMEF0ZEZvZk96czJiUFhyYndlQTJCOCtkL0ZMTWJZblZxdGRsZGtaT1M3OGZIeGg2eTF5em0vRjhDWDhmSHhqM1hyMW0yWUlBaTdkVHBkQk1yMkdpSXlvUHFLRUhsUmZlVVphSkRIeVdoNUtTSE9RY3RPQ2FrNXZnUStlbzQ1QUNhWEhRQlFZWUNIbXdaMXlyKzJlcXV4Zmt6RE9HTDFLdmp6V014bXNTaVJ0ZU9FdUJHcThRaHhEcXJ4bENNcUt1cExBS001NTF1TVJ1TjdLcFZxTDJQc0NJRGZPZWZIQWdJQ1hvdUtpaW9XUmJHRU1WYkNPUzhWQk1FSXdJdHpQZ3VBVjFSVTFHek91VGNBTDVRTlR0aTFjaU1xS21wYitRUGdXNHd4RVVBL0FPQ2NXNDBvUTlrS28zYWlLTjdMR0J2T0dCdUVzbGk1NndCZWlZK1BYMjg2OGRTcFV3Y0I5T2pXcmR0amdpQXNBakEvT0RoNGZFaEl5UFNUSjArYUIwOWF0bXlwRFEwTmJXZzBHbThUQkNHQ2N4NVozbTRuQUZrQW5veVBqLzhNS0J0VVVxbFVEekxHSGdFd1Y2MVd6eTBmOE5rcUNNS1dFeWRPWEpKMGxyRzFGdCtBN2Z2QytmajQrRW0yWG95T2ptN0JPWDhMd05Nb2kwY2JlZnIwNmFNQTBLMWJ0NEdDSUx3S0lCTkFJZWRjQzJBNFk4eWZjNzdTVnB2bC9Zbm5uSitxZEhoY3hTK2lvcUtpeS9kbTBnTW9aWXlwVVBabjFaRnp2di9FaVJPRjVlZU41cHgvQUNDY2MzNU9GTVV4cDArZi9yT3E2MWNsUER4Y0IyQXZZeXhFRk1XWFQ1OCtmUUFvRzhCU3FWUmpBRHpNR092Tk9SY1pZMStYbHBhKzRlWGxsVzQwR21jSmdqQ05NZmJ2eU1qSTg0eXhyMFJSM0gzcTFLbDRsQThRbG4vZkl5SWpJOWVXZnk5NUJRVUZWMngyaGppRTZpdENuSVBxcS9xUEJubWNLRFUxdFR0amJDdktsbjdMd3JTOFZPWmxkb1Fva21uWktlZGN6dGtJcG1XbldRY09IRmc0YU5DZzZtWURFcUlvZVlzUXB0ZGdEb0NwVlozSHl2L0g3aCtEVEN0N0dBQVZYaTBLUXpaZmdtVzBvb2ZVUjFUakVlSmNWT01wQStjOGtUSDJaWHg4L0ZNQWpPSGg0ZTM5L2Ywbmx3K2lQTVE1RHdIZ0pRaGxLZkVWSDY0eXhzeGZWemorbFFQWE5qTEdlbFU0bEF2Z28xT25UbTJ2Zkc1VVZOUkV6dmtDQUVHQ0lJQ1grWlZ6L21sT1RzNW5ObGJvOEZPblRuMGVIUjM5SGVmOFhRQ1RBT3lJakl4OE1UNCtmbTFrWk9RTGpMRTFuSE5VK1A2S09PZi9BN0FtUHovLzg2U2tKSFBVV2ZuK1Bzc0FMSXVPam00aml1TFRqTEZ4QU40V1JiRWRnTWNyWHJ5MHRMU05TcVhLcm5pTU1kYTBmTjhZdTNYcjFxMGI1L3dZeWxiUC9HWTBHcDlKU0Vnd0Q0U0pvbmlETVRhUU1lYU5zdWRESW1Qc0w4NzUvUGo0K00xS0ZmRDNBQUFnQUVsRVFWUlZ0YzA1ajR1UGoxOVE4VmhVVk5UWVNxZmxsbitmRlJrQi9DQUl3b1FLYlFVQWFBRmdZV1ptNXJ6azVPUmExWTlKU1VsNVVWRlJCem5uaWFkT25WcmVyVnUzK3dWQmVCdEE1L0pUOGpqbmE0MUc0L0tLdng4QTVrUkhSNjhXUlhFbWdQRUE1Z21DTUM4cUt1cEVVVkZSNy9Qbno1Y1lESWFYVkNxVk40QW5BUHpOT1g4Z01URXh2emI5SldXb3ZpTEV1YWkrcXQ5b0NOdEpLaXd2N1NaWG02YmxkWlFmU29pVXdXQkFmbjYrbkRjcEFMakZPWCt2b0tDQWxwMlNlaU5qTmZ6OVJiekhHQ1p3anJLZmRFeVJhNlpsUEk0TTdGUldjUjhmamxMTzhJcnZEYXhqc2JaenpRbFJHcXJ4Q0trN1ZPTzV0K2pvNkVDOVhxOC9mLzU4bFN0M282T2pOYVdscFY2Y2N5OHZMeTlWUVVFQjEyZzBva3FsNGlxVml1Zm01bktWU3NVclB5aVBpb3BLQW1BNGVmSmtPeHROc3dyLzJZd1ZpNHlNYkFEZ0I1VHRnM09BYzc0M1BqNCsxWkh2dFZ1M2JuY3l4bDY1ZWZQbXMrV0RRcXFvcUtpM09lZjVqTEVyblBNTDhmSHg1MURGWGk1V3FLS2lva1lhamNaenBsVXI1UU5TYnhvTWhzNlY5OVRwMEtGRFkyOXY3OTg1NTdOUG5UcjFlVlJVVkN5QWVhSW9CcDg2ZFNySDFrV2lvcUtlRjBVeDVkU3BVN3VyNlkrQWFuNHZ5L3ZocGRWcVc0aWllS09xNjFiQWJydnRObTFnWUtBUDU5ekx4OGNuNjhTSkV4WlJjVjI2ZEdtWWtKQ1FZVWQ3ZG9tT2p0YVlyaE1kSFIzSU9UOE00QzhBMnhoak8weXJpR3pwM0xsenNGcXRmaExBYUlQQk1QN01tVE9YNWVvYnNVVDFGU0YxaCtxcitvays1WndnSlNXbHR5QUlIMEhtRGVJQ0F3TnBlU2toTmhpTlJybVhuUUpsa1FWcm16UnBNb2N4Sm12RGhOUTFIZ3QxWVNoZVp3eHZnME13djFCcGtLZFd0NWlLZ3p3QUlFTFBqQmptOHdvTzFxSlZRdHdHMVhpRTFEMG4xM2dVTFVJSUlTNUc5UlVoZFkvcXEvcEhxUDRVNG9qVTFOVHVnaUJzaGN3M3A2Q2dJSnA5UUVnVlRNdE9aVjZHYlZwMit1YUJBd2NvM3BJb1Z0NGloT25EOEQ1amVCdUFBQVp3MDd4WEFPQmxnenUxdnNXd3NyYk1tL3NJOEJIVitKSXZRNk5hdGt5SXk2V25wM2VtR28rUXV1ZmtHbThhMVhpRUVPSTY5QXlORU5lZytxcitvVUVlR1NVbkozY0ZzQll5NTRmcWREcDRlWG5KMVNRaDlaWnBPYmJNLzE0MGpMR3A3ZHUzbjN6dTNEbjZoMGdVaHkrRW4xcUxOd0ZNQmlDQS81TnJZaWJueno2VkdtY01EWW8wK09YaUNsQVFObEVzcXZFSWNTMG4xbmh2VUkxSENDR3VRZlVWSWE1RjlWWDlRb004TWtsSlNlbXRVcW0yTU1hNnk5V21hWGtwelQ0Z3hINXF0ZHI4NzBaR2ZwenpkNE9EZzkvbG5NdmFNQ0hPeEdPaEx0VGlaUUF4QUx4TksyeDRWVzl5Umo4NDJqWmwrT0lXcmVnaENtU3E4VGpuZmVScWsybzhRaHpucEJvdm9FS05SNU1SQ0NHa2p0QXpORUxjQTlWWDlRY044c2lBbHBjUzRsNG91bzBRS3hGdEpxNjdwWXhnYXJ6bnNxc1RVZ01VMFVhSWU2Rm9FVUlJVVQ1NmhrYUllNkg2cW42Z1Q3NWFTazVPN2lvSXdzZHl6ejdRNlhSMGN5S2tsZ3dHQS9MeThsQlNVaUpuc3dXTXNkbFpXVmxyTzNic0tHdkRoTWlGcjBPZ3ZoUnZBNWdJdUYxTTJ2WVVFWSszblFMYWlKRzR0ZVRrNUs1cXRYcTEzQ3Q0cU1ZanBQYWNWT1BsTThiZXBCcVB1TFBVRVUxOUN3eStJU292M01VRWRBQVRXbkhnTnNhUno3bDRHU0xiVmF3cVBMZnRtNVNic1lEbzZ2NFNVaGs5UXlQRWZWRjlwV3owNlZjTEtTa3B2UVZCK0FneXp6NElEQXlFdDdjMzNad0lrWUhSYUVSK2ZqNktpb3JrYkxhUWM3NjJTWk1tY3hoanNqWk1TRzN4V0tnTHcvQVdBMmFpNGdvZVUwYWJHOXhhT0xDQkd6REwvMlZjZDNWZkNMR0dhanhDM0orVGE3elpqREdhakVEY1J1S0lPOEkwS25FSVk4SmdNQXdHV0RNYnA1YUE0d1FEdmpHSWhxM2hPeTlkcTlPT0VsSUZxcThJY1g5VVh5a1hmUUxXVUdwcWFuZkcyQTdJdkVGY1VGQ1EzTXZqQ1BGNG9pZ2lOemNYeGNXeTNrdEtPZWNMRXhNVDV3MGFOTWdnWjhPRTFGVCtDalJRQ1pnRFlJcXIrMUlOUFFlKzhJdkJlRmQzaEpESzB0UFRPM1BPZDROcVBFTGNuaE5ydkhtSmlZa0xxY1lqcnBaK2J5Ty9Jdi9BY1J6c2FYQWVBY1owOXIyVEd3Rjh5MUQ4WXNzZFY5T2Mya2xDN0VEUDBBaFJEcXF2bElrR2VXcUFscGNTb2p3VTNVYnFPM05FRzhja01IaFpub0N5dTc0YnJlZ0JzTjNuQmg1anNhQi9QOFF0VUVRYkljcEQwU0trUHVJQXV6WXlvb2xCRUZjd2dkMFBNSlhwQmM0NHdNdUtPdE50aFp2cVBBQUFNLytTYy95c0tTd1kwM3h2Y25iZGZnZUUvSU9lb1JHaVBGUmZLUTk5RWpxb2ZQYkJPZ0JSY3JWSk55ZEM2b2JCWUVCK2ZyNnNzeEU0NXdXYzg4VWxKU1h2dFdyVmlxTGJpRXZZakdnclozNFc0SVlZc002Z3g5eUExNURoNnI0UXowWTFIaUhLNWN3YXI3Q3c4TjIyYmR0U3RBaXBNd2NHUXQwNnVPMFFJMlB2TUxBdWtoZkxCM21ZMVVjNXZId3VEd09yT09qRDhiTmdNRTYrL2R1a2MwN3RPQ0ZXVUgxRmlISlJmYVVzRmcrQ2lHM3A2ZW1keTVlWHlucHpDZ29LZ28rUEQ5MmNDSEV5dFZwdHp1dVZDMlBNVHhDRU43eTl2ZDg4Y09DQVdyYUdDYkZUM2lLRTZjUHd2cTBCSHNDOWQ5M2x3Sk9DRnUrNnVoL0VzMUdOUjRpeU9iUEc4L1B6bTBZMUhxa3JIQkJ1RHd5L1gyVENLb3NCSGdCZ3NESEFVL1lpSzMrVm13ZDhBRERlVDlRSUt5NE5iOTNDU2QwbXhLb0tFVzFVWHhHaVFGUmZLUXQ5SXRxSjRqc0lxVDhvdW8zVUYrYUlObUFpQUp1Vmx6dXY1S2xncTI4TUhuVjFKNGpub1JxUGtQcURva1dJa25HQVhSa1pQZ0lxWVROalRNZDUrVkdnQnZjU1hpR2h0K3k5bk9ObmpicGdUUE92S0xxTk9COUZ0QkZTZjFCOXBRejBxV2dIV2w1S1NQMUQwVzFFNmFxTGFKT2VqSXFSSFc1NzkrZkFCaU13UXhlRExGZjNoWGdHcXZFSXFYOG9Xb1FvRVFmWTM2UGIzaWN5WVNPQUVLQjhueDN3c3JLdFJ2Y1RYbDcyL2ZOZXp2a3ZYRFJNYnJQejhwbmE5NW9RNjZpK0lxVCtvZnJLL1ZGY1d6WFMwdEk2TU1ZK2g4dzNwOERBUUxvNUVlSkNwbVduWGw2Vys5UFhGR1BNanpFMlE2dlZ2a2JMVG9rejJSUFJWcEZTYmpVTWVGUUYvTWZWL1NDZWdXbzhRdW9uWjlaNGZuNStrNm5HSTg1d1pXVGJmaUtFeFNnZjRBRXZxOTlZMmYvVXNOV3k4TGFLMFcyTW9ZOGdxQ2k2alRoTlJrWkdONnF2Q0tsL3FMNXlmL1RwV0FXSzd5Q2svcVBvTnFJMDlrYTBTZDREeGQzd0ticU5PQlhWZUlUVWZ4UXRRcFRpNHREd0JtcXQ4RFVZNjE5WDErU2NIOUtvQzRjMC95cFpYMWZYSlBVZlJiUVJVdjlSZmVXK2FDV1BEYW1wcWQxVkt0VUcrdUdma1BwTnJWWkRwOVBKdXBFY0FEOVJGTjhKQ2dxYWZlWEtGYTJjRFJQUHhtT2gxcGZpRFFCVFlPY0FEMUEyd0dPKzYzRGduNTE0M2RZakJhdXc1dVpTQkxtNkk2VCtvUnFQRU0vZ3BCb3Z3RlRqWGJ4NFVkYUdpV2Y2RWxDcHRHd09nSDUxZVYzR1dIK0QwWGZmcFZHdE85ZmxkVW45WmFxdmFJQ0hrUHFONml2M1JZTThWbEI4QnlHZWhhTGJpQkxrckVGd1VSam1BWGpONFRkekpZenJTREhnYVM4TjNuVjFQMGo5UWpVZUlaNkZva1dJdTd0clRNUjlER3lpaTI0Z2R3bUNadVhsa2EwaVhIQnRVbzlRUkJzaG5vWHFLL2RFbjVTVlVId0hJWjZMb3R1SXU3cTVGRUhlYXZ5SE1VemdEcXpnTVRQbHRaWC9mNFhGdDIzMmpjRlRydTRFVVQ2cThRanhYQlF0UXR4TjlnSUVxb28wRWJrWG0zMWgxSHUzQmx4WW4zSHhON1ZhZnc5RnQ1R2FvSWcyUWp3WDFWZnVoVDR0SzBoTlRlM09HRnNIbVdjZjBNMkpFT1V3R0F6SXo4OUhjWEd4YkcxeXpnczQ1NHRMU2tyZWE5V3FWWkZzRFJPUHdHT2hMZ3pEV3d5WUNROWRnY3VCdFNXbG1CWDhDbkpjM1JlaVRGVGpFVUtjV2VNVkZoYSsyN1p0Vy9rYUp2VlcxZ3JvZkZVWUFSR1A2cS83MzVQL1oyT3RhRkFCdkh6TnRjdnVKL3hYMFdpWTFHYm41VE11NmdCUklLcXZDQ0ZVWDdrUGozeFlaQTNGZHhCQ0FJcHVJKzRsWncyQzlhRjRUOVlCbmdxNWJWd1orL09BQVU5N3EvRWZWL2VES0JQVmVJUVFnS0pGaU91bEw0U2ZqNEI1bk9ORFVXVDNsZVQ2YWtXRDJ6eVNvZWcyNGhDS2FDT0VBRlJmdVJPM3FTaGNLVFUxdFIyQTFRRHVrS3ROeGhnQ0FnTGc3ZTFOTnlkQ0ZFWVFCT2gwT21nMEd0bmFaSXhwQWN5SWlJaDQ1dmp4NC9JMVRPb3R2ZzZCWGlKaUFid01HZS9YRmNkMEdJTlMxdlQ2Z0NHbWNCVytjSFZIaUxKUWpVY0lxY2haTlI1amJCN1ZlS1FxZkFsOGRENTRFOEEwQVA2aVFVQkpsaC9NZWJvTUxsckZ3OEhMZ3VJRU1BeGdLdlVuMTNyZDV1T0NqaEFGU1UxTmJXYzBHdGVBNml0Q0NLaStjaGNlLzhsSnkwc0pJYlpRZEJ0eEZhZEh0SmxHZXBSNGl4S3hwTmlJLzFCMEc2a08xWGlFRUZzb1dvVFVwZndWYUtBU01BZkFGTk94b2l4ZjVKNXVYdjZWS3dzelh1SHF6SFRvWjhGZ25Iejd0MG5uWE5BaDR1YW92aUtFMkVMMWxXdDU5RW9laXU4Z2hGVEZ0T3pVMjl2eGZlNXRvZWcyVWgyblJMUlZwdURiRXhNd3dWdUZOMTNkRCtMZXFNWWpoRlNGb2tWSVhjbFlEWCtWZ0huZ21GVHh1UEZXNVo4dlhIVmZZWlpYWnJ5ZnFGYXRvdWcyVWhsRnRCRkNxa0wxbFd0NTdDQVB4WGNRUXV3aENBSUNBZ0lvdW8zVUNXZEZ0Rm5GL3RualYwazRFQUFCMHlpNmpkamlyQnJQMzkrZmFqeEM2aEdLRmlIT3htT2hEZ0NtQTVnTUJza1RMMFBGUVI2WDEyT3MwbEFQRThBd2tLblVuMXg3a0tMYlNCbUthQ09FMklQcUs5Znh5RUdlNU9Ua3JnRFdBeGdvVjV1bW01T1Bqdy9kbkFpcFo1d3hHd0dBUDJOc2NaTW1UVjY1ZVBHaWZFdUZpR0x4V0tnTFN6RURRQXdZNm1TR0NpdVBnWGY5dzRVYWVhUndCUmJmWElvZ1YzZUV1QTluMW5pK3ZyNVU0eEZTenppcHh0T1phcnh6NTg3SjJqQlJqcnhGQ05PSFloSG5pTFgydXJGSUFjK29tTkRMWVBUZGQybFU2ODZ1N2dweHJRcjFWUys1MnFSbmFJVFVYMVJmdVliSERmS2twYVYxVUtsVVh6TEdlc3ZWcG1sNUtkMmNDS20vMUdvMWdvS0NaSTF1QXhEQUdIdkwzOTkvQmkwNzlXeDFFdEZtaTRKdld4VGRSaXFpR284UVVoT21Hay9tQnhFQmpMRzNnb09EWTZqRzh6dzNseUpJN1kxNWpFa2oyaW9TTkVienI5MThyczFkZ3FCWlNkRnRuaXNqSTZNYjFWZUVFRWRSZlZYM1BHcVFoeUxhQ0NHMVFkRnR4Qm5xTktMTkZvVkh0eFdzeE1ldTdndHhMWXBvSTRUVUJrV0xFTG53V0tpOU5IZ05EQzl5d09ic01KVzJ4UHhySzd2aXVCRW1nR0VBUmJkNUpvcG9JNFRVQnRWWGRjdGpCbmtvb28wUUlnZUtiaU55Y2tWRW15MUtqbTVqd0RpS2J2TmNGTkZHQ0pFRFJZdVEyc3BiaERCOUdONjNaMlcyZDFnQndNUi9Ecmg3L2NXRVhnYUR6Ly9SaWg3UFFSRnRoQkE1VUgxVmR6eGlrSWZpT3dnaGNxTG9OaUlIbDBhMDJhTFUyeG1EbXFMYlBCUFZlSVFRT1ZHMENLa3B2ZzZCYWkzZUJEQVpkdFIxYXY5aWVPbUtuTjh4T1RIV242bTgxdEZBVC8xSEVXMkVFRGxSZlZVMzNPT2hraE5SUkJzaHhCa291bzNVUnRZSzZMeU1tQW1HcVhDM2U3RnBSWS9DY0NBQURGTUtWMkdGcS90QzZnWkZ0QkZDbklHaVJZaWpKQ3V6cTRob3EwalFpTkEyeVFNVHhIOG0yYmh0ZHE1cHFYZFpkQnRVbW84cHVxMytvb2cyUW9nelVIM2xmUFg2MHpVNU9ibXJJQWhyNUo1OVFNdExDU0VtQm9NQmVYbDVLQ2twcWY1aysrV0xvamkvc0xCd2VkdTJiWXZsYkppNEhvK0Z1akFNYjduVkNoNXJUTThabEhhcjR6Q0FZMFd4RWY4SmZnVTVydTRPY1E2cThRZ2h6dWJNR2k4bkoyZFp4NDRkWlcyWXVFYmVJb1NwdFhnRE5kaGJVU3dWa0ovWUVFVVpnYzdwbkROeDhTQTNHaWExM25VbDBkVmRJZktoK29vUTRteFVYem1QK3o1Y3FxV1VsSlFJdFZxOVVlNmJrMDZubzVzVEljVE1TZm1pQVlJZ3ZPbnI2enVWYzY2U3MySGlXbm1yRU9wMkVXMjJLUFUyUjlGdDlSN1ZlSVNRdXVETUdpOGtKR1FDMVhqSzUyaEVXMldDUm9SLzIweG8vUCtKYmVQbC8rZWV5Nm9yOUl1eC9reWwvdkRhQTYzYnVyUkxSRGJwNmVtZHFiNGloRGdiMVZmTzQ5NFBtR29vTlRXMW5TQUlIM0xPdThyVnBpbStRNnZWMHMySkVDS2hVcWxrWDNZS3dGOFFoRGZUMHRLZXBXV245VVBXQ3VqVXdGeTNqR2l6NVovb05ySHFFOTBMUmJmVlgxVGpFVUxxa3JOcVBBRHZVbzJuYkRXSmFMTkc1VzFFWUpka2FQeUx3TURCeXYvUFBXZmJWT3dYRThDRWdRWlJ0VEYxUkZOZlYvYUsxRjVxYW1vN3p2azZ1ZXVyZ0lBQXFxOElJUmFvdm5JT1pUeGtja0J5Y25KWEFPc0JESlNyVGRQTnlkZlhsMjVPaEJDcm5EUWJ3Wjh4dHJoSmt5YXZYTHg0c2NZL1BCTFg0N0ZRYXdXOGpySUhBVW9xT0RpQVRNR0lsd0ZjYzNWbkhNS2dCc2NMaFN1d09QTjlCTGk2TzZUMnFNWWpoTGlDazJvOG5hbkdPM2Z1bkt3TkUrZkxYNEVHK2pBc1pzQXN5UEJNUmFVMVFoZVJEbFZBVWZVbnV4c205Q3BTK2Y5MGVXU3JDRmQzaGRSTWhmcXFsMXh0VWtRYklhUTZWRi9KcjE0TjhsQjhCeUhFbFNpNmpWaWpxSWcyU3lrUUVlTjlFNnNaOEF5QUs2N3VrRVBLbzl2OC9URFQxVjBodFVNMUhpSEVsU2hhaEpqd2RRaFVDWmdEamtseXRxc09MRVpnaHpTby9aUTMwTU1FMXBPcHZOYlJRSS95VUVRYkljU1ZxTDZTbDlJZU50bEU4UjJFRUhkQTBXMmtJa1ZHdFAzakpnZGU4TG1KSFN3V29rOE05b1BqU1Noc1JROEhBZ0M4UnRGdHlrVTFIaUhFSFZDMENKRkV0REhJUGtOWTdWZUtvSzcvUkxjcENzTUFwbEovUXRGdHlrRVJiWVFRZDBEMWxYenF4YWR1Y25KeVYwRVExc2c5KzRDV2x4SkNhc3BnTUNBdkx3OGxKU1Z5TnBzdml1TDh3c0xDNVczYnRpMldzMkVpUHg0TGRXRVkzbExnQ2g0T2pnd3U0ajYvcVRoUitjV0NsYmlmTWF3RjBOZ0ZmYXN4QnBRQ1dLalY0QjAyRVlXdTdnK3hEOVY0aEJCMzQ4d2FMeWNuWjFuSGpoMWxiWmpJSTJjTmdyMk1tQVdHYVhCeVhXZkk5VWJ1bjQxZ3lQZHg1bVdjZ292OENNVFNjYTEzWFVsMGRWK0liVlJmRVVMY0RkVlh0YWVraDA1V1VYd0hJY1FkVVhTYloxTjRSTnMxQUpNWDNrUzh0UmY5WGtJY0E1NkF3cUxiZU5sZVNDOFZsV0sycS90QzdFTTFIaUhFSFZHMGlPZmg2eERvSlNJV3dNdW9nN3JPRk4ybW9lZzI0Z1FVMFVZSWNVZFVYOVdlb2o5OTA5UFRXd0g0a0hOK3IxeHRtdUk3YUFOZVFvZ2NEQVlEY25OelVWcGFLbWV6K1l5eFNZMGFOZHJHR0RQSzJUQ3B2YXdWMFBrSStBK0FGMUEyc0tBWUhNaFNNVHp4V3liMkRZcUZvYXB6QzFlaUQ0Q3Z3TkNranJvbkN3YVVjdUJEM3hoTWNYVmZpRzFVNHhGQzNGMXBhU255OHZMa3J2RnlHV012VW8zblBseTVNcHVYTXR5TWJ3SERMVzl3cFQyNjRlSnYzb2FDd1UyL1RhWFYwMjRrUFQyOUZlZjhVd0Q5NVdxVDZpdENpSnlvdnFvNXhYNEMwL0pTUW9oU1VIU2I1MUIwUkJ1UXBoWXh6R3NLVHR2N3BzSlZlQVRBVWlnenV1MXRyUVpMS0xyTi9WQ05Sd2hSQ29vV3FkL3FNcUxORm9wdUkzS2grb29Rb2hSVVg5V01raDVBbVZGOEJ5RkVTU2k2elRNb1BhS05BeFBlemNZWlI5N2tHNE90Q281dWU1V2kyOXdQMVhpRUVDV2hhSkg2cTY0ajJteWg2RFlpQjRwb0k0UW9DZFZYTmFPNFQyS0s3eUNFS0JWRnQ5VmY5U0dpemJzQmZtUVBvVVovaHlpNmpjaUJhanhDaUZKUnRFajl3bU9oMW9maVAyQ1k2ZXErbUZCMEc2a3BpbWdqaENnVjFWZU9VZFJNNDdTMHRBNEFQcUlmL2draFNxUldxNkhUNldTZmpjQTVYNU9lbmo3cDNMbHpzalpNN0tkbG1Bb2dCZ29iNEFGSE5vQjd0WlB4ZlUwSGVBREE5eVg4cnp6S0pGMit6amtmQnpRTW1LUmZoVGw4SFh4ZDNSOVBSalVlSVVUSk5CcU5NMnE4UUZPTnh6bFhWbjJoWURsckVLd1B4WHRnbU9IcXZsVEVOQnk2aUhTb0FwUzNvZ2RNNkZXazh2K0pWdlRVUFZOOUJScmdJWVFvRU5WWGpsSE1JRTlLU2tvRVkyd0w1L3dldWRvMExTK2xtNU56R1kzMWFtQ1VrRnJSYURUT1dIWWFDR0JCVUZEUXkvVjEyYW03eWwyQ2tNS1ZXTWdZWXFHZ2UycTV2em5Ea3d0djRKUWNqZm5FWUJ2bm1Bamdiem5hcXlzYzBJakF0S0pTVEhOMVh6d1YxWGhFS2ZMejgxM2RCZUxHbkZuanBhZW5QMDgxbnZQeGRRalVHUEUyWEJ6UlpvczZzQmlCN2RLaFZtaDBHMVJlSy82K1A3eU5xL3ZpS2RMVDB6dFRmVVVJVVRxcXIreW5pRTlsaXU5d1AvSHg4VWhPVHNhSUVTTnNublBod2dYczNic1hlWGw1bUQxN05nVEJkcDJjbkp5TTBOQlErUGdvYjBOSnBkUHI5ZERyOVFnSkNYRjFWendLUmJjcDM4MmxDUEpXWXk2WThsYnd5QkhSWmd0RnR4RkhVSTNuZVFvTEM1R1hsd2V0Vm91Z29LQXF6MDFLU3NLT0hUc3dZTUFBUkVkSFE2MVdWOXUrWHE5SGNuSXlrcE9UY2UzYU5TUW5KME9uMHlFbUpxWldmZDY2ZFN1T0h6K09PWFBtb0duVHBqVnVTeTU2dlI3ZmZmY2QrdlhyaDhhTkd6djgvaSsvL0JKWHIxNlZIT3Zac3lmNjk1ZHRzcmZIb21nUlplS3hVQmVHNFMwbDdLMUkwVzJrT2hUUjVwNzI3Tm1EcGsyYm9tdlhyazY5enRXclYvSDc3NytidjI3U3BJbk4rL3ZGaXhmUnNtVkxhRFMxKzNIMnQ5OSt3NkZEaHlUSEhuendRYlJ1M1JvR2d3SG56cDF6K3ZmdEtweHpYTDkrSFEwYk5xenl1U2VwSGFxdnFsZjlUMG91VnI2OGRJWGNzdy9vNWxRemhZV0YyTEpsQzM3OTlWY0FRSEJ3TVByMjdTczU1L2p4NC9qdXUrL3c5OS8vVE9iKzZhZWZNSGp3WUt0dDZ2VjZMRjI2RktXbHBSZzVjaVFHRFJvRWxVbzVBNm5YcmwxemFMV1NWcXUxK2NQNGxTdFg4UG5ubjB1T2hZV0ZZZEtrU2JYcUkxQTJxSEQ5K25Xa3BxWWlKU1hGL1BBak16TVRiZHEwd2V6WlpmdVBIejE2RkFVRkJRNjFyVktwNktHQWcwelJiZm41K1NncEtaR3JXVk4wVy9DNWMrYys2dGl4bzJ3TkUwdGVHa3dIeDFTNCtZTUFDeHpaWUxoWE94a25uZEc4NzB2NFgrRXFUQU93RklEalR4NWRwRUowVzRaV2d5VnNJdWpoZzVOUmphY3NScU1ScGFXbDV2OE1CZ05LUzB2TmswV3MvVmRRVUlEOC9Iems1ZVVoTHk4UCtmbjU1cHBwOE9EQmVPeXh4NnE4NW84Ly9vZ0xGeTdnd29VTDhQZjNSKy9ldlhIUFBmZWdRWU1HVmI0bkxpN080dmpWcTFkeCsrMjNPL3g5eDhmSFk5T21UY2pOelFVQUxGKytISFBuem9XZm41L1Y4MWV1WElsejU4NDVmQjJnN0NITXZIbnpxanlIYzQ1ZmZ2a0YyN2R2UjM1K1BzNmRPNGM1YytiWU5RQlcwZFdyVi9ISEgzOUlqclZzMmRMaFBoTkxwbWdSbVdzOFU3UklNT2Y4djR3eFdaOXdlTHFjTlFqV0d6R0xBZE9nZ0xyT0ZOMlcrMmNqR1BJVk5rbXlQTHJ0NG9qdzhXMi9UYXJaaHlXcGtxbStBZzN3dUpWRGh3N2hxNisrQWdEY2Q5OTlHRDE2dEhsQTROeTVjOURyOVE2MUZ4Z1lpTFp0MjFwOUxUVTFGWHYzN2pWLzNhbFRKNHZuTlRkdjNzUzJiZHR3OU9oUjNIMzMzWGppaVNjY3VuNWxPVGs1U0V4TWxCekx6ODlIVGs0T1ZxOWVqVXVYTG1IY3VIRVlNR0NBeFh2ejgvT1JsWlhsMFBVYU4yNE1yVlpyOWJXTkd6ZmkyclZya21OanhveEJodzRkSExxR05ibTV1VWhMUzBOS1Nvcmt1VnB4Y1RHbVRadUdUcDA2SVNNam8wYTFZSnMyYmRDaVJZdGE5N0crb3ZxcWVtNDl5Rk1odmtPMjRWN1Q4bEt0VmtzM0p3ZWxwYVZoMGFKRnVIbnpwdm5ZeG8wYjBhaFJJOG5OSlRzN1d6TEFBd0E3ZHV4QWp4NDlvTlBwTE5yOTRvc3Z6RzF1MmJJRisvYnR3OWl4WTlHOWUzZWJmZG05ZTdmRmgzWmQ2TldybDhYc2c2VkxseUluSjhmdU5zTER3ekZyMWl5cnIzM3h4UmU0ZlBteTVKaS92Ny9EL1R4OCtERFMwdEtRazVPRDdPeHMzTGh4QTluWjJlQ2NXejMvMHFWTHVISGpCc0xDd2hBWEY0ZjBkTWUyMVZDcjFUVElVd09tWmFlNXVibXkzcVJRRnQzbXh6bGZYQjltSTdpYjNDVUkwV2p3R2pobWdMbi9nNEJLL3VZTUw4Z1YwV2FMVHd5MkZhNUVJV05ZQTZDWk02OGxKdzVvZUZsMEd3RE1kM0YzNmpXcThkekR4eDkvakFzWExvQnpEczQ1UkZFRUFQT3ZPZWZtd1J4Yk5VUk5WVmZIM2J4NUV5ZE9uREIvZmV2V0xmend3dy9vM3IxN2xZTThkOTk5TjNidjNtMHh5Mi9QbmowT1Q1cEpURXpFeXBVckpjY3lNek94ZXZWcVRKOCszZXFrcE5MUzBocmYwNHVMaTZ0ODNXQXc0TjEzMzhWZmYvMWxQdmIzMzMvajY2Ky94aU9QUEZLamF4TG5jR2FObDU2ZURzNzVoMVRqeVlPdlE2QytGTEVBWG9RQ0JuaE0xSUhGMEVXazU5NDgyU0tMaTZyV3J1NlBJNWpBZXFxWmF2WGY5NGVQYnhHWGRNblYvYWxQMHRQVE93UFlUUFdWZTBsSVNNQ21UWnZNWCsvZXZSdFhybHpCNU1tVDRlUGpneSsrK0FLcHFha090ZG1wVXlkTW0xYXp0T2tmZi93Uk8zYnNNTmNkUC8zMEV6cDI3SWpJeU1nYXRRZkFhazEwOWVwVmZQcnBwK2FKTXBzMmJZSy92eitpbzZNbDU4WEh4K1BUVHo5MTZIcXZ2dnFxMVVHYnMyZlA0dWVmZjdZNDd1dnIyUGFyR1JrWitPMjMzNUNYbDRlY25CemN1SEVEbVptWktDcXlIWmQ1NU1nUmRPclVDVmV1WE1IbXpac2R1aDRBUFBEQUF6VElVdzJxcjZybXRvTTg1ZkVkSytTK09mbjcrOVBOcVlZYU5teUloZzBiU2daNWpFWWoxcXhaZzdmZWVzczhnSFBQUGZmZ2wxOStRVXBLaXZtOG9xSWlmUDMxMTNqMjJXY2xiWjQ1Y3dhSER4K1dITXZJeU1ENjlldlJva1VMTkd6WTBHcGZFaE1UY2Zic1dibStOYnUxYWVPOENPRWpSNDRnS1NuSjRuaENRZ0lTRWhMUXBVc1h1OXZhdjMrL1JRU0hQZGUvNzc3N0hIb1BxVDJWU2dXZFRpZDNkSnUvSUFoenJsKy9uc3c1cnhmTFR0M0Z6YVVJMHFneEIwQ00wZ1o0eWlQYUpubzN3SSt4TVJDZGVTMEdjTHlFWGJkV29FaGcrRlJKMFcwTUNBWXd0MmdWL0xVeG1PbnEvdFJIVk9PNWorRGdZR1JuWjd2azJ0VU44dXpidDg4ODZHVFNzMmRQaEllSFF4UkZtejlrQzRLQUhqMTY0SC8vKzUvaytMRmp4ekI4K1BCcTQybDlmSHpNZjRjaUlpTFFwMDhmaTdZdVhMaUFyNzc2eXVyQWlqUDNvbFNyMVlpSWlKQU04Z0RBRHovOGdFNmRPcUZUcDA1T3V6WnhuRXFsUWtCQWdOelJJdjRBM3JsKy9mcE5xdkZxajhkQ1hWaUtHVXg1ZFIwSHh3MjFYOG5RZ0lMc2kzbmFzSjhaUXhjT3BwenZnV0dBRVd4ejZvaW1GTjBtay9LSXRsVUFxTDV5STV4emZQUE5OeFkxemZuejV6Ri8vbnk4L1BMTHRXcC8wYUpGNXVkSVRaczJ4ZHk1YzZ0OWp5aUtGaE5MTm16WWdQLzg1ei9WUnVuYVltMlFKelEwRkFFQkFlWkJIczQ1L3Z2Zi8rTDExMTlINjlieWowMkxvb2h0MjdaWmZlMnp6ejdEN05tejdmNTduSmFXaHAwN2R6cDAvUk1uVHVDcHA1NXk2RDNFY1ZSZjJlYVdSVUQ1OHRLUEtKL2R2YWhVS3J6d3dnc1dIL3E1dWJsWXUzYXQrYWFsVXFudzZLT1BXcnovOE9IRGtoOUtDd29LOE1rbm4xaWN4eGpEODg4L2IzT0F4NVdjbGErcDErdk5TM2V0MmJoeG84UExkeDFWTWJPVjFDMVRkSnZNRzhtWm90c21uVHQzVHRhR1BabVhCdE1CVEFWVDFoNDg0TWdHY0s5Mk1yNlhldytlcXZoUHdROWdtQWJBc2VXQkxsYStvbWVLZmhYbThIVndiTm9YcVJMVmVPNmxKdkZsdGVIajQ0TkdqUm9oUER3YzdkcTFzemxRYyt2V0xmejAwN1hFSGUwQUFDQUFTVVJCVkUrU1kxNWVYbmp3d1FjQmxPM2xHQk1UWS9PL3lvTXlRTm1EaGJsejUxYjV2cGlZR0l1WnRJOC8vcmpWbFVNLy9QQURqaDA3Wm5IY2tkWGROVEY2OUdpck5mS0dEUnNjanRzbHptZUtGcEY3czJCVGpjYzVWMVk5NGtieVZpRlVINHIzbExBSGp4VXBFQkhqZXhQeG9YdXk4MVJHd3dTUjQ3aXJPK1d3ZjZMYk9ycTZLMHBucXE5QUVXMXVoekdHYWRPbW9WV3JWaGF2cGFXbFlmNzgrU2dzclBrNFowbEppZVEvZTl4Nzc3MFdFNWh0UForemw3WFlXSTFHZ3lsVHBrZ2lia3RMUzdGaXhRcms1ZVhWK0ZxMjdOKy9YekxadktMTGx5L2p4eDkvbFAyYUZSVVZGU0VoSWNHcDF5QmxxTDZ5enUxVzhseS9mcjJOS0lyck9lZDN5ZFVtTFMrVmowNm53NlJKay9EKysrOUxZanYrL1BOUG5EdDNEcDA3ZHdZQWRPalFBUjA2ZE1ENTgrZk41M2g3ZStQcTFhdm12Ty9ObXpkYi9VRjQ3Tml4dFZvbTZrejJEUEpvdFZyelRZeHpiakZEMWxvYm16WnRxbkltN2MyYk43RnAweVpNbkRqUndSNWI1K2ZuaDVDUUVEUnMyQkFOR2pRd3I5S3lGc1dpVXFrc1ptVVlqVWFuemxUMVJLYWJWRjVlbnF6TFRobGo4ME5DUXRpWFgzNjU5cUdISHFJL3RCcWlpTGFhVTNCMG13OUZ0OG1MYWp6M1kydVBRRWRFUkVRZ0tDZ0l2cjYrOFBYMWhaK2ZuL25YdnI2KzhQZjNoMDZuUTBCQWdOMTdMdTdkdTlkaWh1blFvVU9yWFlYakRGcXRGdVBIajhlQ0JRc3NYdnZrazA5dzIyMjNvVW1Uc3NXS25IUEppbmVUWjU5OTFtcHUvTWFOR3gwZW1QSHk4c0l6enp5RDk5OS9YM0k4SnljSG16ZHZsbVVmUnlJdlU0MG44NnJ0UU1iWS9OVFVWUDJYWDM2NWtXbzh4MlN0Z0U0TnpBWERDMURlQU05TkRyemdleFBmczlpeWxka3RkbDArZm0xVTYrZEtCZlhuakxIT3J1NmdJeWk2cmZaU1UxUGJBNkQ2eW8wRkJBVGc5ZGRmeCtyVnEzSG16Qm5KYTBPSERzWGh3NGZOejhiOC9Qd3M5cjAyMmI5L1B3d0dRNjM3d3hqRCtQSGpNWGZ1WEVsN3BxUWRXOWV2aXJVYVR4UkZoSVdGNGJubm5zUHk1Y3ZOMTc3bm5uc1FFQkJRWlhzaElTSG12M3NGQlFVV0U0TXFQMWRMVGs2dWN1STBBR3pmdmgwUkVSR3lUSEpTcTlVSUNncENXRmlZNUxsYXk1WXRyU2IwV0J1TWtQRzVqMGVpK3NxU1d3M3lKQ2NuaDRxaU9COUFUN25hcE9XbHRWTlFVR0IxaGNmdHQ5OHVXWlZ6NTUxM0lpTWpBL3YzN3pjZnF6anJNU1FrQlAzNzk0ZkJZTUQrL2Z1Um5aMk5vMGVQV3JRYkVoSUNMeTh2U1R0Tm1qU1JaWU0wT2RnenlETmd3QUE4L1BEREFNb0d2eW8vRktqOHZSdytmQmhIamh5UkhBc0xDMFBIamgwbFdhSkhqaHhCa3laTk1ITGtTSWY3cmRQcDhOSkxMeUVvS0FpQmdZRlZiczViZWNYUThPSERNV3JVS01teHVMZzQ3TnExeStGK2tLcVpWdlRJZVpQaW5BY0JpTzNidCsrZkFINlFwVkVQUXhGdHRXT0tiaXRZRHNZRXJBTkRJMWYwb3liS285dG02VmRENVRNWmI3bTZQMHBHTlo1N2F0eTRNVjU4OFVXbzFXcG9OQnBvTkJySnIyL2R1b1h0MjdkYmJLUUxsRVdDUFBua2s0aUlpS2p5R25sNWVkaTNieCtHRHg5dTF5QlBibTR1OXUzYkp6a1dHaHFLb1VPSE92Yk55ZWlPTys1QS8vNzljZWpRSWNueG9LQWd5YVNYUC83NHcrSWhCR01NdlhyMXN2cTliOW15cFViOWlZaUlRTisrZlMwaWo0OGVQWXFCQXdlaVhidDJOV3FYT0krcHhwTXpXb1J6SGlRSXdudDkrL1pOQnRWNGR1T3hVQmNLZUIxQURKUTF3TVBCY1lPTEdPbzNGU2NxdjloODUrVXpXVU5EK3VaNmgrMFhCRVJSZEp0blNFNU9EbVdNTFFEVlYyN1B5OHNMVTZaTXdicDE2M0Q4ZU5uQ3UySERobUhJa0NHUyszbGdZS0Q1ZVZKbGh3NGRrbVdRQnlpckFZY1BINDY0dURqSjhTKysrQUlkT25Sd2VBOGJheE9HaTR1TFVWUlVoSWlJQ054OTk5MzQ3YmZmTUg3OGVIVG8wQUdscGFWVnJzS1lQMysrZVlMTUJ4OThnQXNYTHBoZjAycTFrcFZSSlNVbCtQREREeTErYjBhTUdJRzllL2VhQjFOS1MwdXhmUGx5ekowN3QwYXhkRU9IRGtYdjNyMFJGQlFrV1oxVW1iV3RKVDc4OEVPTFk1VzNzeUNPby9wS3ltMEdlVGpuTEMwdGJRNWpiQ3puWEpZN0NTMHZyYjJjbkJ4OC92bm4xWjUzOU9oUnE0TTJKdG5aMlJZM0Qxdm5WYjVlbno1OUxBWkdYbnJwSlpzclNUam5zdng1di8zMjIwaFBseVlNT1JyWGR1cVVkT0k4WXd4OSt2UXhmNTJTa21MMTkvZXBwNTVDNjlhdGNlTEVDZHk2ZGN0OFBDNHVEbzBhTlVMUG5vN1ZjQnFOeHE3OWhBd0dnOFd5V1c5dmI3dmVkK3ZXTGZqNyt6dlVMMkxKZEpQS3o4K1hjMlpIS0dOc2JYcDYrcWpHalJ2WC9XWldDdWVsd1hSd1RGWGFBQTg0c3NGd3IzWXlUcnE2S3dEZ054VTdDMWZCQjhCcUFIVS9IYitHT09ERE9GN1hyNEpSSzJJaG00S3FkMFluRnFqR2MxOXF0UnJkdTNlM09GNWFXb3A5Ky9iaDIyKy90UmkwOFBMeXdvZ1JJekJreUpBcUIyMDQ1L2psbDEvdzVaZGZvckN3RU5ldVhVTk1URXkxQXoxZmYvMjF4U3FlY2VQR1NSNEVDSUpnOWNHQUtJcFdIMzQ0RXVWZzYrL1RRdzg5aFBqNGVPVG41d01BK3Zmdmo4Y2VlMHpTZHVWQkZ3Qm8xS2lSM1N1WUhJbHJlZkRCQjNIaXhBbno1Snlnb0NBOCt1aWpOTURqeGt3elRtV3U4UnBTaldlL3ZGVUkxWFBNWk1BMEtHdUFCeWlMYUp2dWV4UHh0azRJM1pPZGQyMVUwTE9sWFAweFkraFJsNTJydFgraTI4YTMvVGJwbkt1N293U20rZ3JBZlFDb3ZsSUFsVXFGU1pNbVlmMzY5ZEJvTkJnN2Rxek5jMHRLU3N3MWpWcXRsanVXQ2tEWm9NVXZ2L3lDckt3c0FHWDEwckJodzVDUmtZRVBQdmlnMXUxdjNMZ1JHemR1bEJ4YnRXb1ZnTEtKNC9QbXphdTJEYjFlajRzWEwwcU85ZWpSUS9LY2F2UG16Ulp4dStIaDRiai8vdnVoVnF2eHpUZmZtSS9uNU9SZytmTGxtRGx6cGwzUHVpcHEwcVFKbWpXclBwakM5UHRwWXUrZm5iTWpmK3NycXEvKzRUYURQR2xwYWFNWll5OXd6bVhwRTJNTUFRRUJrczFUU2YxaG1tRmFtZEZveFB2dnY0KzJiZHRpOU9qUlZhNVlxWW5hRHZKMDdOZ1JvYUdoQU1vKytCY3ZYbXp4SUtObno1N21qWE5Iang2TnpaczNTMTcvNktPUFlEUWEwYnQzYjBlN1g2M1RwMDliek1BSURBeTA2NzNMbGkxRDU4NmRJUWdDd3NMQzBLdFhMOW43NXltY0ZOM1dtbk8rakhNK25ERm1mUk1FSXFIa2lEWUdKSWtNVTEwVjBXYUxUd3kyNlZlaUZBekxvY0RvTmoxREVZQkZydTZQMGxDTnB4eEdveEcvL3ZvcmR1N2NhUkVqeXhoRDc5NjlNWHIwNkdwajA5TFQwN0Z4NDBiSkNxRFRwMC9qazA4K3dmang0MjMrdWYzMTExOFcrK24wN2R2WFhCZjk4Y2NmU0VoSXdIMzMzV2QxUnVUbXpadHg0TUFCeWJHaFE0ZWE5L0tweUdBd09GUW4rdnI2WXV6WXNkaTJiUnVlZnZwcGk4R3g4K2ZQVzEzOTNyNTllN3V2a1plWGh3MGJOcUJWcTFibXZnVUhCNXUvLzRvQ0FnSXdldlJvYk4yNkZZTUhEOGI5OTk5dk5SS091QmNuUll1WWFyejdHR00wRWNHRytoYlJaa3Z6blpmUFVIU2JaekRWVndEc20wbFFEYXF2Nm9ZZ0NIanV1ZWVxUGUvcnI3ODJyMnlPam83RzVNbVRaZStMUnFQQnd3OC9qRFZyMWlBeU1oS1BQZllZUWtORExRWlZYQ2toSWNGaWduZS9mdjNNdjk2eFk0ZEY3YWhTcVRCdTNEZ3d4akJreUJBY09uUklNdkJ5OWVwVkxGcTBDQysvL0hLVkszSnFLajVlT2hadjc2b2hVNUtQVHFjREFQVHUzZHY4L0pCVWplcXJNbTR4eUpPZW50NlFjLzRXQU1lR1Vhdmc1K2RITnljUDlNVVhYeUFwS1FsSlNVazRjK1lNbm4vK2VkeDIyMjAxYWtzVUxldG5SeDRHWkdSa1dLd0VNdDJNOHZQenNYanhZb3VSK3VEZ1lEeisrT1BtcndjT0hJaWpSNDlLSHBLSW9vaVBQLzRZaFlXRkdEeDRzRjE5eWNyS3FqS2pmYzJhTlJCRkVkOTk5NTNGYTlabUtsaGJ1bnY1OG1WY3Zud1pRTm5zVmhya3FSMjFXbzJBZ0FEazV1Ykt0aVFid0YycHFhbFBjTTdYTThZczExTVRNNlZIdERGZ2ttOURISFJWUkpzdDVkRnQyd3VXdzZEUTZMYTM5YXZoUjlGdDlxTWFUeG1LaW9yd3YvLzlEM3YzN3NXTkd6Y3NYdS9Rb1FNZWZ2aGhORy9lSEVEWktwM2k0bUx6ZjBWRlJlWmZKeVVsNGYvKzcvK3MzcnQrL2ZWWEJBVUZXWjI1YWpRYUxUYjhOYTFPQWNvR1pUWnYzb3owOUhUOC9QUFBHRHAwS082OTkxN3pMTXdyVjY3ZzRNR0RrdmMzYjk0Y28wZVBsaHk3Y2VNR3Z2cnFLMlJtWm1MV3JGa08xWFo5Ky9aRjU4NmRMWDVZejh6TXhQcjE2NjIrcDZwSk9YNStmaGExNE9IRGh5VXJnb1lORzJaMWtBY0E3cjc3YnJSdjM5NnVXYVhFZlZTTTU1V3p4cnQrL2ZvWXp2bFdxdkVzMWRlSU5sc291cTMreTh6TWJHSXdHR1N0ci96OS9hbStjcUtzckN5SW9vZ0dEUnE0MWU5eDkrN2RNV3ZXTElTSGg3dTZLMVpWbmpqZHRHbFRjMHJOdm4zN3JEN0RHak5takxrMjBtZzBlUHJwcDdGa3lSTEpoT1pMbHk1aHdZSUZtRDU5dXQyRE1KczJiY0pubjMxbTliVmh3NFpoNU1pUk9INzhPRkpTVWlTdjJhclRmSHg4Sk5zbG1MYTNNS2s0bUVXcVIvV1ZHd3p5Y002RjY5ZXZQOHc1djBPT0R6cGFYdXA4YXJVYXdjSEJUbW03cEtRRXVibTVOWHJ2YjcvOWhwOSsrc244ZFhKeU10NSsrMjJNSFRzVy8vclh2eHorKzJBdFU5VGV1QTBBT0hsU21wRGs1K2VIeU1oSTVPWGxZZW5TcFZhajRDWk5taVNKUEdPTVllTEVpWWlOamJXSVVkdXlaUXRTVTFQeHlDT1AyTFg4czZvVklTVWxKZGk0Y1NPdVhyMHFPUjRVRkdSK29GTlIwNlpOcTd5V0hCdlprYktDSkRBd1VNNThVVDlCRUo2NmRPblNMZ0FaY2pSWVh5azlvczBueGowaTJteFJhblFiR0h4QTBXMTJveHBQR1Rqbm1EVnJsczJJQ0kxR2c5emNYS3hjdWRJOGtGT1RWYVlxbFFyOSt2V3pPVUZsMTY1ZHVIYnRtdVRZeUpFamNldldMV1JsWmVIWFgzODExMDVGUlVYNDVwdHYwS2hSSS9UbzBRTkdveEViTjI2VTFHNXF0UnJQUC8rOGVSREhZRERnbTIrK3dZOC8vbWord2UrcnI3NHlEeUxaZ3pGbThTRGc3Ny8veHBJbFN5enFOQUJvMTY1ZGxYRzVqUnMzdG5nUVVGbnIxcTF0dmlZSWd0VUhCL241K1JZcnhTdXpWbGZvOVhxcmczd1YrZmo0T0dYV3E2ZHhSbzBuaXVJemx5NWQyZytxOFNUcWUwU2JMUlRkVm45eHpvVzB0TFJuQUZCOXBSQjZ2UjVMbHk3RnpaczM4ZHh6enlFeU10TFZYWkp3MXdFZW85R0lNMmZPU0k3MTdkc1hRTm1xRjJ0N0czYnUzQmxEaGd5UkhPdllzU05HakJoaHNhOTBTa29LNXMrZmp3a1RKbFM3eHlTQUtnY09EQVlERWhNVExTWXNtZnBrVGRPbVRYSHBrdlZGaXpxZHJrYjdCbms2VDYrdlhEN0lrNW1aNmNzNTc4TVlxM1hBSkMwdnJSdHQyclRCNjYrLzdwUzJUNTgramVYTGx6djh2cUtpSXFzZjhBYURBVnUzYmtWQ1FnSW1USmhnZC9RWVlIMGxqeU9EUEtkUG41WjgzYXRYTDJSbloyUHg0c1hJek15ME9ILzA2TkZvMjdhdHhmR2dvQ0JNbWpRSkN4Y3V0Qmg0T25qd0lQNzg4MDlNbkRqUjZtQ012UklURTNIaWhPWGtzQ0ZEaGxqOXQ5U3hZMGVFaDRjaktTbkphbnN0Vzdhc2NWK0lsT2ttSmVPeTB5aC9mLytHVU1BTnloV3lGeURReHg4dmNZNVppaHZnQWE2cWdKZTkzQ3lpelJhS2Jxdi9xTVpUQnNZWVdyZHViVEU1eGFTMHRMVGFnWWpxMnUvUm93ZEdqeDZOaGcwYldqMUhGRVhzM2J2WDR2aW1UWnRzdHR1bFN4ZjA2RkgyM0hMNzl1MzQrKysvSmE4Ly9QRERrZ0VRdFZxTmE5ZXVTWDVBLy9ISEg5R2hRd2QwN2RyVm9qK1Y5eUtxL0QzNStQZ0FLSnZFbzlWcUxRWjUxR3ExWkhXMk5VT0hEc1hKa3lldFRpd3lNVzBzWEZWL2dMSTlGRTMvTmpadDJtUzFycXZPd1lNSExWWkRWV1lyL280NFR1NGFqekhXaTJvOEtVK0phTE9Gb3R2cXA4ek1URi9HMkYwQXFMNVNBS1BSaU5XclY1djNqRm01Y2lXR0RoMktCeDU0d09IdEFPU3diZHMyWkdSWXYwMkVob2Jpc2NjZVEyQmdJQVlNR09CUXUzcTkzbUtmN2hZdFdwanJtTXJDd3NLcWJmUGl4WXVTL1FwVktoVjY5KzZOdUxnNGl3RWJvT3paMlhQUFBXZjE3L0tvVWFPUWxKU0U4K2ZQUzQ1bloyZmpndzgrd1BEaHd6Rnk1RWlIbnZsVkpJb2lkdTdjS1ZtWlkrcVRyWlNiVWFOR1ljbVNKVlpmbzRuVE5lZko5WlhMQjNrS0Nncjh0VnF0NVk2dk5VRHhIWjVMcTlYaWxWZGV3YXBWcTZ6T1JEMS8vanptenAyTDU1NTd6dVlvZW1YV2Z1QzJOOUtqb0tEQUlzZTBSWXNXZU9lZGQ4d2I5bGJVczJkUERCczJ6R1o3N2RxMXc5TlBQMjExVmtCcWFpcDI3dHlKbUpnWXUvcG1UYWRPbmZENjY2OWo1Y3FWNW9jVUhUcDB3TC8rOVMrcjV6UEc4TnBycitHSEgzN0F4WXNYa1pPVFkvNzlZb3pWT0NLUFdDZnpzbE0venZrQUFJclpQSzZ1M0Z5S0lHODE1bkt1eklnMkFSanYxUWdIMlV2dUZkRm1DMFczMVg5VTR5bEh0MjdkYkE3eTFFWlVWQlR1di8vK2F1c0NRUkFRRVJGaE1WdlRGcTFXaTZlZWVncEFXVmI3OTk5L0wzbTlUNTgrdU9lZWV5emU5K3l6ejJMT25EbVNCd1liTm16QTIyKy9MWmtJZE9YS0Zienp6anMycisvajQ0UFZxMWNES0hzZ01uUG1UQ3hhdEVpeTZlL2pqejllYll4YTY5YXRNV1BHRE96YXRRc3BLU200ZGVzV0dHTVFCQUVxbFFyKy92NElEZzVHZm40K3BrNmRXbVZic2JHeGFOR2lSWlhuRVBjamM0M25UelhlUHp3dG9zMlc1anN2bjdrME9MZ2ZBaG9lWmd6V3N4L2RGY01BSTRSUEFQUjNkVmZjU1hsOTFVV090aWlpemZrKysrd3ppNEdGUFh2MklEazVHWk1tVFRKUEdxa3JGeTVjc0Vod01URWx0alJzMkJEanhvMXpxTjNzN0d5TFFaNTI3ZHJoa1VjZXFWbEhZUm5WMXFWTEYrellzUU9IRGgyeU9OZkx5d3RUcDA1RlFFQ0ExYllZWTNqaGhSZnd3UWNmV0t3YzU1emoyMisvUmZmdTNXczhlVm9RQkV5ZlBoMmJOMjgyOTA4UUJFeVlNTUVjTFZ4WnAwNmRNR2ZPSEJ3NGNBRFhyMStYck1LMjk3a2xzYzVUNnl1WEQvSjRlM3Q3Y2M2YjErYW1Rc3RMWGVPcnI3NlM1RVhXMXF1dnZscXI5N2R1M1JxeHNiRll2WHExMVkzaTh2UHpzWFRwVWd3Wk1nUVBQUEJBdFNQMHRWbkprNUNRSUhsL3k1WXQwYXhaTTl5NmRjdmkzTFp0MjFhNUNiRkp2Mzc5ekhuMEZUSEdjUC85OTFmNVhuOS8veXBua3dxQ2dEWnQybUQyN05sWXNtUUovUDM5RVJNVFUyV2ZOQm9ON3J2dnZpcXZTK1FqODdMVGpuTDBxYjZoaURiWDhKMktYUVVyRUt4aVdNWUIrNWRidWhxRER4ZnhldUZLRkZ6SndvcU9zWEE4djZxZW94cFBPYnAyN1FyR21NVUVGNVZLaFlDQUFBUUVCTURYMXhkK2ZuN0l6czdHWDMvOVpiTXR4aGp1dXVzdWM0MWcyankyT3RIUjBYWVA4ano0NElNSUNRbkJsU3RYc0hidFdzbHJyVnExc3ZsZ0lpZ29DRTg4OFFUKys5Ly9tby9sNStkai9mcjFtRFp0bWwzWHR0WHVhNis5aHZmZWV3OFpHUmtZT1hLazNUTmdJeUlpOE5wcnI5WDQya1Q1cU1hVG42ZEd0Tm5TWnQvTjNHdWpnaDhyRmRRZk04WVVGdDNHK2wyKy80N2ZqVWFSb3R2S2VYdDdld0dvT2orOUdsUmYxWjA3Nzd3VFI0NGNzVmlSZStiTUdienp6anZWVHVKUUNtc0RHZFd0UXE1TzVVR2VBUU1HV0YxeGJCckFxVzcxaTUrZkgxNTk5Vlc4Ly83N2tvazVBT3dhNEJrNGNLRE5XTGRtelpwQnBWTGg2YWVmUm1ob0tIYnQyb1hubm5zTzdkdTNyN0xOMXExYlZ4bk5TMnJPRStzcmx3L3lxTlhxVUtQUldPTmxwb3d4NkhRNmFMVmF1am5Wc2RMUzBocGxzdHRTVlZTRnZYUTZIV2JNbUlFdFc3Ymd3SUVEVnMvNS92dnZrWlNVaEJrelpsUzVNc2ZhSUkrOUsza3EzNHphdEdtRFZxMWE0ZDU3NzVYRWtUUnAwZ1JUcGt5eHU5MUJnd1pCRkVWczJiTEYvUHZWdlh2M2FtZkllbnQ3bzJmUG5qWmZOeHFONW5pNVljT0d3Y3ZMeTJLMmliMGlJaUlvcTkxSjVGcDJ5amx2SW1PM0ZDOTdBUUs5L2ZFcW80ZzJsMkFBNTFPd3NYQWxjaGl3SEF6S21Zck80TU9CV2EwYlFBMWdnYXU3NDI2b3hsT09nSUFBUFBIRUU5Qm9OQWdORFVWZ1lDQ0NnNE1sczB1dlhidUdYYnQyMlJ6Z1VhdlY2Tk9uRDRZTkc0WUdEUnJnMkxGaldMOStQVUpDUWpCOStuU0Vob1pXMllmSXlFakp2anJlM3Q3dzh2S3lXQUVkRVJHQmdRTUg0c0tGQzFpOWVyVmsxcU5PcDhQRWlSTlJWRlJrM2orb3VMZ1lSVVZGME92MTBPdjFLQ29xZ2s2bms4U3JuVDE3RmdjT0hNQ2dRWU1jL3IwRGdNek1USnc5ZXhaMzNua25FaElTRUJnWWFMTU90VmVQSGoyb252SWdWT1BKaDY5QnNGNzAzSWcyVytwRGROdkZFZUdUYWFESFhGOXBhdnArcXEvcVZvY09IVEJqeGd3c1hiclVvcWFwNlg3VTdraXIxVm9jcTI1L3dLcWtwYVZKWXVVWVkyalZxaFdhTjIrT3hNUkVTU3phRTA4OFlSRzlhMHRBUUFCbXpKaUJoUXNYU3VLSVI0MGFWZTE3VzdkdVhlVnp0ZVRrWkdSa1pLQlpzMlo0NUpGSG9ORm9hclJTWHFmVHVlMCtTVXJqYWZXVnl3ZDVPT2UrdFhtL1NxV0NScU9obTVPVE5HalFBTE5uejVZY2MrWnkwclp0MjFwY3o5WnlTMXRVS2hXZWZQSkozSDc3N2RpOGVUT01ScVBGT1IwNmRLaDJZTVhhKyt3ZGpLazhRUExMTDc5Z3lKQWhHRDE2TkU2ZVBJbk16RXcwYnR3WVk4YU1rU3lWWll4WmpQVC85ZGRma3B0L1dGZ1lYbnp4Uld6WXNBRjZ2UjcvL3ZlLzdlcFRWWXFMaTdGcTFhcGF0d01BczJmUHJuS1RZVkk3S3BVSzN0N2V0YnBCQ1lKUXE4L2Qrc1FVMFFZb2J3V1BFaVBhYkNtUGJvc3JXQVVENDlnQWhnYXU3cE85R0JBTWpybjZWUWp3aWNIczZ0L2hPYWpHVXhaYkF4d1hMMTdFbmoxN0xDYXdtT2gwT2d3Y09CQjMzMzAzZERvZE9PZll2bjA3ZHUvZURRQklUMC9ITysrOGcxZGZmZFVjQTJKTlFFQUEzbmpqRGZqNyt5TTBOQlFhalFaTGx5NlZyTzdSYURSNDVwbG5jT1BHRFN4YXRNaGlRazVlWGg1bXpwenA2TGNPQVBqeXl5L1JxVk1uTkdqZytNZlAxYXRYSlN1dEs2KzZyb2s3N3JpanhvTThYYnQyUlhCd2NKWG5uRHg1RXRuWjJaSmpMVnUyclBhaHdoMTMzRkdqUHBIcXFWUXFlSGw1VVkxWFMzb2pab0FwTHFLdGJHVTJ4MUMvS1RoYS9jazFvL1RvTnBWS1dBL2dMbGQzeGRXb3ZsS2VsaTFiWXRhc1dWaTBhQkd5c3JJQWxQMDV4TVRFMUtqdXFJMTI3ZG9oSkNRRUFQREhIMy9ZWEcyelpzMGFKQ1FrMk5XbVJxUEJ5cFVyNGVYbEpaa0lYakVlMTFHVm42bHh6aEVYRjRjbm4zd1NEejMwRURadTNBaWdiSy9BUm8wYVNjNXYyTENoWk0rZm9xSWlKQ1ltU3RvYk4yNGN2di8rZTV3OGVSS2RPM2V1Tm1MWEhvY09IY0srZmZ0cTNVNm5UcDFxdGNLY1NIbFNmZVh5UVI0QTZRQU1xR0ZmREFZRGNuTnpvZFBwb05IVWVESURzY0hMeTZ0T0g5ajcrdnJLZHIzKy9mdWpRWU1HV0wxNnRlVG1FaFVWWlhPVXZxU2tCTmV2WDBmejVzMnREdkxZRzljMmVQQmc3Tnk1VTlMdXRtM2I4T0tMTCtLWlo1N0I1czJiTVdQR0RDeFlzQURYcjErWHRQL1JSeDlKMnRxOWU3ZkY1cm1MRmkzQ20yKytpVDE3OXRpMXRMTzR1QmhIamh5eCtYcW5Uc3FxOFQwVjV4d0ZCUVVvS0Npb2JUdkpNblZKOGN3UmJVcDhFS0RnaURaYi9HTHdYY0VLekJZWUZpb3B1bzBEUGd4NHBYQWxNbnl5c0paUmRKc0oxWGdLeFRuSHFWT25zR2ZQSGlRbEpWazlwMFdMRnZqWHYvNkZuajE3U2liQjNMeDVFNy8vL3J2azNKeWNIQ3hZc0FEVHAwK3ZNa3FqNGdERHdZTUhMZUxiSG56d1FUUnMyQkNjYy9qNitscU53YTJwNHVKaWZQTEpKNWd4WXdiOC9mMFJIUjF0ZnUzOCtmTVdHK25XSlc5dmJ3d2ZQdHo4ZFdKaW90Vm9ZcE8rZmZ0VzIyWktTb3JGSUUvNzl1M3g0SU1QMXJ5anBNWk1OVjV0SG9pVnQrT3hOVjdlS29TcU9XYUNLVEtpN1cvTzhNTENMQngzOW9XVUhOM0dCTmFUb3RzQVVIMmxTSTBhTmNJYmI3eUJSWXNXSVQwOUhlUEdqYk1aL1ZXWm5BTnlEei84c1BuWDgrYk5zOWlmeHFTa3BNVHU1QjdUcEJ0ZlgxL1pCbmw2OU9pQkgzNzRRYkw2NmVEQmd4ZzRjQ0Q2OSsrUEkwZU9vRnUzYmdnTURNU2lSWXNrN3gwelpveWtic3JLeXNMeTVjc2w1L1RyMXcrVEowL0d6cDA3N2Y1enVIejVzczEvTTNJTUVoSDVlVnA5NWZKQm5wS1NraUsxV3AwTm9HRk4yeWd0TFVWT1RnNENBd1BoNVZYalZCRGlvRDU5K2pnMElKT1JrWUZ2di8zVzZxWlhMVnEwUUtORzh1KzUzYjU5ZTh5Wk13ZkxsaTFEUmtZR2JydnROa3lZTUVGeWt6UWFqVGg3OWl4Ky8vMTNuRHAxQ2wyN2RzV2tTWk9zeHJYWld3UU5IejRjcDA2ZGtxelNPWDc4T0RJeU10Q3VYVHZNbXpjUFhsNWV0WXFvYTl5NE1aNTU1aG03enIxMTZ4YldyVnRuOC9YS056emlmampueU12TGsrc2hrL1dkRmowSVJiUzVMNzhwK0toZ0pUS1ZGdDNHQVI4T3pDMEtneStBOTF6ZEgzZEFOWjd5RkJZVzRwZGZmc0ZQUC8yRXpNeE1pOWZWYWpXNmQrK09nUU1IMmx6UkVSSVNZcDZ0bXBhV1pqNSs2OVl0ZlBEQkI1ZytmWHExRTFSU1UxT3hkZXRXeWJGMjdkcmhubnZ1QVZEMnNLTno1ODc0N2JmZkhQMFdxM1Rod2dVY09uUUkvZnYzeCtUSms4M0hxM29JVWhlOHZMd3dac3dZODlkeGNYRlZEdklRWmFFYXIvWnVMa1dRbXVOTk1Md0loUTN3Y0NCTHhURFJ1d0YrakkycG01WFpGTjJtYkNVbEpVVXFsU3FYTVZaMURtb1ZUUFZWVUZBUURmVFVvWkNRRU15Y09SUEhqaDJyZGtKR3hjRVNRVkRHeDVxdnJ5OXljbkxNWDlkbU1rNUFRQURHalJzblNaemhuT1A3NzcvSGhBa1Q4UExMTDhQTHk4dGlZaEZnLzZDWVBmdGJWM1R3NEVHcmV3SUJrQXdxRWZmZ2lmV1Z5d2Q1UkZFczVKeWZaNHpWK0FFQVVQYWdQaTh2RDBGQlFYWkhhcEhhdWYzMjI2dmQyTXprNTU5L3h1N2R1eTBHZUJoaitQZS8vNDB4WThZNDdjK3RjZVBHbURObkRqNzk5Rk04OHNnajhQYjJodEZveElVTEYzRHMyREVjUDM1Y01xcHJXc0ZqYlNXUHZRV1FTcVhDMkxGanNYanhZc254L2Z2MzQ5RkhIelUvcUtvOGtLU1VtemVwVzZiWkIzTGNuQmhqQnM3NUx6SjBTN0Vvb3MzOStTazF1bzBoQk1DYitsWHdwK2cycXZHVUpDa3BDWWNPSGNMUm8wZXR6dHBzMXF3WkJnd1lnRjY5ZWtraXhEam5LQzR1TnU5M1UxaFlpS0tpSWhRV0ZxSjM3OTZJaTR1VDFGTjZ2UjZMRmkzQ0s2Kzhnclp0MjFydFMwbEpDZGF1WFN2cGgxYXJ4Zmp4NHlVL3RIZnQyclhLUVI2ZFRvY1dMVm9nSUNBQXljbkpra0VhdFZxTlYxNTVCWHE5SHF0WHJ6WlB1Z2tQRDBlclZxM3MrQjJURWdSQk1naHBNQmpBR0xOckJiZ29pbFluUU5tN2Vwd29HK2NjdDI3ZGt1c0JoQUdBUjlaNDVTdXpYNExDQm5oTUs3TzFrK3QrWlRaRnR5bVhLSXFGYXJYNlR3QzlhdE9PcWI0S0RBeWsrcW9PNlhRNjg2U1ZxbFNNbGxMS1FKeXZyelRScXJZcnJxT2lvaEFlSGk1WlZYNzA2RkU4L1BERDBPbDBBS3cvdDZQbmFzUlQ2eXVYZjVKZnZudzV2MTI3ZGo4QjZBZWdWai9OMExKVDk1T2JtNHNOR3paWXhHMEFRSEJ3TUNaTW1JQjI3ZG81dlIvKy92NllOR2tTenA0OWk1MDdkeUkrUHQ3bWNqMVJGTUU1cjlVZ0R3QjA3TmdSTFZ1MmxHeFFmUExrU1R6NjZLUG1yeXRmdzFVLzBQdjQrT0NERHo0d2Y1MmVubzVqeDQ1aHhJZ1JOdDl6K3ZScGZQNzU1eGJ0VkpXM1R4eG5HdUNSSzVLR2M1NG9pcUwxN0IwUFhUMjhnUUFBSUFCSlJFRlVRUkZ0eWtEUmJjcEhOWjR5ckZ1M3JzcEkxK2JObTZOcDA2WTRjK1lNamgwN2hzTENRdk9nVGxGUmtjT3Jrb3VLaXJCNDhXSzg4c29yVnVNeDFxOWZMOWtJRndBZWYveHhoSVpLSnl4Mzd0d1ovZnYzUjlPbVRkR2dRUU5zM3J4Wk1udTBaOCtlNXBwcjI3WnRra0VlUVJETWV5QU9IRGdReDQ4Zng5aXhZOUczYjk4YVJhSkVSVVhod3c4L0JPY2MrL2Z2eC9idDIrSG41NGQ1OCtaVnU3ZmtxbFdyTERibGpZaUlRT1BHalIzdUIxRVd1V0o0S3pqamFUVmU3aEtFYURSNERSd3psRFp4QjZhSU5oZXV6SzRRM2JhYU1kYlBWZjJvQ1UrT2JpdXZydzRENklGYTFsZWxwYVZVWDlXeGl4Y3ZJanc4dk5wNm8rTFAvNjc0cytuUW9ZTzVocmwxNnhaT256NHRlYjFGaXhabzNydzVnSCtlWTFXdWVRb0tDbUEwR212MW5HdjQ4T0ZZdG15WitXdWowWWd6Wjg2Z1Q1OCs1cThyYzlWenRWR2pSdUhlZSs4RjhNK3FveTVkdXRpTWN1T2NZK25TcFVoUFQ1Y2NyMjUvUkZJMVQ2NnZYRDdJTTJqUUlFTjZldnFQblBNWEFkVDZweG1LOVhBZmx5OWZ4ckpseTZ3K25PN2V2VHZHalJ0WDR3MWw3YVhYNjNIbXpCbWNQSGtTQ1FrSk5qZVZxOGhnTUZpOVVRQncrTy9VblhmZUtSbmt5Y3JLUW1abXBubHp2Y296TjUwNWc2YXF2Z3VDWU42WTd2RGh3L2pzczg5UVVsS0M1czJiWS9EZ3dSYm5sNVNVNFB2dnY3YzRQbkRnUVBqNCtNalhhUThuOC9KU0FEQXl4bjVNUzB0THIvN1Urb2NpMnBUSGR3bytMbHFOUWk3aUE4YWdtQkZrRHZpQVliYSs3Sm0weCtaaFVvMm5ERTJhTktueTlXdlhyc2tlVlZaU1VvS2xTNWZpNVpkZmxrejIyYjU5TzQ0ZE95WTV0MkhEc29WZ3UzYnRRbloyTnJLenM5RzRjV004OXRoamVQcnBwODNuZmZycHA1TDNlWHQ3MjlXWEJ4NTRBR1BHaktsMVRacWVubzROR3phWVo1c1dGeGRqelpvMWVQWFZWMjArYklpUGo3Y1k0QUdrZWZta2ZuSkdqY2M1MysxSk5kN05wUWpTcURFSFFJelM2anBYUkxUWjBuem41VE5YUjRWUE1nckNWb3B1VTRaQmd3WVowdExTL2cvQWs1Q3h2cUxvTnVjcktpckNnZ1VMRUJJU2duNzkrdUd1dSs0eTF6bVYzYmh4dy96cjZpYU1PSU5wc0FJQS92cnJMNHRCbnVqb2FJdEp3ZGI2bVp1Ymk1Q1FrQnIzbzJQSGp2RHg4WkhjTC8vNDR3L3pJRTlkcm9aV3E5VTJWd21wMVdyNCtmbkJ6ODhQT1RrNStPaWpqL0RISDMvZzdObXptRHQzcnRVNmMvLysvUllEUEY1ZVhyajc3cnVkMG45UDRPbjFsY3NIZVFDZ2NlUEd2NmVucC84ZjUveFpPZHFqV0EvNXhNZkhTMlpGT3VMUFAvKzBPc0FUSGg2Tzl1M2I0K2pSbzNhMzFhVkxGNHNabkxaa1pXVWhQajRlcDA2ZFFtSmlvczBCRzJ0VUtoV2FOV3NtV1JwYmthTVBsYXhGa2FTa3BKZ0hlWXFMaTJ2VnZyMUNRME94Y09IQ0tzOHhHbzM0NktPUEpIOHVXN2R1UmJObXpjeXpYVTNpNHVLUWxaVWxPZWJ0N1MwcEJFanR5Qm5SVnFITk5JUEJzS0Y3OSs3Vy80TFhZd3FQYUx2aENSRnQxakNBWXpJK0wxaUZYQ2dzdWcxQUE4YndubjRWR25weWRCdlZlTzZ2VTZkT2lJdUxxL1BybHBTVVlObXlaWmc1Y3laYXRteUovUHg4N042OTIrSzhqSXdNckYrL1huS3M4c01DbzlGb1VYUDYrL3ZiMVkvSzBTS08wdXYxeU1qSVFIRnhNUzVkdWlSNUxURXhFVnUzYnNYamp6OXU4YjZzckN4czJMREI0dmpBZ1FQUnNtWExXdldKdURlWkkwUk1iYVlCK055VGFqenp5bXlGMVhXdWpHaXo1ZmFkU2VjcHVrMVptalJwY3RBWjlSVkZ0em5YWDMvOUJjNDVzckt5RUJjWGg3aTRPRHoxMUZNVzU0bWlLQm5rQ1FvS3FzdHUxcGkxUVo3czdPeGFEZktvVkNxMGJ0MGE1ODc5TTQ1YmNjVzN0WmhoWnoxWGUrcXBwNnJkUytuQ2hRdFl1M1l0OHZQekFRQ1ptWmxZdTNZdHBrMmJKaGtneXNuSndZNGRPeXplUDJqUUlMdHJXQ0pGOVpXYkRQSUFnRnF0bmx0YVd0b2RRQmM1MnFOWUQzbnMyYk5Ia244cGg2U2tKSWZibkRwMXFzMUJIbEVVY2ZueVpTUWtKT0RVcVZOSVRrNTJ1RSt0V3JWQzc5NjkwYU5IRHdRRUJDQXZMOC9xZVk0V1BNSEJ3UmJIVEcwYmpVYUxHNUpXcTNXb2ZUbFptKzBnaWlKV3JseUphZE9tbVplTW5qaHhBbnYzN3JVNGQ5aXdZUWdNVkV5aWtsdVRPNkt0WERHQVJjMmJON2ZNVHZRQVNvNW9NekwwOFl2Qm42N3VpaXRSZEp1eVVZM24zbHExYWdVL1A3OHFJdzBFUVlDUGp3OThmWDNoNCtPRHZMeTgvMmZ2enVPakt1LzI4Vi8zbVQzN0Jna0JaRXRBQlFVWGtLVllxWlJDS3kwS1ltc1ZDOHFtQ1l0WWw3cWhWc1dsWWdGYm9QWnJwYTc0cTB0NVpITkJGSmNxaXNyaUVtUVJDR0hKUWtJbTI4eTVmMytFR1RLWnlUS1pNM1BtekZ6djErdDVQU1VoSnpjSXpEWG52ai9YOFRzRU5IejRjR1JuWjhObXM4RnF0ZnI5ZjZDeEdxNjh2Tno3TlFNR0RFQzNidDBBTk40WXlNM05SWEZ4Y1p0cmJ2N210N1MwMUs4MkxoS1pwS3FxQ24vNXkxOHdhTkFnVEpnd0FiLzV6Vy84TnN6ZWVlY2RXSzFXVEpvMHlWdk5VbDFkamNXTEYvdjlubWRrWkdEeTVNbWFySzI2dWhvMm00MDM2NkpNR0NwRWdGTVpMemMzOTFzdEx4cXRXTkVXSHF4dU14NnQ4eFdyMjhKdjc5NjlmaDhMTkZIOTQ0OC8raHc4OWh3U2puYUJOcU5LUzB0RHJoOXJmbCt0NmYyNlFEZjA5Ynl2bHBpWTZMZW1YYnQyWWVYS2xaZytmVHBNSmhQcTYrdXhiTmt5djUrWGxKVFU2aU1UcUdYTVY0MmlKdlZuWldVZE9uejQ4SFFBTHdFSS9vbW5BVFI5a1dLdFIyeXByS3pFOXUzYnNYMzdkdXpZc2FQRjUrdTBwbE9uVGhnNmRDaUdEUnZtMTN2ZWZNSUc2RmdQNnY3OSsvMCs1dG5ZOGV6c054WHUrcnBBbkU0bnFxcXFrSjJkalNsVHBtRDM3dDBvS3l2emZ0N1RuVDkzN2x4WUxCYXNYTG5TNzBaSzU4NmRNWGJzMkVndlBTWkpLVkZWVmRXaFA5T3RVQUU4MHFWTGw3OXJlVkVqTUhKRm13RDJxZ0x6a3d0UXBQZGFvb0dudWcwU2owT0Rhb3BJWVhVYk0xNjBFMEpnM0xoeDNwT1dxYW1wU0VsSlFVcEtpcmQyb25rVjY4c3Z2K3gzNE9PblAvMnAzd1J6WFYwZHpHYXo5eURKL1BuejhkQkRENkcydGhaRGh3N0Y5ZGRmNzNQSVpNQ0FBZTNhNUdsK01LVnBOYTVIZXlmQU82cXlzaEtQUGZZWURoMDY1TDFCTTM3OGVIejc3YmY0OWx2Zjk0THIxcTFEUlVVRnBrMmJCcWZUaWNXTEYvdjlPb1VRdU9HR0d6UzVNZkhWVjEvaFgvLzZGKzY0NDQ0V2EyQW84cGp4UXNlS3R2QmlkWnV4Tk1sWHJ3QTRRNHRyZXZKVmFtb3FOM3JDb1BrbWoyZEtwVnUzYnQ3ZjcrenNiSHozM1hjK1A4L3o3SnZodzRkNzd5ZTE5SndYclhpK1R6QTVPOUFoNTZOSGozci9kMmxwYWRENXpPVnkrVDJyc2VsaDZSTW5Udmg5VGFUdnE3bmRibFJVVk1CdXQ2Tjc5KzZZT0hFaVhuNzVaWitmOCttbm44TGxjbUhtekpsWXVYSWw5dXpaNDNlZFNaTW1oVHhoSG8rWXIwNkxtazBlQU9qU3BjdW5odzhmdmhYQUNnQWRuK2Ryd3VWeXNkWWp4anp6ekRQNDRJTVBPdlMxU1VsSkdEeDRNSVlORzlicWFZSkFtenp0ZlhHcnJLeEVZV0VoYkRhYnoyYUpoK2RrYWFDYkdPRTZkVnBmWDQ4dFc3WjR1K3liL2w5dGJTMjZkT21DQng5OEVBa0pDWmcrZlRvZWUrd3hxT3JwOXg1MWRYVll2SGd4ckZhclg1V2RvaWlZTVdNR1E2QUdQS2NQTkg1eGNnTjR4V3ExL2tVSUVWZFRCR1dMa0dwTHhHMUM0allEM2dnNHJnQUZDWjJ4UVFEQlBkVThSbm1xMjV6TDBBQ0paVWFzYnF0ZWh1VEVBdnhaNzhYb2dSa3Z1djN5bDcvMCtmRkhIMzJFL2Z2MzQ3TExMdXZ3TlQzUDNhbXZyOGZNbVRPUm5aMk5idDI2b2FDZ0FOdTJiY1BWVjEvdDk5RGhBUU1HNEoxMzNrSG56cDJSbFpXRnpNeE1wS2VuSXlVbEJjbkp5VWhJU0VCQ1FvTGZEWUp2dnZuRzcvdTM5YXdoanoxNzltRFRwazBZTTJhTTl5WktXMXd1Rng1OTlGRnZsdk1jNmhGQ1lNYU1HWGp3d1FmOWFtMC8vdmhqbEplWGU1L1AyTnlWVjE3cDgzeWlqbkE2blhqcHBaZXdaY3NXQUkwM1ByakpFeDA4RlNKaHlIalB4bFBHWTBWYitMRzZ6VmhPNWF0N0FEd0JqZk1WcTl1MDE3elJwbGV2WHJCWUxKZzFhNWJQeCsrNzd6N3YvMDVQVDBkcWFpcU9IajBhc1A0MUhQYnYzNDhWSzFaZyt2VHA2TldyL2VlekF0V3lOWDNtek9MRmkyRXltVEJ5NUVnTUdUSUVLU2twTFY3cnhSZGZ4TTZkTytGME92MmVyZDMwdmxtZysycmhxcmZiczJjUG5FNm4zejIxRXlkT1FFcUpXYk5tWWNpUUlSZ3paZ3gyN3R5SkhUdDIrSHo5RjE5OGdkdHZ2OTFucXQxajRNQ0J1UGppaThPeTdsakdmT1VyNnY3RnpzbkplYjI0dURoYkNQRm5JWVFtZnpOWjY5RnhWcXUxd3lka1ZWWDFld2lhb2lnZENncE51eXVEUGJGZ3RWb3hhTkFnREJzMkRBTUdER2pYUTlnQ2pmaTE5OCtPNStScjB4TUxIb3FpZUUrNU5uOXdIUURrNW5iOHVlTEhqaDNENnRXclVWbFo2ZmRDVjFWVkZiRDMzYVBwcjYxZnYzNllPbldxWC85OVEwTkR3R2NWWFg3NTVlamR1M2VIMTAyTndsVFJCaUhFbXZyNitydTZkT2tTdUlNd2hwMmE0REhjQmcrQTR5WUZGOWx2aFAveEhrSkNBVlpYTDBHcUVhdmJGT0JXNTFKVXhXdDFHek9lTWJ6eHhodDQ0NDAzQURTZXVMejIybXRiZk1oc1Mxd3VGNVl0VzRidnYyOXNtcnozM25zeFpjb1VEQjgrSEdlZmZUYk9QdnZzZ0YvWHYzOS9yRml4SXFqdjUzSzU4UG5ubi90OExETXpzOTJuT0NzcUt2RGhoeC9pd3c4LzlOYjNYbnJwcGExK1RVTkRnMC9XS2lrcFFWVlZGWktUazVHV2xvWmJiNzBWRHovOHNGK2xYZk1KSDQ4UkkwYUVQQkg5NVpkZjRyMzMzdlA1bm9GdUlsRGtoYWxDQkVLSU5hcXEzcCtabVJuekdZOFZiWkhWNSszeUUwV1haVjVudGloUFFRaERiWmdJUlZ5MDkvSys3N3ZkN21sNS8vMUIyOTc1S0pXVGsvTkNjWEZ4a3BiNWl0VnQyanQrL0xoZkxnajBET2U5ZS9mNk5NS2NjODQ1ZVAzMTE3Rm16UnJNbXpjUDU1d1QzaUc3dDk1NkM2dFhyNGJiN1VaWldWbFFtenlCRHBZMG5jSXBMeTlIVFUwTlhuamhCYno0NG91NC9mYmJBLzRlQUVEdjNyMWJQTnpkcjE4L0FNREpreWY5bm9kb01wbENPdUN5ZnYxNjdOcTFLK0Q5dlBmZWU2L1ZyL1g4WFJGQ1lQYnMyVmkwYUJFT0hEamc4M01DWmJPTWpBeE1uVHExdzJ1T1Y4eFgvcUp1azBjSTRkcTBhZE9Ldm4zN2xnTDRteERDZjk2dkExanIwVEczM0hKTGg3OTIwNlpOK1BlLy8rM3pzUXN2dk5EdmxFS3dCZzhlakpkZWVxblZuNk1vQ3ZyMzc0K2hRNGZpdlBQT0M3cjZJdEEvdk1HRW16NTkrZ1I4VWJqa2trdVFscFlHVlZYOWJrZ0FDT2tFcDlQcERIak45bWorYXhzeFlnUXFLaXJ3bi8vOHA5V3ZHelpzR0g3MXExOTE2SHZTYVdFYUx3V0FseFJGbVgvR0dXZVV0UDFUWTRmUks5cUV3Rnh1OExUT3dOVnR5ZkZjM2NhTUY5MWNMaGVlZWVZWmZQenh4OTZQYmQ2OEdSVVZGWmc5ZTNaUXY3ZkxseS8zT2IxWVgxK1BwNTkrR3Q5Kyt5MnV1ZWFhRnE4bGhQQ2I3dkdvcXFyeW5wZ3NMUzNGb0VHRGtKV1ZoYzJiTi9zZGtQQzgrVytQcHIzdWUvZnV4ZEdqUjl2YzVBbmt3SUVEM3MyclRwMDZlVGQ2QXRYek5uWCsrZWRyOHNhKytiT0FBUGhORTFIa2hUdmo1ZVRreEh6R1kwV2JQdkwvYi9jWGU4ZjNuQXFUOVFVbzRqeTkxeE1VSVVhYXpLWi9IdmhONzRMdWIreUorZWVSQ2lFYVBQbEtDTEVjR2gyQ1luV2J0Z0k5bDdwdjM3NStIM3ZsbFZkOGZ2emxsMTk2czhyeTVjdHg3NzMzK214aURCa3lCRDE3OWdRUStnUkxjWEV4WG56eFJlK1AyOG9STlRVMUtDa3A4VTdyREJzMkRNbkp5VDdaNTlDaFE2aXZyNGZiN2ZaNUJvMlVFc25KeVMxZXU2V0R4SGE3M1hzdzVvc3Z2dkI3bEVDZlBuMUNta0Q3N3J2di9DWncycXZwM3hPSHc0SDU4K2NIbk81dXltYXpZZTdjdWExT05aRS81cXZBb202VEJ3QkdqUnJsa2xLdUxpNHVUaFJDUEFrZ3FjMHZhZ2ZQMkdsNmVucTdwamtvT3FXbnB5TS9QeDlGUmY2UHFjakx5OFBRb1VNeGVQRGdWbDh3MnJKdDJ6YS9qd1Z6Y3lNN085dm54eWFUQ1pkZWVpa21UWm9FQU43cXRLYk1abk5JRDZRTDVZVXNVR2pyMGFNSDdIYTczMmhzVTNhN0haV1ZsWHhCQ2tHWUt0cFVBQnZkYm5kQmx5NWQ0dW9PVHl4VXROazZZVVBiUHp1K2VhcmJUaTZEV1FFZUI1Q2w5NXFDMEVrSVBPQmNBblBDSFB4Rjc4VkVHak5lZERweDRnU1dMMS91MXdFUEFOdTNiOGV1WGJzd2FOQ2dkbDl2eElnUjJMVnJsMStHMkxKbEMvYnYzNCtDZ2dLL2h3anYyYk1IaHc4ZlJtVmxKVTZjT0lHS2lncFVWRlNndkx3YzVlWGxmdFBoUFh2MmhCQUNyNzc2cXQvM0QyYXR6US8yQk9xS0QxVGoyOVNFQ1JQOHBwTnFhMnVSbTVzYjhQZTArYy9idVhNbkJnd1kwT0lHVjBjZFAzNWMwK3RSY01KVUlhSktLZitycW1yY1pEeFd0T21uMTVwOTN4YU55N2pFWk05Nlh3Z3hVTy8xQkVkYzNLQ1luamw2U2FkTE9yOTNUTnVxaENqa3lWZUhEeC91TElSNEVCcm5xN1MwTk9hckVMVjAvNnFwelpzMyswejlKaVltK3R5SHFxbXB3ZEtsUzNIWFhYZkJack1CQUVhUEhoMm1GVGUyeGRUWDF3ZXNtVjJ6WmcxZWUrMDE3NC9QT2VjY0RCczJETjI3ZDhldVhidThIM2U3M2Rpelo0L2YvVFJGVWZ5eVlGTlpXVmt3bVV4d3U5M2VqK1htNW1MYXRHbm8xS2tUM0c0MzNuenpUYit2YTJsYXZMMjB2Szltc1ZqUXAwK2ZWamQ1a3BLU2NQejQ4WFpYQmhQelZXdWljcE1IQUlRUXFwVHkyZUxpWXJ2V3RSNFZGUlVjTzQyQXR0NFFoMkxJa0NIZUY4bnUzYnZqb29zdXdrVVhYZFN1aDdnZFBud1lodzhmaHNQaGdNMW1nODFtZzhWaWdSQUNUcWNUbjN6eUNUNzc3RE8vcjB0S2FuOU95cy9QeDlDaFE1R1dsb2J1M2J0andJQUIzazJuNnVycWdLY3R6ei8vL0pCZVVOb2J1cXhXS3pJek01R1ZsZVh0dTI4NmdsdFVWSVExYTlhMDYvVENwazJiOE9HSEgrTFNTeS9GMkxGalE5cFlpMGRockdqN2IzMTkvUzFubkhHR1lWK2NPb29WYmZFbHFRRFBWaStCVlZId3VBUU1zOXNzZ1dTaDRGN25VcmdjcFhoS0xJU3I3YStLSGN4NDBlV3p6ejdEcWxXckFsWWRXSzFXM0hqampUajMzSE9EdXVaNTU1Mkh1KysrRzB1WEx2WHBZZ2NhSjE3dXYvOSt6Snc1RXdNR25IN2N3OGFORy9IcHA1KzIrM3RVVjFmam1XZWU4VGtWQ2pUbXRiWTJlZHh1TjZTVUVFTGc0TUdEUHA5clh2SGhkcnRiZkhPdUtBcW1UcDJLRVNOR0FHamNzTm02ZFNzKytPQ0RnRGR6QXRtMWF4ZDI3ZHFGakl3TVhIamhoYmpnZ2d2UXUzZnZWbk5kVzlOQkFEQjA2RkJjY2NVVjdWb0RhUytNRlNML2xWTE82OWF0Vzh4blBDTlBaZ1BZYndMbVdRMVUwZGFTL0hWbGxYc25wUHdCc1AwTkFzUDBYazh3aEZBdXFNNUlmL2VIeTVPdjZmUGFudS8xWGsrNG5jcFhmeTh1TG5aclhkM0dmQlc2NXM4UHpNM045YW1XM2J0M0w1NS8vbm1mbnpONjlHajA2OWNQano3NnFQZGpodzRkd2pQUFBOTnFRMDZnbXYxQTJycG50Mm5USnJ6enpqc0JQOWY4OEkzbnowWmVYcDdQSmc4QTdOaXh3Ky81MHprNU9hMW1IU0VFUm80Y0NTa2xPbmZ1alB6OGZKOU5zUTBiTmdUY2ZMcnd3Z3RiL1RXMXBiMzM1RkpUVTMzdXFXVmxaYUZidDI0QUdqZmozbjMzWGF4ZnY3N05IRkJhV29xbFM1ZWlaOCtldVB6eXk4TmV4MmQwekZldGk5cE5Ib0MxSGtZbXBRejR6Qm10VGlnT0hqd1lsWldWdU9paWk0SitqazE1ZVRtV0xWc1c5UGNNNXZ1Y2RkWlpPT3Vzcy93K0xxWEV5cFVyL2JwWUFZUmNlK1o1TWJKWUxGQlYxZWZFUTBwS0N1Yk9uWXVzckt5QUd6SDE5ZlhZc21VTE5tL2U3TmRwMnBiNitucXNXN2NPR3pkdXhMbm5ub3RodzRaaDRNQ0JESUJ0WUVXYnRzb1hJODFxd1FJajNnaGdSVnRvRXViZ2FlZFNxRUxnenpCZ2RWdGRKOVFDV0tIM2VpS05HVTkvMWRYVmVPNjU1L0MvLy8wdjRPZFRVbEl3Yjk0OGJ3VklVNEVxYVp2cjBxVUw3cjc3YnF4Y3VkSXZFMVpYVjJQeDRzV1lQSGt5ZnZHTFh3QkEwQWRGbm5ycUtiOGJEQUF3YnR3NHZ6Zm96Zk9uMiszR0N5KzhBTHZkamkrLzlMMEgyNk5IRDU4ZmYvenh4ejZaeXNOaXNlQ21tMjVDVGs0T05tL2VqRzNidG1IWHJsMEIxOVFlWldWbDJMaHhJelp1M0FpcjFZcStmZnVpUjQ4ZXlNL1A5OXRrQy9TUVlZL0V4RVJjZDkxMUlkL2tvSTVqaFVqb3loY2p6V2JHUFlEeEpuZ2tVS29BMTF1ejhaNG9ORlpGVzB0NnZiN3Z5NzNqZTA0elpIVWJ4R0FCOHo4UC9LYjNqYXh1NnpoV3Q0WG14SWtUZm9kZW1sYTE3ZHUzRDMvNXkxOThNb1RENGNEbzBhT1JtSmlJVWFOR1lkT21UZDdQZmZycHAralhyeDlHalJybFBiVFNWUE5ObGtCYU84VGlvYXJ0L3lmTWs3MENWZEM5OWRaYmZybThQYy82bVRKbFNzQ1BmLy85OXdFbnVTKzQ0SUtRbm5NTm5QNTFCR3ExK2VVdmY0bVJJMGNpTXpNejRHYlF3WU1IOGZycnIrT2pqejd5TzRUVWxuMzc5bUh4NHNYbzFLa1RoZzRkaW1IRGhpRW54ekJ2YlNPQythcHRVYjNKQTdEV0k5cHQyclFKeGNYRnNGcXRNSnZOTUpsTXFLdXJ3emZmZklOOSsvYjUvWHlIdzZISjkwMUpTY0hsbDEvZW9hL055OHVEMld3TytrMzQ0TUdETy9UOVBLU1VXTFZxRmJadjk4K1dGMXh3UWNqam1lbnA2Vmk4ZURGU1UxTngzMzMzK1R5c3oyS3hCSHdSUFhEZ0FQN3YvLzRQWDMzMUZlcnJXMzhHdU5WcVJVNU9Ebjc4OGNlQW4zZTczZGkyYlJ1MmJkdUd2THc4L09sUGZ3cnAxeFBMV05HbXJiSkZTTFdaY1k4UnF6eFkwUlk2QVVoWmltZXFzK0F5WW5XYmxIalV1UVJKckc1anhvdWttcG9hM0h2dnZYN1ZzUjQ1T1RtWVAzOCs5dS9manpmZmZOTTcrU3lseE5HalI5dDE4d0JvekgxejVzekJxNisrNmxlcElhWEV5eSsvaklTRUJJd2NPVExvNnRkQU9hNUhqeDRZTTJaTXdIVTAxOUxKMU9ZM0o3cDE2d1pGVVh4dWREZ2NEbHgzM1hWWXRXcFZpNytIZ2ZUcjF3KzF0YlUrR1MyUSt2cDY3Tml4QXp0MjdNQ2tTWk44Tm5sKy9QSEhGaXZnempyckxFeWZQajNrVG43cU9GYUlhTU5iMFFaajVUcFBSWnVqd0xnVmJTMHhjbldiRU9JbnJHNExIYXZiT3E1cEJadEhmbjQrZ01aYTNPWExsL3R0Q2t5ZVBOazc2WFBsbFZmaTY2Ky85dG1VZWZIRkY5RzdkMis4Kys2NzJMNTlPNUtUazJHejJYRHk1RW0vRGFWQUczTXRIV0lCR2x0bWR1elkwZVk5b2tENjl1MExoOFBoOCt0cGFHandteTd5L1BxRDllT1BQK0twcDU3eTI0QVNRbUQ4K1BFZHVtWlRreWRQeHBRcFU3QnIxeTc4OWErK2oxRE55Y254ZXpRREFMejU1cHY0NUpOUGNPalFvVGF2MzZOSER4dytmTGpGMzl0ang0NWh6Wm8xV0xObURSWXNXSUQrL2Z0MzdCY1NZNWl2MmlmcU4za0ExbnBFczVxYW1oYmZKQWNTRFQyVFZxc1Z2WHIxYW5lTkJ0RFlMM3JtbVdlRzlIMWZmdmxsYk42ODJlL2pxYW1wTFo1UUNJYkpaUEliZ1cxTFZsWVc5dXpaMCthTGQxNWVIbTY0NFFaMDZ0UUpIM3p3QVY1NTVaVld4eVBIalJzWDFEcmlDU3ZhdEdkTHdpMkFBVzhFc0tKTk0ySWhWTUN3MVcwcHJHNWp4b3MwaDhPQnl5NjdES3RXcmZMNzNPREJnL0dIUC93QkRvY0RSNDhleGVlZmY5NnVhN2IwK3l5RXdNU0pFNUdkblkxbm4zM1c1NGJDK2VlZmorSERod1B3bmVTeDIrM28xS2tUc3JLeWtKR1JnWXlNREtTbnAwTlZWYXhhdFNwZ2JuRTRISmc1YzJiQUcwK0JwcEVDU1U5UDkrdkg3OW16Snk2NzdETDg5Ny8vQmRBNEtiTmd3UUwwN05rVEJ3NGNDTmdIMzF4YVdocXV1dW9xWEhUUlJaQlM0cU9QUHNLcnI3N3E5enlnNW5KeWNyeVRUazAvbHB1YjZ6UE5JNFRBaEFrVGNObGxsMm4rWEI5cVAxYUloSTRWYmRHTjFXM0d3ZXEyNkJLb0NyOXYzNzU0Ly8zMzhleXp6MEpLNmZPNWZ2MzY0ZUtMTC9iKzJHNjNZK3JVcVhqODhjZTlIM081WEhqampUY3dlUEJnZlBEQkJ3SGJZand5TWpMOFBoYW8rbFVJZ1VtVEptSGN1SEY0K09HSDI3eG5scGlZaU56Y1hIVHAwc1Y3SU1Wc051T0NDeTdBbGkxYld2M2FZS3VBZ2NhcDUwY2ZmVFRnamY0SkV5YmdqRFBPQ1BxYXpYWGtFUVFXaTZYTkRSNkx4WUtKRXlmaTV6Ly9PVXBMUy9IODg4OEhiRC95Nk5HalI4alBGNG9WekZmdFo0aE5Ib0MxSHRFcVVDVlpTNnhXYTlSVVIvVHAwNmZkbXp3REJnekE3Tm16US82ZVk4YU13VGZmZklNREJ3NTRQeWFFd015Wk0zVjdsbzNENGNDTUdUT3dhTkVpdjJBQk5HNUFUWnc0RVNOR2pQRGVOTGo0NG90eC92bm40NVZYWHNFSEgzemc5elY1ZVhrNDd6eURUZkZIQ0N2YXRNV0tObXFPMVczR3hJeW5qMHN1dVFUSGp4L0gyclZyQVRTK0tiLzY2cXR4eVNXWGVIOU9uejU5Mm5VdGs4a1U4R1JqVXovNXlVK1FsWldGWmN1V3dlbDA0cHh6enNHc1diTzhtekxubm5zdTdyampEbVJuWjdjNjFaT1dsb1lubjN6U1o1TEhiRFpqenB3NUxkWmE5Ty9mSDkyN2QvZkpZSUZNbmp3NTRDYkorUEhqOGRWWFgrSFlzV080OWRaYnZZZVdKa3lZZ0IwN2RyUTRtWk9WbFlWeDQ4Wmg1TWlSM2xvUElRUkdqQmlCb1VPSDRwTlBQc0g2OWV0YnZERncxVlZYK1cxYWVaNlRkUC85OTZPK3ZoNEpDUW1ZUFhzMlQzcnFqQlVpb1dORm16R3d1czA0V04wV1BYYnUzT256NDR5TURHUm1acUovLy81SVRrNUdaV1dsOTNOcGFXbVlQWHUyWHg0NSsreXo4ZE9mL3RSN2NQaTg4ODdEOU9uVC9TckZBZ20wb1RKMjdGaDgvZlhYM3VsZ2g4T0IyYk5uZTUrWDJQUmdkSEp5TW5KemM5RzFhMWZrNXVaNi8zZEw5N0hHamgyTER6LzhNT0E5SmdBWU9IQmdoNmFPTXpJeU1HSENCTHo0NG9zKzF6N3JyTE53MldXWEJYMDlyZno4NXovSDl1M2IvZjQ3ZTF4NDRZVzQ2cXFydk04UXo4ckt3dHk1YzdGdDJ6YTg4TUlMQVd2ekprMmF4SU03WUw0S2xtRTJlUURXZWtTakhqMTYrSTFpQnVKNU1LMWVteG5ONWVYbHdXS3hRRkVVS0lvQ3M5a01pOFVDcTlXS2hJUUVKQ1VsSVNjbkIrZWVlNjVtdStjWkdSbTQ0NDQ3c0d6Wk11emF0UXVLb21ENjlPa2hUd2lGS2o4L0gyUEhqc1c2ZGV1OEgwdEpTY0V2ZnZFTGpCbzFDbmE3M2U5cmtwS1NNSFhxVlB6aUY3L0ErdlhyOGNrbm4zaHZ0a3ljT0RGaWF6Y1NWclJwaXhWdEZBaXIyNHlMR1U4ZkV5ZE94S0ZEaDNEMDZGSE1uajNiKzhCWUQ3dmRqb3lNakRZcnlVYVBIdDJ1U3Q0enp6d1RkOTExRjk1ODgwMWNlKzIxUG4zbW5vbWR0cHg5OXRrb0tDakFraVZMb0tvcVVsSlNVRmhZMk9xR2xLSW9XTEJnQVY1NDRRVjgrZVdYUHBOQWlxS2dWNjllK05XdmZvVkJnd1lGL0hxVHlZUWJicmdCZFhWMVBsUHBKcE1KVjExMWxjOERrVTBtRXdZT0hJZ1JJMFpnNE1DQlVKVEFMMUVta3dralJvekFpQkVqc0dmUEhuejQ0WWY0N0xQUHZKTyt2WHYzeHNDQmdSdVJjbk56TVdYS0ZMejY2cXRZc0dBQnVuVHAwdkp2R0lVZEswUzB3WW8yNDJCMW0zR3d1azEvaHc0ZDhwdXk4VlNWWldabW9xQ2dBSXNXTFlLcXFyQmFyU2dvS0dqeHNNdFZWMTJGSFR0MllQanc0Wmd3WVFLRUVMRGI3VWhLU21xeEtlUzg4ODdET2VlYzQvZHhJUVNtVDUrT2UrKzlGMWFyRlRmZmZETzZkdTNxL2Z5b1VhTXdhTkNnVmpkeldwS2JtNHNycjd3U3ExZXY5dnRjUWtJQ2Z2ZTczd1YxdmFaR2p4Nk5qSXo3dEhUY0FBQWdBRWxFUVZRTUxGKytIQzZYQzNsNWVTZ29LTkIxUTBRSWdldXZ2eDUzM25tbno3M1JnUU1IWXZ6NDhlamR1M2ZBci9QOHQvbm9vNCt3Y2VORzc1UjJ2Mzc5ZUhnSHpGY2RZYWhOSHFCeDdIVHIxcTJydW5idG1nSGdMbWhVeWVKeXVieW5QUU05UUlzQ1V4UUZmZnYyRFRobTZLa1A2OXUzTDhhTUdkUHVxb3hJT1AvODg3RmlSZVFQUzl2dGRzeWJOdzhyVnF6QTBLRkRjY0VGRjBSOERZRk1tREFCbjMvK09SSVRFM0hKSlpkZzZOQ2g3VHFWazV1YmkyblRwbUhpeElsNCsrMjNjZlRvVWZUcjF5OENLellXS1NXY1RxZm00NlVBM2xKVk5hYkdTOXZMd0JWdFIwMEtobkdDSjN3ODFXM09wVWdCOEFnRXRIa1lYQVNjcW02N3AvWXBuTFM5aDZmRkt3aGNsQjJqbVBFaXp6TlJyQ2hLaTlOT09UazVBVGQ1ckZZcmNuTno4Wk9mL0FTalJvMXE5L2ZNeWNuQjlkZGYzK0UxQTQwblVxZE5tNFp2di8wV1YxNTVaYnR1UHFTa3BHRFdyRm1RVXFLdXJnNnFxbnB2anJUbnhrRFRHeDlOblhubW1iam9vb3RnTnBzeFlNQUFEQmd3d051aDMxNjllL2RHNzk2OWNjMDExMkR2M3IzWXNXTkhtNGVNaGc4ZmpuUFBQUmRKU1pyY3I2TU9DbWZHTTVsTUMzSnpjMk0rNDdHaXpaaFkzV1ljUWdoMTU4NmR5ek15TW16UU1GODFuWmhtdm1wWjE2NWQ4Y0FERCtDcnI3N0NaNTk5aHYzNzkvczgveTh2THc5WFhIRUZYbi85ZGN5Wk02ZkZEUUdnOFg3U3dvVUwvWExHR1dlY2dlKysrODU3Z05uaGNDQXpNeE9EQnc5dU5hTmxaR1JnNXN5WnlNbkpRVmFXNzltNDdPenNOcWUwV3pOMjdGaDA2ZElGNjlldjl6NnZ1Mi9mdnZqdGIzK0x6cDA3ZC9pNlFPUDl2SG56NW1IRGhnMllQWHQyd0lQSmtlYXA1bjNwcFpjd2JOZ3dqQm8xeXUvd1ZDQm1zeGtYWDN3eFJvNGNpYSsvL2hycjE2L253V2t3WDNXVVlXZS9ObTNhWk83YnQrOGtJWVJtdFI1QTQxOHcxbm9FUjBycEhaVnMraWFabzRYR1VsZFhCNXZOcHZjeVlrNDR4MHROSnRQOHpwMDd4OVI0YVZ1TVh0SG1CbVltRmVBdHZkY1NEeVFnbkVzeHpXalZiYWNjVXdUdXR0OFVmOVZ0QUROZXRLbXRyVVZEUTROMyt0bGtNbm4vanlpZU1lT0Z6bHZSSm94M2NPZFVSZHRWOXM1NFQweU9yME1aVGUwZDMvTk1hYkwrV3lnaU9uclpneUNsM0dKUlhYRlIzUWFjemxlS29taFczUVkwNWl0V3Q3WGZrU05INEhBNGZLWjFwSlRZdjM5L1ZCMk1wdUJKS2RIUTBNRDNHaUZpdnVvNFE5K0ZsMUlxeGNYRlV4VkYwYXpXQTJoOGtXS3RCeEdGeWxQUjF0TG9kQWQ1S3RxdWliY0puckpGU0xVbjRsNFlzNnY5dUFtNHpyWVpHK0p0T2tOUGNpR1U2aXhjcXdCUEF0RGtnYk9SSW9CS3FlTCtlS3h1QTVqeGlDaTZlU3BFTkQ1aDZxa1F1U0ZlTWw3MU1qeGd4SU03a0NpVEFqOVBqS09LdHRiSUsySGE2K3I3dWRHcTJ3QkFTdlh6cFBLS3VLaHVBeHJ6MWVIRGh3dTByRzRER2g4cXorbzJJZ29WODFWb2pCV21taEZDcUljUEgxNEY0SDRBbFczOS9QYnkxSG8wZmFBckVWRXdXTkdtUFZzU2JvRXczZ1lQR2l2YUxySVhZQzAzZUNKTExJU2FWSUJuVlJXTElOSDZ3K09paktlNnJXWVpycFZYSXU3ZU1UUGpFVkcwQ25lRlNEeGt2TEpGU0RYc0JrOWpSZHYxQ1hGWTBkWVM4UXJjUXRiL0FSSWY2NzJXWUoydWJ1dmR0KzJmYlh4Q0NMVzh2SHc1Tk01WG51bzI1aXNpNmlqbXE5QVplcExIWSt2V3JaWXVYYnBNRVVJOExvVFE3S1N1eFdKQlNrb0t4MDZKS0NoaE9uMEFJY1JycXFyT3k4M04vVkhUQzBjNVZyUlJxQ1FnVGk1Qm9VbmdMZ2gwMG5zOVFTb1d3TzJPQXZ4Yjc0WG9nUm1QaUtJSk0xN295aFloMVphSTJ3UndtOUZ5SFlCU0tUQTE0UmpXaVlYZzNleG05azdvT1VnSzY3K01PZEVqMzFFZ0MzdStWdlNOM211SkJFKytVaFRsQ1dqMGpCNkErWXFJT29iNVNoc3hzY2tEaEsvV2cyT25SQlFNVnJScGl4VnRwQlZXdHhrWE14NFJSUU5XaUdqRHNCTThFbVV1Z1dFcEJmaGU3NlZFTTFhM0dVZTRxdHVzVml0U1UxT1pyNGlvWFppdnRHT3NZTldLY05WNmNPeVVpTnFMRlczYWN5U2hFRUNCMFc0RVNPQzRXY0dsdGdLczR3WlBkR0IxbTNFeDR4R1IzbGdoRXJyeXhVZ3o2Z2FQQVBaS2dXbkpCU2pTZXkzUkxoYXEyL1pkbm4rVzNtdUpoSEJWdDlYWDF6TmZFVkc3TUY5cEsyWW1lVHhZNjBGRWV1QjRxYlpZMFViaDRxMXVVM0FQZ0V5OTF4TWtWcmN4NHhGUmhESGpoUzRtSnJNN1k0T1l6SU03N1dYazZqWWg1UlpBem1CMVcyZ3NGZ3RTVTFOaE5wdTF1aVFSeFJEbUsrM0YzQ1lQd0ZvUElvb3NWclJwNjhRVHlMQlljQmVNZkNPQUZXMVJUUzZFNHN6QVRLSGdJUml3dWsxSTNHRXZ4Ti8wWG9zZW1QR0lLSkpZSWFLTjZtVjRRQUIvZ3ZHYVJJNHJDaTZ5MzRnOWVpL0VpRmpkWmh5c2JpT2lTR0srQ2cramhheDJZYTBIRVVVS0s5cTBaN0hnajJCRkc0V1JXQWcxWVE2V0c3VzZ6UTA4d09vMlpqd2lDaTlXaUlUT3A2TE5ZUGNlQkxCWEVaakdEWjZPWTNXYmNiQzZqWWdpaGZrcWZBd1Z0SUp4NFlVWE5odzZkT2hKVlZWdmxsSldhSFZkdmtnUmtZZm45RUZWVlJXa2xKcGRWd2p4bXBSeVJ0ZXVYYi9UN0tJRzRMa1JBT0JXQ0JpcU4wa0FleVZ3dGUxR2ZDMEE3ZjR3VU5nSVFDYk93YU51aWRzQkdDb0lDb0VNQ1N5cS9TbXUxbnN0ZWdoM3htdG9hTkRxa2tSa1VFMHpucFk4R1M4N096dm1OdzdLRmlIVlpzWTlScXplbGNCeEFSVFlPbUd0M21zeHVsNnY3L3NTc3U1R0tlVlhlcThsZUdJd0lGYkd5MFpQLy83OTZ6MzVDdHpvSWFJd1lMNEtyNWlzYTJ0S1NxbVVsSlRNQlBBRUFMdFcxK1hZS1ZGODg1dyswUHJGQ2NCbUtlV2szTnpjNDFwZk9KcXhvbzMwSWxmRFZITUVjNFRBdlJKSTFYczl3WkFTWllyQUh4MEYrSDk2cjBVUDRjcDRyRzRqaW05aHF1RUZnUFZTeW12akplT3hvbzJhWW5XYmNaektWd3ZRT05YRGUyaEVwQW5tcS9Beld1QUttaEJDUFhUbzBOTUE3Z0ZQSXhDUkJqd2JQR0Y0Y2RxZ3F1ck1lSHh4WWtVYjZVVk1odHRSaUNmZEtoNDJXbldiRU1oUUpSNkw1K3EyY0dROFZyY1J4YTl3Wmp4RlVXNktoNHpIaWpZS2hOVnR4aUdFVU12S3l2NEsza01qSW8wd1gwV0dvVUpYUjdHNmpZaTB3b28yYlJtNW9nM0E5NnhvaXcyc2JqTXVWcmNSa1ZaWUlSSTZWclJSYTFqZFpoeXNiaU1pclRCZlJVN00xN1UxeGVvMklnb0ZLOXEwWmZTS05nbGNuYmdaNzNLQ0ozYXd1czI0V04xR1JLRmdoWWcyV05GRzdTR3ZoR2x2UTk5UGhDSXUxSHN0d1dKMW16WjRENDBvUGpCZlJaYlJ3bGRJV04xR1JCM0ZpamJ0V2EyWUR3Tlh0Q1VWNEMxdThNU1dwdFZ0QWdhdWJvdXpRendBcTl1SXFPTllJUkk2VnJSUk1NUXJjQXQzL2JXc2JvdCtyRzRqb281aXZvcTh1THNKQUFCYnQyNjFkT25TWllvUTRuRWhSSnBXMTdWWUxFaE5UWVhaYk5icWtrUVVCVHpqcGRYVjFacGVWd2p4bXFxcTgzSnpjMy9VOU1KUnJtd1JVaDFKbUNzYjN5d1k3ZmpXOXlwUWtGU0F0L1JlQ0lXUEJFVE5NdHdDNERZQW1YcXZKMGpGa0ppWFVJaFg5RjZJSHNLWjhWSlNVbUN4R0sxVmtvaGF3NHdYT3FOUFpwdUE2Mnlkc1VGTTVzR2RTTnM3b2VjZ0thei9Fa0lNMUhzdHdSSlNiZ0hrako2dkZYMmo5MW9pd1pPdkZFVjVBa0NLVnRmbFBUU2kyTVI4cFkrNDNPUUJXTjFHUk8zRGlqWnR5Y1ZJcXpIalRnak1oOEUyZUZqUkZsL2tRbGhyTW5HVFFhdmJTaFdCVzFuZHh1bzJJbW9aSzBTMDRWeUtod0VzTU5xekZUMlQyZFlic1ozUFZ0UlAwYmlNRkxNdDZ6MG80ank5MXhJY3FRcUpqK3pWSjhibWJEeWk3VjNNS01YcU5pSnFEK1lyL1JqcXBJMldUbzJkL2hQQUlpbWxaaS9LOWZYMXFLeXM1TmdwVVF5UVVxS21waVljTDA3dlc2M1dHK1B4eGFuV2pKc0J6SUVCTjNoWTBSWmZ4RUxVT3dyeHBDcXhXQUFOZXE4bkdFSWdVNVY0MUxrVVYrcTlGajJFSytNMU5EUXc0eEhGQ0UvRzAvcUVLWUQzM1c3MzNIakllSjZLTmdDM0dtMkRSd0I3SlhDMTdVWjh6UTBlZmVXdks2dUV1LzVxNDFXM0NVVUs4Wk9hcE5STjhWVGRscE9UODFmd0hob1J0WUQ1U2w5eHU4a0RBUDM3OTY4L2RPalFRMUxLdVZMS0NxMnVXMWRYeDM1UklvUHpqSmRXVmxaQ1N1M2Urd2toWHBOU1hwdVptYmxMczRzYXdOR25rT1JjZ2dWUzRFOFFzT3E5bnFCSTdEVUIxMWx2eEhhOWwwS1JKUUNaVUlqN0pYQW5nRks5MXhNTUlaQUpnU2ZqZGFPSEdZK0lXaEx1ak5ldFc3ZnZOYnRvbERyeEJESnNadHdqSlA1a3hJbzJBUlFrYnNhN2VxK0ZHdlZhcys5YnlMb2JwWlJmNmIyVzRJbkJnRmk1ZDBMK0lMMVhFZ2xDQ0crK2dvYlA2R0crSWpJKzVpdjl4VzFkVzFPc2JpT2lwc0k0WHNxS05xTk44RWdjVVlDcjdlOWpNeWQ0NHBlbnVnM0FBeEJJMUhzOXdXQjFHek1lRVozR0NoRnRzS0tOd3NISTFXMVNZbXRDOVltZnNib3ROTXhYUk1iRWZCVWRESFhxSmx4WTNVWkVIdUVjTDQzSGlqYTVFR2JEVnJSSkhERTM0RkpISVovQkUrODgxVzBBbmpKcWRWdjFFdnhLNzdYb2dSbVBpRHhZSVJJNlZyUlJPQm01dWswSU1ZVFZiYUZqdmlJeUh1YXI2TUZObmxQNjkrOWZYMVpXOWpDQVB3RTRvZFYxNitycStDSkZaQkNlMHdkYWo1Y0NXR3N5bWE2UHg0cTIya3pjWnRDS3RoOU13SFcybTdGVDc2VlFkQkNBZEJUaWRxTld0d2tGZjQvbjZqWm1QS0w0RnU2TUZ3OFZJcXhvbzBoZ2RadHhDQ0dhNXFzcXJhN0xmRVZrSE14WDBZVjFiYzJ3MW9Nb1ByR2lUVnN4VWRGV2l2ZkVRcWg2cjRlaUM2dmJqSXNaanlnK3NVSkVHNnhvbzBoaWRadHhzTHFOS0Q0eFgwVWZRNTNBaVFUV2VoREZIMWEwYVN0bUt0cTR3VU1Cc0xyTnVKanhpT0lQSzBSQ3g0bzIwZ09yMjR5RDFXMUU4WWY1S2pweGt5Y0Exbm9ReFE5V3RHbUxGVzBVRHdRZ0hRVzRYWlY0VUVwVTZMMmVZSnlxYmxzV3J4czl6SGhFOFlNVklxR1RpNUZtcytBdVZyU1JIbGpkWmh5c2JpT0tIOHhYMFl0MWJhMWdyUWRSYkdORm03YU1YTkVHaWNNQ3VJWVZiUlFNVnJjWkZ6TWVVV3hqaFlnMmFwYmlmZ25jWnJTRE82eG9peTJzYmpNT1ZyY1J4VGJtcStobXFOTTRrY1phRDZMWXhZbzJiUm05b2swSURHTkZHd1dMMVczR3hZeEhGTHRZSVJLNnNrVklyVm1HZXd3NW1RMTh6NHEyMkhLNnVrMTlUKysxQklmVmJWcGRsL21LU0gvTVY5R1Btenh0WUswSFVleGhSWnUyWXFHaXpWR0EvWG92aFl5cGFYV2IwREFuUkFLcjI1anhpR0lOSzBSQ0p4Y2p6WjZJdXlSd0Q0eDJjQWM0cnJLaUxTYjFXclB2VzhVbEMxamRGdjFZM1VZVWU1aXZqSUdiUE8zUXYzLy8rdUxpNHI5TEtlOERVS3ZWZGV2cjYxRlZWUVZWNWNGeG9raVJVc0xwZElaanZIU0wyKzJlMmJsejU5MWFYemlheWNWSVMxSnhyeFM0RHdhN0VYQ3FvbTJHclJSdjZiMFVNalloSUJOSzhiQXE4UmdrakZiSDBSTUN6OVlzeGRWNkwwUVB6SGhFc1NOY0dVOEk4WGE4WkR4RFQyYWZxbWhMS3NCYjRoVzQ5VjRQYWEvSG10MDczYlhITDRZcXQrbTlsbUJKZ2VGU2lCVWxZN0lOVmUvYlVVM3kxYU5ndmlJeU5PWXI0K0F6ZVlLd2MrZE9hMFpHeGgxU3lqOEtJVFI3Y2JiWmJFaE9Ub2JaYk5icWtrUVVnR2U4dEtxcVN0UFRCMUxLRDkxdTk0M2R1M2YvV3JPTEdvQmNDSE50SnU0eFpGZTd4QkZGNENKTzhKQ1dKQ0JxbG1LUkVKZ3ZBWXZlNndsU2lWUnhRK0ljdktuM1F2VEFqRWRrYk9ITWVGYXI5WWFzckt4dk5idG9sRHI2RkpLU1ZjdzE0c0VkQWV3VlFJR3RBT3RZMFJiNzlvL1A2NithVGYrQXdEQzkxeEkwcVg0c1hQVy83N2xtLzE2OWx4SUpVa3ByU1VrSjh4V1JRVEZmR1FzbmVZTFFyTmFEWTZkRUJoS3U4VkloeEVZcDVmWHh0c0hEaWpZaWYwYXViZ09RdytvMlZyY1JHVkc0TTE0ODNJQXc4bVMybERqaUJtYmFObU1ETjNqaVE0ODF1M2NxTHZkMFExYTNDV1VZekxaVnJHNExEZk1WVWZneFh4a1BOM21DeExGVEl1TUpZMFhiSnhhTDVZYXVYYnQrcC9XRm81bGNncFJFRmJjYThrWUFjRlFSbUdON0gyL3J2UmFLVFVKQUhpM0ZJNnJFRWdCT3ZkY1RwSjVDd2RQT3BaaW85MEwwd09vMkl1TUpZOFo3TDE0eW5xRXIyaVNPbUJ0WTBSYVBZcUc2YmZlWVBwMzFYa3NrOEI0YWtmRXdYeGtUNjlvNnFLaW95SmFVbEhTL2xMSlFDT0hRNnJvMm13MHBLU2t3bVF5VnI0bWlscFFTdGJXMTRYaEEzT2VxcXM3bzJyWHJGMXBlTk5xeG9vMm9mVmpkWmx5bnF0c2VZTVlqaW03aHpIaENpRC9rNU9UczBQS2kwY2pJRlcyUStFRUJicklYWW9QZVN5SDlHTHU2VFg0cVhIVy9qWmZxTnQ1REl6SUc1aXZqNGlSUEIrWG41OWVWbFpYZERlQjJhRHgyZXVMRUNZNmRFbW5BTTE1NjRzUUp6Y2RMVlZYOWZieHQ4Qng3Qk1tc2FDTnFuMWlvYnF0WmlwL3B2UkE5bktwdTgyUThUYXZibVBHSXRCSHVqQmNQTnlDTVh0RW1nQm0yVXJ5bDkxcElYOGF1YmhORDRxbTZqZmZRaUtJZjg1V3hjWk1uQkJ3N0pZcGVyR2pUbGx5Q2xFUUg3amJralFCV3RKRk9qRjdkSmdYK3plbzJWcmNSUlJ0V2lJUXVGaXJhSElWNFZ5d0UvekVsVnJjWkNPK2hFVVV2NWl2alkxMmJCamgyU2hSZFdOR21MVzlGbThEdE1GanRGQ3ZhS0JwNHF0c0EzQXdCczk3ckNSS3IyMWpkUmhRMVdDRVNPbGEwVWF4aWRadHg4QjRhVVhSaHZvb05uT1RSQU1kT2lhSUhLOXEwNVZQUlpyQU5IbGEwVWJUd1ZMZEpnY2RZM1dZc3JHNGppaDZzRUFrZEs5b29sckc2elRoNEQ0MG9lakJmeFE1TzhtaG82OWF0bHR6YzNOdUVFSGNDc0d0MVhadk5odFRVVkNnSzkrU0lXdU1aTDYycTBpd25lbnhpdFZvbloyWm1IdEQ2d3RGTUxrRktEWEFYRk53TW85MElBSTZhZ0ttMnpkZ2dYb0ZiNy9WRUV5bWx1YVNrSkYxS21RbWdrOGxreWdUZ2RMbGN4NnhXNnhHMzIzMGlKeWVuV3U5MXhpTDVHQktkZHR3bUJCWUFTTkI3UFVFcWhzU2NoRUw4UisrRjZPRlV4aXNRUWp3RVpqeWlpQXRqeG52UGFyVk9pWWVNNTUzTUJtNHoyck1WUFJWdHRwdXhVKysxUkRObXZFWkY0ekpTekxhczk2Q0k4L1JlUzNDa0tpVzJxdFh1OFhrYmZ6aXE5Mm9pZ2ZmUWlQVEZmQlZidU1tak1ZNmRFdW1ERlczYVlrVmI3SkZTMmt0S1NrWUpJY1pLS1VjTElmcEtLWnRXaDBrQXg0UVFIMG9wMzNXNVhLOTE3OTc5a0Y3cmpWVlNRdFFzdzE4aFVLajNXanFnV0VoYzZ5akV1M292UkErc2JpUFNCeXRFUXNlS3R0akdqT2Z2ZEhXYnZBZ1F4cnJUeitvMlRUQmZFYldPK1NyMmNKTW5ESXFLaW15SmlZazNDeUgrQkNCSnErdmFiRFlrSnlmRGJEWmFuVDlSZURWOVFKekdMMDZiaFJDRk9UazUyN1c4YUxRNzlnaVNreEl3aHpjQ1lzZXhZOGR5M1c3M0kxTEtNUURhODJEWFdnQmZTeWtmemMzTmpjdkpqWENTRXNMNUZCNVVnQnNsa0tyM2VvSzBUMGhjSDY4YlBjeDRSSkhGakJjNnVRUXBUb0ZiUkdQMXJxRnlIU2V6MjhhTTE3TEdqUjdsYVFneFZPKzFCRXRJdVVWS1dkanI5YUl2OVY1TEpEQmZFVVVXODFWczRpWlBtSERzbENneU9GNnFMVmEweFJZcHBmbllzV05EWFM3WGY0VVE2UjI1aGhEaUh4YUw1WmJNek14S3JkY1h6K1JqU0t5MTQ0OFN1QjBDTnIzWEV5Uld0ekhqRVlVZE0xN29qRjdSeHNuc2xqSGp0Yyszdjg1S3Rpa1ptMW5kRnYyWXI0Z2lnL2txZG5HVEo0dzRka29VWGh3djFaYVJLOW9BRkF0Z09HOEVuQ2FsdEI0NWNtU21sUEp1QUoxQ3VKUUx3R3YxOWZXMzkralJZNDlHeXlNQUVoQzF5L0IzQ2N6VWV5MGRVQUkzSmliTXhVZDZMMFFQekhoRTRjV01GenBPWnNjdVpyemdzTHJOT0ppdmlNS0wrU3EyY1pNbnpEaDJTaFFlSEMvVmx0RnZCRmdrcGxybTRBTzlseEpORGg4K2ZCT0Fod0NrYUhBNUY0RFAzRzczK0c3ZHVwVnFjRDA2UlFMQ3VRejNDNkFBUUpyZTZ3blNYaFdZbVZTQXQvUmVpQjZZOFlqQ2d4a3ZkSnpNam0zTWVNSGJkMFhlK2FvVUs0VlFMdEI3TFVHVDhsM0ZwYzdwc1diM1RyMlhFZ25NVjBUaHdYd1YrNHgxaXNHQTh2UHo2NHFMaXgrWFVqNkN4djViVGRUVjFhR3FxZ3FxcW1wMVNTTERhRHBlcXZHTDAzdFdxL1hhZUh0eGtrdVFrdWpBM1ViYzRKSEFVVVZnanJrTUgrcTlsbWdocGJTZWV2Ty9ETnE4K1FjQU00QmhpcUpzUEg3OGVGZU5ya2tBQkNBVExIaFlTRHdKaVRxOTF4T2tYZ3F3eXJrTWsvVmVpQjZZOFlpMHg0d1hPcmtRNWxxQlc2QmdIb3lXNnlTT0tNQVFld0hXY29QSEh6TmV4L1Y4ZGZjWDllN3lVVkRsTnIzWEVqU0JTOXhtNWYvdEh0T25QYzljTWp6bUt5THRNVi9GQjA3eVJBakhUb20wd2ZGU2JjblZNTlVld2UxUzRDNW8ySDBjSVNVbVlMUzFBTHNFb09rZkJxT1NVbHBMU2tybUEvZ1R0SHZ6MzVRS1lJT2lLQVhaMmRreFcrdWhCMWEzR1JjekhwRTJtUEZDWi9USmJGYTB0WXdaVHh0R3IyNHp1OTIvNy83ZkgzYnJ2WlJJWUw0aTBnYnpWZnd3MW91YWdlWG41OWVkUEhueUhnQVBBRGlwMVhYcjZ1cFFXVmtKbDh1bDFTV0pvcGJuOUVFWVhwdzJDeUdteHR1TDA3RkhrSHhxZytjK0dHMkRSK0lIaTRySnRnTHM1QWJQYVNVbEpkTVJ2amYvUUdOdUdLT3E2bk1IRHg3TUROUDNpRXNDa1BZQ3pBYndGd0NhUHdVenpISmd3clBPdjJLNDNndlJBek1lVWVpWThVSVhDNVBadHZmeHR0NXJpVmJNZU5yb3NXYjNUaUhjQlZJYWNhSkhESEdiVGYvYVB6NnZ2OTVMaVFUbUs2TFFNVi9GRjI3eVJGQitmbjVkZFhYMUUxTEt2MG9wTmF0a3FhdXJ3OG1USnpsMlNqRXRqUDJoVzB3bTAvUjRHeSt0K0J2U2pYNGpnQlZ0cDRXcHZxTWxKc1JCclljZUJDQWRGdHdqSlA1aXdPcTJQSmp3bjNpdWJtUEdJK29ZWnJ6UXNhSXRkakhqYWMvSTFXMVNZbmk4VmJjeFh4RjFEUE5WL0dGZG13NDRka29VSEk2WGFrdXVoc2w1QkE4SWdma3cyZ1FQSzlyOFJLQytveVZ4VWV1aEIxYTNHUmN6SGxGd21QRkN4NHEyMk1XTUYxNnNiak1PNWl1aTREQmZ4U2RqdlpERkNJNmRFclVmeDB1MTVhbG9Fd0szd21nYlBLeG9DeWdDOVIwdGlZdGFEejAwclc0VEd1YUVDR0YxR3pNZVVic3c0NFdPRlcyeGpSa3Z2SXhmM2Fhc1luVmJhSml2S0JZeFg4VXZidkxvaEdPblJHM2plS20yakZ6UkJvbkRyR2p6RmVINmpwYkVSYTJISGp6VmJSSjR5cWpWYmRWTDhXdTlGNklIWmp5aXRqSGpoWTRWYmJHTEdTOXlERjNkQmpFTTZlcjY4a2ZUQnVtOWxraGd2aUpxRy9OVmZHTmRtODcyN3QxcnQxcXRqd3NoYmhCQzJMUzZydDF1UjBwS0NoU0YrM2hrVEZKSzFOWFY0Y1NKRTFxL09PMTB1OTNYZE92VzdVc3RMeHJ0akZ6UkppV0t6Y0NsMWtKOHh3bWVSanJXZDdRa0xtbzk5R0R3NnJZRGNPTzM4VnJkeG94SEZCZ3pYdWhZMFJhN21QSDBZZVRxTmt0NlhYbGk3c25MMHg4NHZsbnZ0VVFDOHhWUllNeFh4RTJlS0ZCVVZHUkxURXk4V1FqeEp3QkpXbDNYWnJNaE9Ua1pack5acTBzU1JVUVlUeDlzRmtJVXh0dnBBNFBmQ0NnQ01EV2hrQk04VFowNjNma1FvdVBOdjRjYndLZHV0M3Q4dDI3ZFN2VmVUQ3lSZ0toWmhzY0VNRk5xbUJNaW9kWnNxdHFWbXZuY3dVNUpUOWFZMUIrbmp0cFhxL2VhSW9rWmo4Z1hNMTdvS3Y2R2RLc0xkMERCelRCWXJwUEFVUk13MWJZWkd6akJFeGd6bm43MlhaRjN2aXJGU2lHVUMvUmVTN0JzbldwUHlHcjhyT3R6KzcvUWV5MlJ3SHhGNUl2NWlnQnU4a1NOVXk5U2R3TzRoYWNSS0o2RmVieDBXdWZPbll1MHZHaTBNL0tOQUVnY1ZsVk1TeXpIUnJFUW5KOUg0K25PSTBlT3pKUlNMdEY3TGEzNHdtcTEvaVl6TS9PZzNndUpKY2NlUVhKaUFoNkF3Q3dBbXVXRVNLZ3htL0ZGVm5iOTBZVEVENFNRcjhBbC9uUDErTytQNjcydVNHSEdJMnJFakJjNkkwOW1BeWd4QWFPdEJkakZ5V3gvekhqUjRkdGZaeVhiVE9rYklKUmhlcThsT0JLV3pMcVRtUmVXalhQTXJOcWk5Mm9pZ2ZtS3FCSHpGWGx3a3llS05CazduUzZFc0dwMVhiNUlrVkZ3dkZSYlJyNFJ3SW8yZjBWRlJiYms1T1Q1VXNvN29PSHBUclBaRExmYnJlWGZPUlhBZWtWUkNtTzUxa01QUnE1dXF6R2I4Vm5uWEpRN0hFNUFQbWVxK3I1dzhtVFU2NzJ1U0dIR28zakhqQmM2ZzA5bS8yQ1JtR3FaZ3cvMFhrbzBZc2FMTHZ2RzkrZ0ZzMjJWRkJodXVPcTJ0UG9xZTYvS0s3THVMbjFiNzdWRUF2TVZ4VHZtSzJxSy8ySkZrVjY5ZXRVNm5jNEZBQjRBVUszVmRXdHJhM0hpeEFtNFhDNnRMa21rT2MvcGd6QzhPRzBXUXZ3dTNsNmNqajJDNU5vanVGMEkzQXFEYmZBSVlKY0FKdHNLOFMwM2VFNUxTa3E2QVlEbWIvNVRVMU9SbEtScEE1Z2loQmlqcXVwekJ3OGV6TlR5d3ZGT0FOSmVnTm1RV0NhQWszcXZKeGdPbHd2bkh6dU0xTnFhQkFreG95RTUvOWtsYS9NTU5aRVVDbVk4aW1mTWVLR3IrQnZTRXgyNDI0Z2JQQkk0cWdqTU1aZXhlcmNsekhqUnBlZWEvWHVsbElWU1lxdmVhd2xXUTRVMXVlN0g1UDhVWDl2OVFyM1hFZ25NVnhUUG1LK29PVzd5UkpuOC9QeTZ1cnE2eDZXVVM2V1VtcDF3cmF1cnc4bVRKNkdxYkR5aTZCUG04ZExwOGRZZmF1UWJBWkE0RElsQ1J5aysxbnNwMFVKS2FUM1Z6NzVNU3FucG0vLzA5SFJZTEJZa0ppWWlPVGxacTB0RFNta0dNRXhSbEkzSGp4L3ZxdG1GQ1FLUTlTZHhqNVQ0SjRBNnZkY1RqS1NHQmx4NDlEQTZPYXNob1B3MlN5alAvSHQ5ank1NnJ5dFNtUEVvSGpIamhVNnVoc25peGgraG9CQUd5M1duSnJOL1ppdkFPbGJ2K21QR2kxNjlYaS82VXExMmo0ZVVuK3E5bG1EVmwxbFRwRU41cC9JcHgzQzkxeElKekZjVWo1aXZLQkRXdFVXcEF3Y09PTXhtOHhOU3lta2NPNlZZeHZGU2JiR2lMYlpJS2EwbEpTWHpBZndKR3A3dXRGcXRTRWxKOFhtb2FKaUNvZ3BnZzZJb0JiRmM2NkdIV0todUszTTQ2aVRVRjB1bG5EWG5sN3NOdFdFVkNtWThpaGZNZUtFemVFVmJFWUNwQ1lXYzRBbUVHYzhZREYzZGxsNS8wdDZ6OHZKNHFXNWp2cUo0d1h4RkxlRy9VbEdxZS9mdU5TNlg2MllBVDBncGE3UzZibTF0TFNvcksrRjJ1N1c2SkZHSFNTbFJVMU9qK1l1VEVPSVRLZVVmNHUzRlNUNEJSODBSekRGaVJSc2tmbEFrcm1aRm02K1NrcExwMFBqTnY5bHNSa3BLQ2t3bTMzdEZRZ2drSkNSb1h1c0JJT1pyUGZRUUM5VnRhYlUxTmdIbEQ1bEMvQ3VlcXR1WThTZ2VNT09GenVpVDJhcUtPWnpNYmhrem5qRVl1cnF0M0pvVVQ5VnR6RmNVRDVpdnFEWGM1SWxpM2J0M3I2bXJxN3NQd0YrMUhEdXRyYTFGVlZVVngwNUpWNTRUWlZWVlZacVBseXFLTWlVM045ZHdRVHdVRlg5RGVvMFo5MEhnTVJqd1JvQUFadGpMK0RCZWo2YjFIZEQ0elg5NmVqck1aak9FOEIvbUZVSm9YdXVCeGorUE1WL3JvWWRZcW03TEZNcnlWYS8yNmF6M3VpS0ZHWTlpR1ROZTZJeGUwV1lDZnBZNEZ4dFkwZWFQR2M5NFdOMW1ITXhYRk11WXI2Z3RyR3N6QUk2ZFVxemhlS20yV05FV1d5SlozOUhLR2xqcllTQnlDV3hPZ2I4TGdhbDZyeVZZSnkwV2JPM2NCU2ZzampvcDVVdkhvYzVrZFZ2b21QRklMOHg0b1dORlcreGl4ak0yVnJjWkIvTVZ4UnJtSzJvUGJ2SVl4SUVEQnh3bWsra2VBSE9GRUE2dHJtdTMyNUdjbk93MzBrMFVMcDd4VXExUEh3Z2hQbEZWdFREZVRoL0lKK0Nvc1dDV1Fkdzl4VXNBQUNBQVNVUkJWQ2Q0ZmhBUzF6dm1ZTFBlUzRrbXAwNTNQZ1NOVDNlbXBhWEJaRElGUE4wWlNOT1RRaHB5QS9qVTdYYVA3OWF0VzZtV0Y0NTNFaEExUzdGRUNQeEJBcHIyc1lTYlo2T253dTZBbFBMbFVxalh4ZHRHRHpNZXhRSm12TkJWL0EzcFZoZnVnSUtiWWJ4Y2QxaFZNUzJ4SEJzNXdSTVlNNTd4N1oyUVAwZ0tzVUlJTVVUdnRRVExtbGxYNlhLcXYrengvSTl4c1FuTGZFV3hndm1LMm92Ynp3YlJ2WHYzR2tWUi9xd295bktPblpKUmhmUEZDY0NNZUh0eFlrVmJiTkdydnFNbHJQVXdsbWJWYlM2OTF4TU1uK28ySWE3S2dySWkzcXJibVBISTZKanhRc2VLdHRqRmpCYzdqRjdkWm5ZbzYrS3B1bzM1aW95TytZcUN3VWtlZytIWUtSa1Z4MHUxZGFxZTZWNVd0TVdHYUtqdmFHVnRyUFV3RUxrRXRocUJaeUZ3bGQ1ckNkWkppd1gveSs2S2t6WWJxOXVZOGNoQW1QRkNaK1NLTmdIc2toSXpXTkVXR0ROZWJESjBkVnRhZlpXajE0bkptWGVYcmRkN0xaSEFmRVZHeFh4RndlSW1qd0Z4N0pTTWh1T2wyanJ3QkJ4WlpzeVhDdTZId1c0RXNLSXRzR2lwNzJnSmF6Mk14Y2pWYlZVV0t6N3ZuT090YnJPY05FK1pQSG1YWnFjdm94MHpIaGtOTTE3b2pGN1JKb0JyN0tWNGp4TThnVEhqeFc3R00zaDFXNVhMcVk1amRWdG9tSzhvWEppdk9rWnVRVEpNNktiV20zOEpremhQU09RQXNsd0FlOXhTN0RZcERlL0RqaEpjZ0NvaFlpKzNjSlBIb0VwS1NoSUJQS0NxNmswOGpVRFJMTnpqcFRrNU9kczF1NmdCeUJWSWRUYmdOZ0hjQ3Q0SU1MeFRwenVubzdHK1F6T2UrZzZ0MzNCVVYxZHJmUk1BVXNvdnJGYnJyN095c2c1cGV1RTRWL0V3MHExSnVCY0NOd0hvK0RGZkhaeTBXUEJWVmphT0pTUkNTaXgzMTdydW5YTEZEMGYxWGxla01PT1JVVERqaFk2VDJiR0xHUzgrTXQ3dU1YMDZteEpOYTJDMGpSNGhZVTJ2cjdLZmQyUnM1azAxSCttOW5FaGd2aUtqWUw0S250eUVKRmdzRXdFeFdVS09CRVFMZmFUU0NZbFBKZVRiaW5CdEVEOUJURzEyY1pQSHdEaDJTdEdPNDZYYUtsb0NXNjdBblVMZ0ZnQ2FuVUNLQk40SThCZk45UjB0WWEySHNjUkNkVnVsemVhRXhDckxTZFBjZUp2b1ljYWphTWFNRjdxaUpiQjFFN2pGQ0JWdFVnTE5Ca1oyQ3hVM2NESTdNR1k4cjdqSWVQdkc5K2dsemJhbklYQUpxOXVpRy9NVlJUdm1xK0RKdGJBaDJYeTNGS0lRRU8xOHpaWDFnRGdpcGR5aW9PRXVNUkl4OFJyRlRSNkQ0OWdwUlN1T2wycXJhQWxzWFJYTWdjUkRFTkY5S3IvWmpRQUo0QWZlQ1BBWDdmVWRMV0d0aDdGSVFEaVg0aCtLd05YeTFPYXc1MS9rYUF5QlRmLzlxTFJhOFZsMkxxcXN0bFBWYmQ5UG1Ud1pjYlhSdzR4SDBZZ1pMM1J5SWN3bk9pbTNXYVg2WjczWDBoNCsyVTdpc0ZEeGUzczVObk15T3pCbVBCOXhrZkgyajgvcjd6WXIvNC9WYmRHUCtZcWlGZk5WOEdRUmJDZ3h6NU5DV2RUNGdWT2ZFSTIvbjU2WHk4WWM0L09EcGxmWjRWYmxMTFBiOVQ4eENxNklMVDRNb3ZIOVBRV0pZNmNVYlRoZXFpMjVFT2FhRE15RmdrVXdRTzFTczlmTXZjS042M2tqNERTajFYZTBoTFVleGxHK0dHbDJLeDZXRWpjQU1CdGxrd2RvM09qNVgzWlhWRnV0a0ZKZGJvRzhaL0l2ZHgvVGI0V1J4WXhIMFlZWkx6UlByTzdteUU2Mlg5eXJxdXJXczBxUGo3SzUzZEg0VDNHTE9KbmRPbWE4bHNWRHhqTjZkVnZ5ZVVmR3ByQzZMU1RNVjlSUnpGZkJrLzlESmhyTWQwb284MDkvVUFJUXJiL1JiZnI3ZTNyanAwSUl1UlFOcmlmRUtGU0VaY0VSd0g5NVlrQk9UazYxcXFwM0NTRmVBclRiZGF5dHJVVlZWUlZVbGZkbHFmMmtsS2l2cjlmOHhRbkFIbFZWQzJQeHhhazFJeDU1SS9uRHRQT3ZyNEh0WGhoZ2d3ZG8ranFKWXFVT1krMXorUXdlanliMUhROXBlVjJyMWVvOTNSa3BDUWtKU0U1TzF2UTBxUkJpVUVORHd6K09IRG5TVzdPTEV0TG5vNkxrR09aRDRqOUFZK2FOMXJ1S3pmODRwZFRYSTcraURDWlZCWVF5cFFHbSsxZXZQbHV6TitQUmpobVBvZ2t6WG1oV2JJVWxKeVhoUnJNYnozVnlPbjltdEEwZVNQeWdTRnh0SzhTMzNPRHh4NHpYdW5qSWVIa2JmemdxWEhXL2haVHZBdEk0TDdCU29MN01sbHo1ZWM3NjBnY3l4dXE5bkVoZ3ZxSm93bndWUEZrRVcrTUdqN2l4eVVmYjkwYlg1L09uZnIrRlNKTVF0OEppdmtkdVFwSzJxNDBjYnZMRWlOemNYS2ZMNVpvbHBYeGNTbG1qMVhWcmFtcFFXVmtKdDl1dDFTVXBobmxPSDFSVVZHaCsra0JLZVZVc2pwZTI1SktGcTVNdWVlVC9ya3RIelN0TzJKYzVsTG9XSGh3WGxhVG5Sb0I5QWI3bmpZRFRUcDN1MUxTZjNXdzJJeVVsSmVMVkFFSUlKQ1FrSUNsSjB3eWtBQmlqcXVwekJ3OGV6TlR5d3ZHdTEwTFVKaFRpdDFMaUh3QnFnY2EvbUZIN2w3UEo0bktkSjVGV1Z3c0JKQWlCV1ExSnJsWHh0TkhEakVmUmdCa3ZkTWxIK2w0SEtSNTN1RnhablozVmVpOG5PQktIQlRERFhvWVA5RjVLdEdMR2ExTmNaTHllYS9idlZWenFIQ21OOXpEdmhncHJjdTJQS1Mvdi8vMFpJL1JlU3lRd1gxRTBZTDRLbnJlaURjcDhRTmg4MzlXMjUzQ0NhRHhaZU9vZ2c1VHkxTys5c0VrbzgyRzIzaTAzd1I2bTVZY1ZOM2xpU1BmdTNXc1VSZm16b2lqTHBaU2FkZGJ6TkFLMVI3akhTMlB4eGFrbGVZVkxiSERZYnhkU0xra1Q1Yjg0eDdUREVCTThIaEk0S0ZYTTRZMkEwNlNVMWxQOTdNdWc4WnYvOVBSMG1NM21zUFd6dDBZSWdjVEVSQ1FuYTdvSGFRSXdURkdVamNlUEgrK3E1WVVKU0hEaFZnazhBOERsT2VnVXRSczlwMWpkYnVSV242Nk5FVUpjMVpEay91dXFWL3QwMW5GWkVjV01SM3BpeGd2TlU2czdKYjJ3dnQ4OEtPSWZBSkJkNDRURlFIL25wRVN4Q2ZpWnZSQ2JPSm50anhrdktIR1I4WHFzMmIxVHJYYVBoNVNmNnIyV1lOV1hXVlBNQ1dKOTVWT080WHF2SlJLWXIwaFB6RmZCazI4akV5WG1CNzNQNFBIUmtkZkt4cThSQXQ0YU55bHdLOHptUlhJTGpIVFFHZ0EzZVdJT3gwNUpEeHd2MWM2NEpXdHQzYnIxbmljZzdvUkF5Z1dtYlVnUjJuWmloNU9VS0RiVllYVENYS3pqallCR3NWVGYwUkxXZWhpSG1JK0tCUFYwZFZ2VWFqWUNtTlA4MUx2QUZKUGRmRjlFMTZRelpqelNBek5lYUZhdlB0dWFucFIrTXlUKzdQbFlvcXZKZmNSbzMyVm5SVnVybVBFNkpoNHlYdDdHSDQ2YTNlN2ZDNmdmRytxdmpoU29MN1VuVlgyUnZhN3FzYlJMOUY1T0pEQmZrUjZZcjRJbmkyQ0QzWHluaENobzhsR0VXa1llNlBWTkNqRVRNTStTVzJIcDhJVjF3RTJlR01TeFU0b2tqcGRxNTlLSFhzMnNkYW9QQzBqdnFZUmM1UkNFNTQxQmRMOC9ZRVZiQzJLcHZxTWxyUFV3RmpFSGRZNUMvRTRJL0JOQWJiUStGS0pwM25hNFhCQk5YbU04MVcwdnJPMzNUeDJXcGh0bVBJb2tacnpRdVJKZFV5REVmUUFTUFI5TGJHalFjVVZCWUVWYm01anhPaXd1TWw3My8vNndXelRJNlVxaWE1L2Vhd2xXZmJrdHBmTDd0RGRZM1JZYTVpc0toUGtxZUhJdGJEaWl6SkVRY3lHRTdmUm50SG9uSzN6ZmZFTFlKY1R0Y0pxSGFQUU5Jb0tiUERHS1k2Y1VDUnd2MWM2NEpXdHRxbUs5RTBMZTJQVGpPY29SdlpZVUZGYTArWXZWK282V3NOYkRXQVFnN1JLM0NlQWxBRkgvemxPUkVnNTNnTU9WQXRPZVg5dnY3Nnh1Q3gwekhqWEZqQmVhcDFaM1NucCtmZjVjVDBWYlUwclQzOC9vZVJuM3dZcTIxakhqYVNJdU1sNlBOYnQzMm5OT2pyYWsxWlhxdlpaZ2VhcmJLaDVML1puZWE0a0U1aXVLQk9hcjRNbTNrWWxrODRNU3BrV0FDUDgraHZlL2k4aVFpdmliL0FpR2VZM2lKazhNNDlncGhSUEhTN1V6YnNsYVcwMk5PZzlDemdkZ0EwNC9PczZDSnFjOW8rZTluZzlXdFBtTGgvcU9sckRXd3poRUFVcExqbU0ySlA0L3ZkZlNvaVl2TDRyYXdtc05xOXVZOFVoVHpIaWhXYmdhMXZTVWpCc2h4ZjJCUG4vQ2V2b0FxcmEvdlIzVGJBMFN3RzVXdExXTUdZOFpMMWpaangzOXdkcWwrZ3BiZGsyMW9mNUtuYXB1Ty9sTnh1dmxyRzRMQ2ZNVkFjeFhIU0hYd2dhYitRNEpjVk5FTm5qOGlITlZ0K1h4eUgvZmp1RW1UNHpMemMxMVNpbG5BL2k3bExKV3ErdHk3RFMrU1NsUlcxdXIrWGdwZ0cyS29sd2JpNmNQV2pMa29WY3phMnJjRHphdGFBTk90NHJ1VVUrLzM0bm1Hd0dzYVBNVkQvVWRMV0d0aDdIMFdvaGFSeUYrQitEZkF2RFdVMFROWCtaVDk1SGNFRGhwdFRiNWhQVCtnK1NwYm50K1hkK25JNzlBL1REalVUZ3c0NFd1WDFMZU5WS1ZEd3VJZ0JtZzNHNC8vUU9kRC9BRStFKzhYMHBPWnJlR0dZOFpyeU02UDNqc2ZjV3RYbXJKcXRQczlUcFNHaXFzeWM0NHEyNWp2aUt0TVY4RlQ2NkZEU25LSENuRWZBaGhiL3NyTkNJRVRoKzdCb1RBR0xuRk1qUmkzejhFM09TSkE3bTV1VTRoeEIyS292eWRZNmNVS3M5NGFXVmxwZWJqcFVLSTY3S3pzei9TN0tKUmJ0eVN0YlpFeFhxbkFBcGEram5mdS9OUC80QTNBcUpldk5WM3RJUzFIc1lpQU9rdzRSWUF6NHNtcHhiMTN1aHArdjJyYkxabW4yM2Vtd3dJaU92anJicU5HWSsweEl3WG1xZFdkMHA2L3MzOHVWSW9LNFZvK2JScHFkV0IyaVkzOC9YK3Q5YnpUNm1VS0ZiY0dKTlFpUFdjelBiSGpOZUlHYS9qY2xZZS9GL2E0T08vdG1UV1Z1dTlsbUI1cXR0S24wejl1ZDVyaVFUbUs5SVM4MVh3SWw3UjFybzBGWmdzTnlGeUcwMGRwUGR2RkVVSXgwNUpDeHd2MVU3ZWtyVTJaN1Y3RHFET3hhbUt0a0MrZGZkRHVVenovcGczQXFKWFBOZDN0SVMxSHNZaFp1T29VOFVDQ2F3QmROOVQ5blBjN21qNWsxS2Uvc2RSWUlySnJyQzZUUVBNZVBHRkdTODBDMWZEbXBhVU5rc280ajVBdFBxQzdUS1pVSGJxM3pRQlFKdytMQnB4cDE2ZUpTUitVQ1N1dHM5RkVTZXovVEhqK1dQRzY1aWs2ZFZ2Slo5Wk9kblN1Y1lwbE5OLzFTUmtsUDdOazQydkNhZXEyMnEyWjd4YStVVHlTTDFYRlFuTVY2UUY1cXZnNlYvUkJweCtOeXdCQ0VVQW81Q0lUdnFzcGYyNHlSTkhPSFpLb2VCNHFYYUdQUFJxWnJkcTk0T0trSXZReWtsUEFEaUpKT3h5blEyQU53S2lYVHpYZDdTRXRSN0dramtIbFk0Q1RJVEVjd0JxOWQ3bzhYeC9seEFvU1d6bHo1QVEzcC9jV04ybXpIcGhiYjkvaG4yQlVZUVpqMExCakJlNi9NUzhxeURFQTJoSEJuQXBBc2NjQ1hCSHlkU0dCQTVLbFpQWnJXSEc4OGVNMTNHcEM4clhtcUNPc25hdU05eEVUME81TmFscWQ4WWJSMi9zbHFmM1dpS0IrWXBDd1h3VlBGa0VHNUxNYzA5WHRPbDRBd3crZDd2T2dkdmNUNmVGdEJzM2VlSk1ibTZ1OCtUSmszY0JlQWFBcG1PbkowK2U1R21FR09WNWNkTDY5SUdVOG5NcDVZeFlIQzl0U2Q2U3RiWUVZYmtEQWplMXRjRURBTFhTanEvVWMxRW5yVzM5MUlqZ2pRQi9yTzlvSFdzOWpFVUFVbFh3UndHOHBQZGFQRTdZN0RocHRnVDNSUUxUbmwvYjcrOVByKytXRVo1VlJSOW1QT29JWnJ6UWVDcmFoS0k4SXlEc2ZqMlNnUWlCdzRsSnFQSThaOHp6SUVZZFNJbGlVeDFHSjh6Rk9rNW0rMlBHYXgwelhzZDFXWDd3MCtRTGovemFtbFhyQkFBQkVYMWoxQUFBNGZkbnRPR29MVjNwNUhxbjduWHIyVG90S3FLWXI2Z2ptSytDSjk5R0pvNllINWFLOGtnVVZMUTFJMHlxUzB6U2V4VnRpYkxmTklxRS9QejhTZ0Mzb1BFR2ptWmpwelUxTlJ3N2pVR2U4ZExLeWtxdC85dnVBVEFyRms4ZnRDUnZ5VnBiMTJyM0hDSGtmQ0hhMStjcGhZSlAzRU54VUhaci9JQ09Od0lBN09PTkFGK3M3MmcvMW5vWVI5Sk5LTEdybUNzbE51aTlGaW1BdzRsSnFER2JnLzlpZ1NrT05mRWU3VmNWdlpqeEtCak1lS0VKcHFLdHVWcXpCVDhtcCtvNURpMEI3RllrcnJZdndQZWN6UGJIak5kK3pIZ2Rrenl0OXQya3ZwV1RMSjFybkkxMURaN2F0bWo4NjNocVhWSkNxZ0xPUFlsbnVPc3MvNWFiY0tiZUs0c0U1aXNLQnZOVjhPUmEyRlNiK1ZZSk1kdi9zenJ1Z0F1Zi96bEl2NFcwRHpkNTRoVEhUcWs5T0Y2cW5XQXEycG9ybFpsNHEyRTBWS25iUDlrU3dQY1NtTWdiQWI1WTM5RityUFV3RmpFSGxRbUZHT2VwYnROckhVNnpCVDhtcDNUb3hsRmpkUnZtc3JwTkc4eDRzWVVaTDNUQlZMUUZzajg1RlVjU0VqVmVWZnUvdlNKUndNbnNsakhqdFI4elhzZWwzbEsrVHFycXoydzV0ZFdBWjZKSE5PN3pSTlU3TGs5dmR5TjN0UmwxK3hMT2x4YkxDdmtSV25sd1l1eGd2cUwyWUw0S25sd0xHMUtVMlFKaUFTQ2FIWWFPcWhISGZsSkcxNEthNHlaUEhPUFlLYldHNDZYYUNiYWlMWkNOcmpIWTZyNUE2NlcxMTM1VllrN0NUZGltMXdLaURlczdPb2ExSHNhaWQzV2JTd2g4bmRrWjlhWU9UUEUwMVZqZDl1U0sxYjFUdFZsWjlHUEdvOVl3NDRWbTllcHVqcGZXNWM4UWltbFZ1eXZhQW5BckNyN082b3dxUzJRcmVTVndRRkV4MmxhSWpaek05c2VNMXpITWVCM1hmZVhCL3lVTU91cXRib3RhemY3Y1ZoY2xBaEFYUzlXeVZuNkV1SGxHRC9NVnRZVDVLbmp5QTZRajFYeWZsS2JISVlLYmlvNk1wcU04SWcwZlF0UFRERnJqSmsrYzQ5Z3BCY0x4VXUyTVc3TFcxdFhaTU5kVDBkYlJRMWwxc0dGNS9Rd2NWQ1ArL21hZm9tSjBZaUUyQ2hGZDU4bjB3dnFPMExIV3d6ajByRzdiblphaDNTbDNnZWxKU1piN3RMbVlNVERqVVNETWVLRlpzUUlXVjJMQ2JCWGlNUzJ1NXpSYjhFMUdGdW9pODlvdkFYeXZ1bkNOZlE1KzRHUzJQMmE4MERIamRVemE5TnAzay9wVlhtazlWZDBtOUszb2JsSFRKYmxPV0FCVkFoQ1hTTGZsR1ZhM2hZYjV5dGlZcjRJbjE4SUd4WHlibEdKT2RHN3dBTDVSU2RaakJLcDFXMG83Y0pPSE9IWktQamhlcXAwaEQ3MmFXZXRVSDFhRThraEhKM2lhT3FKbTQ5LzExNkJDVGROaWVXMXByR2lUdUpJM0FueXh2aU4wclBVd0ZtOTFHL0FmU08xT0xiYW0zRzdIL3VUVWpoNlE5OFBxTm1ZOFlzYlRRa3JQUGxkQTRNOEF0QmxYRUFLSEU1UHdYVVltMUNiLzNJV3BxV20vS2pFbnFRSmJ0TDkwYkdER0N4MHpYc2VsTGloZksycmxXR3RXWGZSTzlBamhmV2FRZEN0d08wMmVqLytFMVcyaFk3NHlKdWFyNEhrcTJxUXFiZ0dFVWY3ZEtCSWl1aWVnby9Cc1FGU3dkRHI3YkZ1QzJ6eEVLSEtnaENrZlVIdEFva1pJOFlNYjdsZmNWV1c3aW91TGF4QkROejZMaW9wU0VoTVRGd2tocmdlZ1dXK0F3K0ZBY25JeUZJVjdpdEd1NlhpcGxxY1BwSlNmSTBaUEg3UWtyL0QvWisvTzQ2TXE3ejJPZjM5bmx1d0pRWVN3Q1VnQUY4U2xyUXZpZ3ExVlVNQ2xVcFhXNnJXb2RjR3FDQWlLNElyYjFlcTFiclcyQ3FobzNRM2loaUl1MWRZZEZVUlpEYUpJeUo3TWNuNzNqNUNRQUlITTVHVE9lYzU4MzYrNzZBZ25UNlhKL0dhZTgzeW1KS05uei9nMWxtQUNnS2F1cUtKOVAzZ0RpR0ZFYUFIT0NUMkFnTVNicm9sMlhuYzdWdHFLODNJdTVBbWVScHZ2N2h5UGhueUhZeHJ6SGVueTRuOXIxZFhWcUt5c2RQU2FxdnBoT0J3ZTNhVkxsKzhjdlhDYXE3b2JSUUhGalFxYzJaRmZweVlVd245M0xjSlBXZGtkY24xVi9LV3FLbnIxdVdPL0xlK1FMK0JCblBHSU0xNzdQTFN3YjJaR1RlZzBpSFUvQk8xc1NHNUxWTkdub2h6N2JWZ1B3SUhaYnVzTEtGWmJpcU15SnVCYjNyaXpMYzU0SFlNelhuSXEvNTU1Vk1WNzNaNk5iTWowWmhaSXRla21uSjVucjBhd29QbUdoTDRoVm5TOERNVnlkeGFYV3B5dmlQTlY0dlF0Rk1JS1RsWmJKbnIzQkUrakxlL2dLZXpwZ1dHeGE5MWR6NDV4azZlWnpzWEYrWGxXMWpCWTFyRUNqQktSdnEzODBxaXFmZ2pWUjJNcVQ2NWQ5b2x2Qm96UzB0SnNBQStMeUlsdzhLUlhWbFlXOHZPVCsrQmtTZzFWUlRRYVJWbFptYU4zSDRoSUtZQ1Rpb3FLL3UzWVJUMnUrS0tTakY2OTdEOEo3RnNCNTUrMGdockZ5YUduY1ViR0l3Q2NmeU5BRmF0Vk1UcG5BajdsR3dFTm11VTdITDI3TXh3T0l6OC9IOEdnNCs4WEdVTlZVVk5UZzZxcUtpZC85dGdBRmxpV2RXRzNidDIrZGVxaUJPaE55S3ZKd1J3QlJqVTlodVIvL216OTg2dmVDdUR0bnIxUkVRbzdkb3BuTzErekJvb0h4bzFjK3VjTytRSWV4Umt2ZlhIR2E1K0ZDeEVzclMwZUx3aGNCMEhuRHZ0Q3F1aGZzUW1ETm01QXVOa2JSWW5PZWMzZWYyMzg3VitMNE95c0MzaUNaM3M0NDNVY3puakpxN2l0MCtpS3IvTWZpMjNJek5MTngveTIrdDUyblFSdDdEWmgxYmIvUVBVMTBlZ0VPUnhmcEg1VnFjZjVLbjF4dmtxY2xpQ2o0VE40WklKQkozZ0E2STlpUjM4bGgrTlR0MWV5SS94cEFhQlhyMTVaZ1p6Q2t5d3JjQ1pVOTRYSXJtMzl2YXI2VkR3V243Um0rZWZmZE9RYVU2bTB0RFJiUkdhcDZuZ1J5ZHo1NzJpYnpNeE01T1hscGUyZFRGN1dlUGRCUlVWRlJ4d3Z2ZENQSHhEWG1tRTN2bEFZdE96SkFrenNpQTJlUmhaaU9ENVVndE5EanlKUHFwb2VkK0tOZ0NCd1d2aENmT2pZWW4xZzh3ZnczZ0NIOHgyTmZmWjBIOTRiM3dSdytHN1BPSUQzNC9INHFGNjlldjNrNUlYVG5RSlMrMytZSjhCb2JieHJNZEdkbnUzOCtxcHdHUC9kdFFobG1TbWE5eFYvUDMzazByTlQ4OFc4Z1ROZSt1R00xMzZQTHVqL1c0MEhIb0lnczZQZllyWFVScStLU2d3cy93bTUwU2lBWm5mYnRPVU5YdDM4NDNYTHIxdGhLZjZVOFJOZWtSbmVUb3k0aFROZXgrS01sN3oxNC9zTWpRWDBsY2dQRFVlYkczK0V1L3BmcVdZdkhqT0s2bEIwK3JyV2Z1RjdZa1dQa3FHb1RkM2kzTVA1S3Yxd3ZrcWNsaUFEdWNFSmFsazNOM3QwOC8vMzFuTmx5MVdwcllwN3Jhem81Zkp6ZURlbkNhLzlXM1JCang0OXNrTUZ1OTVsUWM0QXRoeTlENGZES094VWdKL3R2eCtHN0RNWWZYcjN3b3BWcTdENG5mZnc4U2Vmb2JhdWJzczNzdXJiRWRTUCtlNnJyM3d6WVBEWWFmcmc4VkxuTkp6Z2ljMEVNRUZTY0ZkQ0NCRWNHWGdUWThOUG9JZlZNR0R6alFCbk1kK1JXc3g2bUVQdlFkZTZHRzVUd2U4YUhrRERWTm5Xelo2dGZ0Mkd6Q3g4dmt0WGJNcklTTzI3RjdiT3FxeU96V0s2cmYwNDQza1BaN3oyNmVoRVc2dFVrUnVOWUw4TlA2QkxiVTN6aDF2K21OM2VqOHFXUDF0WEJTeU1EcCtQejNneWUxdWM4VktMTTE1eUtoL01IRjd4NzI3UE5hYmJYRC9OMDJ3QkJRZHRSS2REZHpRK01kM21CTTVYM3NQNUtuRm1KZHEyb3ZxRkJLSmpUUGhabHM2YlBGYnZBZnNNQ3dTdG13VnlVT09EblFzTGNjUmhRL0hMNFVkZzZFRUhvbE9uZ20xKzQ5S3ZsK01mRDg5RnlZSlhVRm0xK1E1NjFiZmpGczVkL2NVblMxTDJuNkNEOGRpcC8vRjRxWE02T3RIV0dsRWJQYXhTWEpCeEwvWU5mTkwwT044SWFEL21PMUtQV1Erei9IUW44ck1zekViemRGc3JkNW0yOXJndHdOcmNBbnkreTY2SXVQS0dtRmJBeGw5UFAyN1pGUzU4Y2Rkd3h2TS96bmp0azdKRTJ3NkU3RGdHYnZ3SnZhc3JrUkdQUWRyK3g2Z0NmRzVIY1diT0pUeVp2VDJjOFZLUE0xN3lLbTdyTkxweWVmNWprUjh5czZBdVByODJHK1lrYUtQYjJGSmtGRVYzOW51WWJuTUE1eXZ2NEh5Vk9DMUJocDBYdkVGRXpnY2FUN3ExOTlPcU84YTI1NHEwTW83b2NhRmhlTXVkRlNYR2UvOUdVME4yR3pENFYxWXcrQmNCOW14ODhKQ0Rmb0h6L25nV2ZyYi9mc2pPM3ZGTitGWFYxWGpyN1hjeGRmcTFLSytvMlB5b3ZxVngrNXlWeXo3N3FpTVhuMHJmZi85OWpxcmVxYXJqUkNURHFldG1aV1VoTnplWGR6aTVTRlZSWDErUDh2SnlwNCtYZmdIZ3d1N2R1eTkwOHFKZWxxcEUyNDdrb0JxL0RUMk9JMEp2b1ZBMklZQllXMzhyM3dob0JmTWQ3bURXd3p3MWQrRVJFZnhHZ1czeUZLMk43N1lJYW9JaGZOMnBFR3Z5Q21DNy9mMlFodWsyem5qK3hSbXYvV2FYOVArdEpjRy9BWnJqNm4zenFpaXNyMGRSZFNXNjF0V2dzSzV1aDc4OFpsbDFvdmJUZ1RqdXpKNkE5MUswU3VOd3huTUhaN3prbFo3Wit6RE5zRjZLL0ppWjdkb2ltcjM3bWJsYkRicU0vQkdCN0xhY1lraXZkQnZuSy8vaWZKVTRMVUVHOHEwL3FRWnVOZXNFanlwVTFvc2RHU2RINEhXM1Y5TldhVGw5OUN3ZWNuQW9KQ1VDS1FTQTdPd3NqRC9yRDdqNGduTVR2dGFDVjEvREZkT3Z4YVpObTQrcE10M1daangyNmg0ZUwzVk9xaE50TzZTS0FZSGxPQ1R3SHZZTGZJSkJnYVU3L09WeERmeGtJZjZpS083aEd3RmJNTi9oRGN4Nm1FUHZRNWZhZWt4VUMyY0owSFdIdnhiQXBzeE1sR2Jsb2pRM0Q5Vmh4OGFLOW1PNmpUT2VEM0RHYXgvWEVtMDdZZG1LY0R5R3ZHZ0V2YW9xMEtXMkZqbXhLQlJBSkJCQVRUQ0U5ZG5aNVpEWW4vWmZVL0dDVElhelQ2QSt3Um5QR3pqakphZnk3NWxIVmZ5NzJ6T1JIelB6M0Z5SGhHd1VIdjRUOG9aVUpyQUh6blNiRXpoZnVZZnpWZUxNVHJUaGUwSDhIS3lMbDhoWXhOMWVUbHVsMnlhUDlCNnd6MkhCZ1BVa1JIWUZnS0t1WFhINXBSTnczTEcvUmpnY1N2aUMwV2dVenp4ZmdodHZ2YjNGUms5TTlMdzFYMzc2dWFPcmR4R1BuZm9IajVjNnAvaWlrb3lldmFJVExEVC80RGozQlRXS0FxbEFMMnN0amd5K2dTR0J6MUJrclVkY0E2alVQS3kzdTJLNXZmczdRNElmWHpLdzl2c3YrVWJBRnN4M2VBZXpIbWJSR1FqWDdJSXVBZUNVaUNVVGdxcTdOLy9uVWN2Q3VweGNmRnZRQ2RYQk1LSmlBWmJYbnZ1WmJnTm5QS054eG11ZisrNURLTGZQd0hORlpTYmdUcUt0clJyL2ZKdSt2MVJyVmV5THhvMVkvbmN3dTd0ZG5QRzhnek5lOHFydXpUbTY0cE5kbnE3L0lUTW5wZW0yWnAvRmsxRlVoNjVqMXNQS1NmQ05icWJiSE1INUt2VTRYeVZPUzVDQmd1Qk1WWmtBdDIrR1RwaFdTRHg2SXRialRaTTJlSUEwMitUcFU3enYvaExFMzBUa0FBRFlhODlCdU9hcUs3RHZQdnNnRUVqK1oyNDBHc1BDTnhkaHlsWFhZRk41NDgyZnVoangySVVybGkzNVpJZS8yU0E4ZG1vK0hpOTFqaGNTYmNteVZiOFExVEZ2WERFbUxlNmtTZ1R6SGQ3Q3JJZTVYbm1xeDdBNksvUjRBT2hoQTZnTVowQk4rZTgvMDIyYzhRekVHYS85NXN6Zi9TUm84Q0VSY1d3RzZDZ3RObmxVYXlIeFB5Mzc5emR6WnN4b2U2ODMzWERHOHhiT2VNa3IvWi9kaG1sSUZyaVJick5DTnJvY3Z4NVovWGFjanR3K3RhRllKSUhveVRJVUd4MWZuQWR4dmpJZjU2dkVNZEhtbnJTWlJQcjI3WnVKckU1UENUQUNBSHIyNkk2Ny92Y203RGRrSDhlK3hodUxGdU9peXlhanVyb0dBS0RROTJLVlB4MjFkdTFhMzdSSGVlelVYRHhlNnB6aU8wc3lldFpFYjdCZ25RL1o5ak1vUEdXclR6dFgxVXExN2VQZW5IcUNFUjhjbHlyTWQzZ2JzeDVtZXF5ay93Z2J3YjlBTU1EdHRTU002VGJPZUFiaGpOYys4K1loSE1udGY2SWx3VWNBSko1MmNGYzE3UGoweW03TDd6cjM1OWpKSjZDbko4NTQzc1laTHptVkQyVWVXZkZldCtkU25XNHJQUHduNVArc3ZIMGZWYWI2dGdTaVp6TGQxajZjcnpvZTU2dkVNZEhtcm5UNWFXQWhuRDhacXNjQ1FFRitQcVpQbllSOTl4bnM2QmNaTnZSZ1RMOWlFanAxS2dBQUNPVGdZTzR1ci9iZWM0aXpYOGhGQXdZTXFBQXdVVldmUjhPUmFFZlUxdGFpc3JMUzZaMXgycXp4ZUdsRlJZV2pUMDRpVW1wWjFnVitmSEpxVGZGRkpSbTlhdTAvV1NJWGUzNkRCMmdZd0VXZ0RkczkzOXVLRTdqQjAxS3pmTWNOVGw0M0hBNDMzZDFKN1pPZG5ZMjh2RHhINzVJVmtmMmkwZWdENjlldjMzM252NXFTY2VySWIrWkRvdjhqVVBOZXhGczRQeThuT01YdFphUVNaend6Y2Nacm54a0xFWXpseXJWQnVBQUFJQUJKUkVGVUR4aG5TZUF1bUxiQm8xb0x4SzhQVnRmZHd3MmU3ZU9NNTMyYzhaS1RkMWJkR3dYN2J6ZzVvMXR0TlNRRno2K2l5Tnl0QmpsN1ZyVnZnd2NBUkE3VmVPaGVYWVM5bkZtY3QzRytNaFBucThScENUSmdCU2VyeWdUak5uaWdGV0pIeHBtOHdRT2t5U1pQbjBGRGpvUmxUWmJOazhPa1N5ZmdxQ01PYy94SWRUQVl4QW1qanNPc2E2YWpvS0RoRkxpSURBMUM3dWszY085OUhmMWlMdXJSbzBlTlpWbC9BUEFQVmExMzZycTF0YldvcUtoQVBHN3M5NU1uTlI0djNiUnBrK1BIUzFYMWQzN3NoN1ptMkkwdkZQYnFGWnNwc0c4MUxkRUdZTDBxemxuMFlkMmJiaS9FYXpiZjNlbG9uejBZRENJL1A1OHYvaDBpSXNqT3prWnVicTZUbDdVQS9OcTI3ZGxyMTY3ZHhja0wweGFuai9oMmNWenQzNnRpbGR0clNZemt3NUxMNXBZTXVzbnRsYVFTWnp5emNNWnJ2d0YxdTQrR3l1MEF1cmk5bG9RMEpkcVczekoyckgrcUVVN2pqT2Q5blBHU2wzdGU5U3VveDdIaEx2VTFIZjIxUXJ0RVVIQm9HUUtKZmc1UGF3VERWVUozNnp2ZS92d3pwM0MrTWd2bnE4UTFKZHBzbVdqV1ovQ29Rdkc5eEtNbnloRjQzZVFOSGlBdGNtMTdoZnNNQ2oxdVdYSUNBSXcrN2xqY2NjdU5IZjVWMzFpMEdCZGZmZ1VxSzZzQU5LVGJvbHAvL0hkZmZlV2JObXhaV1ZtbnVycTYyd0Q4SGc3ZStkWTQ1UEhZYWZzMVBqazVmZmVCcW40QzRNSWVQWG9zZHV5aUhsZDhVVWxHcjE2eG1RQW1pRkZQV2dBVUZYSFZFeGQ5V1BjbW5oaHI5Sk9XazVqdk1CT3pIbWFhODBMeE1SSUkzQWVnajl0clNWQVV0dDZXYnVrMnpuamV4eG12Zlpobzh6Zk9lR2JpakplY24rNHUrSFg5SjUyZXJOL1FrRzdicXRhZEdHMzZQMDBYc0xKaTZQYWJkUWgzaWJiL0ZNODJYeSs5MG0yY3I3eVA4MVhpbUdqekR0Ly9CTmh0WVBBd0VUa0lBSXE2ZGNYdlQvOXRTcjd1c0tFSDQ2ckpFNUdmMTVCSUZjakJZV1E4MjZ2LzNzVXBXVUFLRkJZV2JsTFZpMVQxT1RoNDdMVHhBeGg1N0xSOUdvK1hscGVYZDhUeDBuUDkrT1RVbW9ZTkh2dFBBa3cwYVlPbk1kRVdWejF4MFJXalgrY0d6eGJNZDVpTFdROHpqVHQrK1FLTng4NHlNTjBXU3NkMEcyYzhiK09NMXo1TXRQa2Jaenh6Y2NaTHppNFhsTCtjZjhDR2s4UGRhcXZGMHNaYTkyWnRmNzVWYU1OdDRJMFhzQlFaWGVzYk5uaDJqVG0vd1FPa1hicU44NVczY2I1S0hCTnQzdUwzVFo2Z0pYSTBvRVVpZ2lNUEg0YTk5OXdqTlY4NEdNUUpvNC9EemRmUGFFcTNRZVRRVURqNEVOTnRPOGRqcCszRDQ2WE9ZYUxObjVqdk1CZXpIdVlhZC93M0M1bHVNd2RuUEcvaWpOZCtBMnVMUjBEbEpoaVlhRlBZbHdVcmw5L0dSRnZyT09PWml6TmU4bkxQcTM0Rk1mbDFhTmU2YmROdGloM3Y5YWh1T2Y3VFRGYnZXblQrOVk4Tkd6d2RpZWsyUjNDK2FoL09WNGxqb3MxN2ZKMXI2OVp0U0U1bW9ieG5pUXpPek1qQUEvZmNpVU1QUGpEbDYyQzZMWGs4ZHBvNEhpOTFEaE50L3NOOGg3OHc2MkVtcHR2TXdoblBPempqdFE4VGJmN0dHYzlmT09NbHAveXYrU01xUCtuMFJQVEhySnltQjdmWGIxUGR2Tzhqa0szeWJMQnM1TzFiZ1lKZmxDT1E2OXh6emM3cFFwSG9XWEtvYVRjREpZZnpsWGR3dmtvY0UyM2U1T3Z2K21CK2JJQWxNaGdBT25jdXhQNURCcnV5am1GREQ4YVZreWVpYytkQ0FKdlRiWnJ4dE4vU2JTSXlRVlZmZGZLNk5UVTFxS3FxY3ZLU3ZoZUx4VHJpeWFrc0VBaGM0TWNucDlZdzBlWS96SGY0RDdNZVptSzZ6U3ljOGJ5RE0xN3ltR2p6Tjg1NC9zTVpMemtGNTFmTXo5My9wekhoN3JWVnNKcHQzb2hzUHRDakRhY1VSQ0FpRGZzNm0vKzVCRzJFdTlTank0Z2YwZm1JalNuZTRBRUFHYTRhbXAxTzZUYk9WOTdBK1NveFRMUjVsNjgzZVVKVzhKREd2ejc0d0Y4Z096dmJsWFVFZzBHY01Hb2taa3lialB6OGhzL29nU1dIaFVLaGUzWXIzdHMzVDJCRlJVWFZsbVdkQXVEdlRoNDdyYW1wUVhsNU9ZK2Q3b1Nxb3E2dURtVmxaWTQrT1FINFFrUk83dGF0Mjl0T1h0VExtR2p6SitZNy9JZFpEM00xcHRzQU5leHUydlJNdDNIR2N4ZG52UFpqb3MzZk9PUDVEMmU4NUhVNnIvbzFEY1VQeXk2dStzbksyUEw4S21nNHQ3UDF4cGtFYkdUMnFrV25ZUnZSOVlUMXlCbFVBMWd1Ulg4RVE5TXAzY2I1eWwyY3J4Sm5kS0lOS0JWRVQvQmJvcTA1WDIveXFHVWQwUGpYKzdsMGlxZFJLQlRDOFNPT3dSMDMzNEM4dk0yRGl1QlhWaWo0WU04OTl2RE5nRkZVVkZTZG1abDVtWWpNQVp5NzA2eTJ0aGJWMWRWTy8rRDFqWTQ4WHFxcTUzYnYzbjJoWXhmMXVPS0xTaktDbGowWndBVGpObmdVRmJhdDQ5NzhiMjBKVC9Cc29hcmhkZXZXWFlDR2ZJZWpMLzRMQ3dzUkRBWWR2Y3VRRWlNaXlNbkpRVjVlbnBPWERRQTR4TEtzbHpkczJORFR5UXZURnI4YnVmdzloWDBKZ0ZLMzE1S2dFQVNYekhseDRJeDU3L1F5Nk1WTiszREdjd2RudlBhWnNSREJ1U1hGbzFRQy93SmsxNDc1NVBDT29kQTZpSDF0cUdyNWcyUEhJdUwyZXJ5SU01Ni9jY1pMWHE4N3Z2czQ5eGMvanVneTV2c3Y4MzlXaG1EZXRrL2JnZXdZOGdaWG9PdUozNlBMeUIrUXYzOEZBdmt1djRSVXNTQnlwTnFoSi9WdDQ3SytTZUY4NVE3T1Y0blR0MUNJZ3VCTTFjQ3Q1cDNna1hXQytIaVVZcEhiSytsSXZwNVkrdTZ4MzVzaU9Cd0FIbm53WGh4NnlFRnVMd214V0F6UFBQY2ladjN2WDdCeFkxbkRnNnB2US9Yc0ZVcy9YZXJ1NnB6ei9mZmY1OWkyL1lTSWpIRHl1dG5aMmNqUGQyeCs5NDFvTk9yNDNRZWJqNWVPOHVQZEI2M1prbWd6NndTUE5ueVU1bnJiMW5HTHJoajl1dHZyOFpKbStRNUg3KzRNaDhQSXo4OUhNQmgwNnBMVVRxcmFsQ2R3OE1NeWJRQUxMTXU2c0Z1M2J0ODZkVkZxYWM0TC9ZZGJnY0Q5Q2pFc1k2c1ZhdVAyY2NjdG0rSDJTbEtKTTE1cWNjWkwzb3lGQ0E2c0gvRDdoaE04c3F2YjYwbUlhaTNFdmpaWVdYY0hUL0JzSDJlODlNRVpMM21SdDBQN0JXMzhBeUw3Mm5XQ1dGVUFpQWtrckFoMWlycDNZcWROZExIWTBYUGxjSHpoOWtwU2dmTlZhbkcrU295V0lLTmhnMGNtbUhXQ0J3QjBrMGgwREw3RDIzNDl3ZFBJMXlkNW9OalUrSmNWRG45b1g3S0N3U0RHYkoxdUV6a1VsdnlONmJhZDQ3SFRsbmk4MURsTXRQa1Q4eDNwZzFrUGM1bWNiaE5McGpMZDVnek9lQzF4eG1zL1V4TnRDdFF3MGJaem5QSFNCMmU4NUlVUGpYNHNvZWpoZ0g1a1pTckNYV0lJRjBVUjZoenorQVlQbUc1ekNPZXJsamhmSmM3NFJKdEV4OGloV09UM0RSN0E1NXM4Q3J2cFpNdzc3LzdiemFXMEVBcUZNUEtZb3pIcm11bkl6YzBCQUtoaXFCVU0zdDJyMTk2K2VRTGpzZE9PeGVPbHptR2l6WCtZNzBoUHpIcVlpK2syczNERzYxaWM4ZHJINUVRYlZHdEY3WmxWYTViL2pZbTI3ZU9NbDU0NDR5VlBEa2FGaEtPL0IvUy9icThsSVV5M2NiNXlHT2VyeFBraTBmWWRmTGZ4MWhwZmIvSklIRTloOHc3NDgvTmZ4dW8xYTkxZVVoUExzdkNybzQ3RTlDbVhvM1BuUW9pSUpTSkhobktEei9VYk5HU1EyK3R6U21GaDRTWVJtYUNxcnpwNTNacWFHbFJYVnp0NVNlUEVZckdPZUhJcUN3UUNGL1RvMFdPeFl4ZjF1QzJKTmt3VWcrNUthRWkwYWFrZGx4TVdYVEg2ZFc3d2JORXMzM0dEazljTmg4UG8xS2tUNys0MFFIWjJOdkx5OGh4OWswWkU5b3RHb3crc1g3OStkOGN1U2kyTUc3SDhDWTNIZmlmUTVXNnZKVUVoc1hCSnRDeDdzdHNMU1NYT2VCMkhNMTd5NXMxRFlHRGRnRk1BNndFQlFtNnZKeUdxdFFCdUNWYlYzblh1dWM2OXVlY25uUEdJTTE1eTVFQXNpUW4rQ05WUDNGNUw0bVM0YW1oMjVFM3M3L1pLVW9IelZjZmhmSlVZTFVFR3JPQmtWWmxnM2dhUGJoS0puSWJTK0lKME9NSFR5TmViUEpHYURaL2FnZzhBb0txcUN2Zi8vWitvckt4eWUxbE5tcWZiQ2dvMjM0UzBPZDNXcDNoZjN6eUJGUlVWVlFlRHdiRUFIbGRWeCs1SXE2NnVSbVZsWmRyZGpkQjQ5MEVISEMvOUJzQnBmanhlMmhxVEUyMENYUmNYR2YvbXh6VysvdUM0WkREZlFjeDZtSXZwTnJOd3huTVdaN3oyaStVV2p3VGtMeEIwZFhzdGlWQ2dSb0NMSzljc3U0Nkp0dFp4eGlQT2VNbHJubTV6ZXkwSkV3d05wbG02amZPVmN6aGZKWTZKTmpQNWVwT250TFMwVm16Nzc2cW90VzBiVHovN0FrcGVkblF6dk4wYTAyMTMzSHhEaTNTYkJPWC8vSlJ1NjlxMWExVm1adVo1SWpJYkRoNDdyYTZ1UmxWVlZkbzhTVFUrT1pXWGwzZkU4ZEl6ZS9Ub3NjQ3hpM3FjMFlrMjZLYTQ2bW1MUHFoZHdCTThXekRmUWMweDYyRXVwdHZNd2huUEdaengyc2NQaWJhS05jdit3Uk04MjhjWmo1cmpqSmU4WnVtMmQ5MWVTMEpVTEZoeVNEcWwyemhmT1lQelZlS1lhRE9YcnpkNUFHaEZ2UFpmZ0QwUEFHcnI2akR6K2xsNDh1bm5VRi92Mk9lWXRadGxXUmcyOU9DdDBtMFl5blJiMjZUVHNWTWVMM1dHNlltMnVPcVlSVlBHTE9JR3p4Yk1kMUJybVBVd1UyTzZUYUVyM0Y1TGdwaHVjeEJudlBaSmx4bVBpVFovNDR4SHJlR01seHc1RUVza2dBc0JYZUwyV2hJbnc5VU9QVmkvRUlQZFhra3FjTDVxUDg1WGlXR2l6V3grMytUQnh1WExLK3k0WGdQVnp3R2dycTRlTTYrL0NYTWZmeEoxZGQ3WjZBa0VBaGd6YWlTdW5qb0pCZmt0MDIwOUIreTNuN3VyY3c2UG5TYUh4MHVkNDRkRTI2TC8xcWZObjFkYk1kOUJyV0hXdzF6amp2OW1vU0kybnVrMk0zREdTdzVudlBhcnorbC9OQ0MzbXBab2cycXRaZWtWRzJEZndFUmI2empqVVdzNDR5VlBEb2wrS01Ib1VDUFRiUmFHaHdLaCs1bHVheC9PVjBuejdYekZSSnY1MHVaTWNwZmVnM3JrWm1lOUtoYjJCSUNjN0d4Y1BXMHlmblBpYUxlWDFvSnQyM2hqMFdMOGVkSlVWRlZWUTFWdFFONkwyVHAyN2JKUERIdVRvM1ZsWldXZDZ1cnFiZ1B3ZXpoNHgxM2prR2RaL3RtL2JIeHk2b0M3RHo0QmNLRWY3ejVvVGNNSm50aE1BQk5NT3NIVFFEZkZWY2NzK20vOTJ6ekJzOFhtdXp2SG95SGY0WmpHZkFkZi9QdEw0NHNaSjZucWgrRndlSFNYTGwxODh4enROWFBtRjU4aUNOd0JvSWZiYTBsUVZCVlhoVHBWM3psMmFQcThnY3NaciswNDQ3WFBqSVVJRHF3dEhxRVMrSmVaSjNoMFJ1V2FyMi9uQ1o3dDQ0eEhpZUNNbHh4OUgzdHJKUFFBSUllNHZaYkU2VUtSNkZseUtGYTV2WkpVNEh6VmRweXZFcWR2b1JCV2NMTGFNdEc4RXp3b0ZjVEhwL01KbmtiKytTN2VpUTFybHBiR05IS20ydm94QUZUWDFPRHFhMi9FY3kvT1J5VGkyR1o0dTFtV2hjT0hEY1dWa3ljaVB6OXZTN290Z01mNjdibW5iOXFqUEhiYWRqeGU2Z3dtMnZ5SCtRNUtGTE1lWmhvM1l2a1RJdlk1SWxqdDlsb1NGSUxnOHVpbW5BbHVMeVNWT09PMUhXZTg1REhSNW0rYzhTaFJuUEdTdzNTYk9UaGZ0UjNucThRdzBlWWZhYlBKQXdCcmwzM3h2c2IxYkxYeEpkRHdHVDJUcHMzQW5NZWY4TlJuOUFTRFFadzQrampNdkhJSzh2SWFqeDdMTUNBOHUwL3h2dnU3dWpnSDhkanBqdkY0cVhPWWFQTW41anNvVWN4Nm1PdTBZNzkrTWE3Ui96RXQzU2JBTGlLNGx1azJaM0RHMjZtMG1mR1lhUE0zem5pVUtNNTR5V082elJ5Y3IzYU04MVhpbUdqemw3VEp0VFZuZUxydDN6RmJUL0ZUdW0zdDJyVzdXSmIxRjh1eXhxcXFZM2ZpNWVUa0lDY254OGhqcDQxUFRwV1ZsWWpISGYxWnRjUzI3VC8zN05uVDBicy92SXlKTnY5aHZvT2N3S3lIbVpodU13dG52RzF4eG11ZkdUTmdGUiswKzNEUjBId1IwMDd3SUtLd3I2dnErdldzYzMvT0V6emJ3eG1Qbk1BWkx6bE42VGJCUVZBeDdBazJ2ZEp0bksrMnhma3FjVXkwK1U5YWJ2SUFRSytCZXgwWWxOQjlZc2wrQUpDVm1Za2JyNTJPWTQ3K0pUTENZYmVYMXlRV2krR3BaMS9BemY5N0p6YVdsVzErVkJjRGtkK3QrUEpMM3p5QmZmLzk5em0yYlQ4aElpT2N2RzVPVGc3eTh2S2N2R1JLUktOUngrOCsySHk4ZEpRZjd6NW96WlpFbTFrbmVCUlFnYTZMcTU2MmFNcVlSVzZ2eDB1YTVUc2N2YnN6SEE0alB6OGZ3V0RRcVV1U3g2a3FhbXBxVUZWVkJWVjE2ckkyZ0FXV1pWM1lyVnUzYjUyNktMWDA2RXNEamdPc3Y2cGlON2ZYa2dnRmZvTGlsbkVqbDZiVnFSN09lQzF4eGt2ZXZIa0l4UElHaklYSzdSRHA1dlo2RXRLVWFLdVp4Uk04MjhjWmo1ekNHUzk1K203b0FJM2pma0IrNXZaYUVxYjZXalFXL1hQR2NIenU5bEpTZ2ZOVlM1eXZFcU1seUVCQmNLYXFURERyQkEvUWtHaUxqc0YzZUpzYlBDMlp0ejNya0xYTHZuaGZZL0VMVkhVcDBKQnVtM3psVER6NitKT285OUJuOUFTRFFad3dhaVN1dVB6UHlNM0oyZnlvREFQQ0QvYmVjNGh2MnFNOGR0cUF4MHVkdzBTYlB6SGZRVTVoMXNOY1RMZVpoVE5lQTg1NDdjZEVtNzl4eGlPbmNNWkwzdVowMjNHQWZ1cjJXaEltT0RJVUROMnBpOURkN2FXa0F1ZXJCcHl2RXNkRW0zK2w3VW1lUm9XRnV4Y1VkTTEvdHpIZGxwV1ZpWmxYWHNGMG0wdlMrZGdwajVjNmg0azIvMkcrZ3pvU3N4NW1tak8vK0JRZ2NJOEFwcjNad25RYlp6eW5wTVdNeDBTYnYzSEdvNDdFR1M4NVJxZmJWQmVMRmYwZDAyM3R3L25Lbi9NVkUyMys1dDN2MWhRcEsvdTJQS2FSTTlYV2p3R2d0cllPVjE5N0k1NTdjYjZuVHZSWWxvWERodzNGbFpNbm9uTmhJVVRFRXNFaG9RQWUyMjNBUHJ1N3ZUNm45T3JWNjZkNFBEN0J0dTAzbkx4dWRYVTFhbXBxbkx5azQrTHhPQ29xS2h4OWNsTFZUU0p5Y1k4ZVBWNXo3S0lldHlYUmhva21iZkJvdy8rVXhsWEhMSm95WmhFM2VMWm9sdSs0d2NucmhzTmhkT3JVaVMvK0NkbloyY2pMeTRPSWMvZStpTWgrMFdqMGdmWHIxL3ZtT2RwcnhvMVkvb1JvN0k4aVdPMzJXaElVZ3VEeTZLYWNDVzR2SkpVNDQzSEdTOGE4ZVFnTStQbUFFeXlFSGpadWd3ZGFCK2hkVmZIcTI3akJzMzJjOGFpamNjWkxqaHlJSlJMQWhWQjg1UFphRWlZeVRPM1FnL1VMNFp2eXpZNXd2dUo4MVZaYWdneFl3Y21xTXNHOERSN2RKQkk1alJzOE81YjJtenpBanROdGRYWDFiaSt2U1d2cHRrREFldGhQNmJiZXZYdHZEQWFESjhIaFk2ZFZWVldlUEhiYWVQZkJ4bzBiTytKNDZhbEZSVVd2aVloak1XSXZZNkxObjVqdm9JN0dySWU1VGgvNXpUUHh1SDJCQXV2Y1hrc2lCTmpGRWt5ZisrTEFLVzZ2SlpVNDR6a21iV2E4K3B6K1IwdEE3Z0xVclB5T2FxMGxPbVVEN0dubmppcjE5cnRrTHVLTVJ4Mk5NMTd5bXFYYkROem9TYTkwRytjcngvaDJ2bUtpTFQya2ZhNnR1ZDY5Qi9VSTVHUzlJb0s5QUNBdkx4ZFhUUHd6VGozbFpMZVgxa0k4SHNkTEw3K0dLZE5ub3JxNlpuTzZEVytxUk1hdCt2SkxvOTdrMkpGME9IYks0NlhPWWFMTmY1anZJRGN3NjJFbVU5TnRBdFRZaW11WWJuTUdaenovWUtMTjN6amprUnM0NHlWSDM4V2VHZy9kRDhGUXB0dThqZk5WdS9oMnZtS2lMWDI0L3gzcUlXdldMQzJOUmVLbk5xYmJLaXVyY00wTnQzZ3UzUllJQkhETTBVZmhxaW1YTjB1M3lYQUw0WGxNdCsyY2w0NmQ4bmlwTTVobzh4L21POGd0ekhxWXlkUjBtd0xaVExjNWh6T2VQekRSNW0rYzhjZ3RuUEdTSTRmZ1N4RmNCQnYvY1hzdENXTzZ6Ukdjcjh6RlJGdDY0U2JQVnRaKys5bG56ZE50ZGZYMW5rKzM1VFVkUFc1SXQvVXAzbmQvVnhmbklMOGVPK1h4VXVjdzBlWlB6SGVRVzVqMU1OZnBJNzk1eHRib242QnExTjIwVExkeHhtdWp0Sm54WXJuOWp4Qkxiak10MGFiUU9sVmNHNnlxdVlxSnR0Wnh4aU8zY01aTG5od2EvYmphaW82QzZ2dHVyeVZoVExjNWd2T1ZlWmhvU3ovTXRiV2l0WFRiMkpOUDlNUVJ4VWJ4ZUJ4dkxuNEhGMCtjMHBSdUUrQmRXeUtuTU4yMmMyNGNPK1h4VXVjdzBlWS96SGVRbHpEcllhWTU4d2VjSkpCN0FkblY3YlVrZ3VrMnpuZzdrRFl6M3R6NXhZZEFBMjlBRUhaN0xRbFJqY09TV2NHS3BkZU1IUXZ2SkNBOGhETWVlUWxudk9Ub095aldlT2hSQ0g0R09IZ2tLaFZVRjRwR3g4bmhabjJPWTdJNFg3V0piK2NySnRyU2szZDJLenltV2JydGZXQkx1dTNKcDUvMVhMcnRpR0ZEVzZUYklISW8wMjF0NDhheFV4NHZkUVlUYmY3RGZBZDVEYk1lWmhvMzR1dW5vUGJaZ0s1MGV5MkpZTHFOTTk3MnBNdU1OMjhlQW5OZUdIQVNFSGpTdUEwZWFCMkFPeXFqbFRkd2cyZjdPT09SMTNER1M0NE14WEt4TUI2S0Q5eGVTOEpFaHF1RW5tQzZyWDA0WDNrZkUyM3BpNXM4TzdEMjI4OCtpMGRicHR1dXZuYVc1OUp0Z1VBZ2JkSnQxZFhWdndId0F1QmM0enBWeDA1VkZaRklwQ09PbDY1VjFULzQ4WGhwYTVobzh5Zm1POGhybVBVdzEra2psejl2Vy9IeklicmU3YlVrSXAzVGJaenh0aXR0Wmp3bTJ2eU5NeDU1RFdlODVCbWVianNrM2RKdG5LKzJ5N2Z6RlJOdDZjMnM0NVV1TVMzZGRzbmxVMUZaVmRXVWJvdkg3VE5XZi8zWnQyNnZ6eWttSGp2bDhWTG5NTkhtUDh4M2tBbVk5VERUM0pjR25BWEkvMEtsazl0clNZUXFhcUNZV3JWMjZWL1BQVGQ5UHJ5ZE0xNExhVFBqTWRIbVg1enh5QVNjOFpMRGRKczVPRisxNE52NXl1aEVtMkN0YVB4Y251QnBIKy9zVUhqWW1qVkxTelVXK1owcVBsRlZyYXlzd3JVMzNvcVNsMTVCTk9xZDE5Mk42YmJwVXk5SFFYNStVN290RUxUKzJXZlBQWDF6cDRLSngwNTV2TlFaVExUNUQvTWRaQXBtUGN4MCtyRmZQd1RiUHNPMGRKc0lzbUhocXR4ZWc4NTNleTJweEJtdlFick1lRE5td0pvemYvZVJVR3VlZ1JzOEVZVStFSk5OTjNLRFovczQ0NUVwT09NbGgrazJjM0MrYXVEbitjcndSTnRHaVVkTzVRWlArM0dUcDQxV0xmL2lvM2drOWtlb2ZBSUF0WFYxdUh6cWRNeDU3QW5QcGR0R0h6Y0NWMDY1ckVXNnpkTHdFMHkzN1p6VHgwNTV2TlE1VExUNUUvTWRaQXBtUGN4bGNyb05naHVZYm5NR1p6enZHWGhnL3lORmczZEQwTlB0dFNSQ29YVUt6QXhWMVY1NnhqSHJxOTFlajFkeHhpTlRjTVpMSHROdDV1Qjg1ZC81eXVoRW0yS3QyTkhSY2pqZTVnWlArNWwxcE5JRHV2VFpzM3R1VnNhclRMZDV3L2ZmZjk5VlZlOEdjQUtBb0ZQWHpjM05SWFoyZHJ2K1RCdWZuSnkrK3dEQVVnQ1hkZS9lL1VVbkwrcGxUTFQ1RC9NZFpESm1QY3pFZEp0Wk9PUDVHeE50L3NVWmowekdHUzg1VExlWmcvT1Z2eGlkYUZPc2pjTWVIeHdXZTFrRUhmc0JUMm5DTzdzU2h0aXc2c3QxcHFYYk9oY1dOcVhicklEMVlOKytleFc1dlQ2bkZCVVYvUkNMeGM1VjFZVk9YcmVxcXFyZHgwN2o4VGpLeThzNzRuanBCVVZGUlNXT1hkVGptR2p6SCtZN3lIVE1lcGlKNlRhemNNYnpKOE1UYmZVcTlyMU10TFdPTXg2WmpqTmVjbVFvbGd0d0lZQ1AzVjVMd2hyU2JYUFNKZDNHK2NvL2pFKzBhZVJVYnZBNGk1czhTVmkxL0l1UGJEdHlJU0JmQUEzcHRrblRyc2FqODU1RWZiMjMwbTJqUmg2TFNaZE9RRTVPTmdCQVJJNUVadmpoM1lyMzNzdmw1VG5HYThkT2VielVPVCtiTmEvQTNFUWJ2bU9pYmZ1WTd5RFRNZXRoTHFiYnpNSVp6My82SDl6dlVOSFE3YVlsMnFCYUMrQ21VRUhkNVV5MHRZNHpIcG1PTTE3eTVMRG92NnNsZXF5aDZiWWpRc0hRdlV5M3RRL25xOVR4VGFLTkd6eU9NdXNZcGNkc25XN0x5YzdHdE1tWEdwRnVnOGhpS1A2dzhxdVBqYnFiZFVlOGNPeVV4MHVkVTN4UlNVYnZuckhKS3BoaTBnbWV6VGJHNHZib3R6NnFmNDhuZUxaZ3ZvUDhpRmtQTXhtZGJoUDdrcXJWWHovRWRGdjdjY1pMTFdNVGJVQU1xamRVZGwxMjNiay9UNS92dTBSd3hpTS80b3lYSEgwSHhXcUgvZ0ZnS05OdDNzYjV5a3hNdEZGcnZMTVRZYUN0MDIzVk5UWEdwTnNFT0J6UWgzb1BHdFREN2ZVNXhRdkhUbm04MUJtTmlUWUlwcHUwd2FNTk04cmFXTndlL2RiVU1md01ubWFZN3lDL1l0YkRUS2NmKy9WRHF2Z1RvS1Z1cnlVUklzZ1dXRE55ZHh0d2x0dHJTU1hPZUdZelBkRW1HciszTWw1MUV6ZDR0bzh6SHZrVlo3emt5RkFzRndzWGdlazJ6K044WlI0bTJtaEh1TW5UVGp0S3Q5WFYxYm05dkNhdHBkc0NWdVpqVExmdDNNNk9uZko0cVhOTVRyUkI4UjNVSHY5VzVLTjMzVjZLMXpEZlFYN0ZySWU1eG8xWTloaEVKNWlXYmdQUUhXcmR6blNiTXpqamRUelRFMjJCVG5XVHpoMVYycjRQR3ZBeHpuamtWNXp4a2lkRG94OHgzV1lHemxmbVlLS05kc2FzbzVNZTFydDRjUDlBTVBpc0NQWUdnUHo4UEV5OCtFS2MvdHZmZUNyZEZvdkZzT0NWMTNIRjlHdFFWVjNka0c0RFhvMUVvdU5Mdi8xaXRkdnJjMG9xajUzeWVLbHpmSkZvaTN6MExtYk00SlBXWnN4M1VEcGgxc05NVExlWmhUT2VXZVk4Mys5QUNZUVdRRkJnV0xZbnBtcmZGcXFxblRsMjdOcGF0eGZqUlp6eEtKMXd4a3NPMDIzbTRIemxiVXkwVVZ1WTlVUFc0M3IwM1dlUGNHYmdNVUNIaUloa1ptVGc1dXRuNHBpamowSW9GSEo3ZVUzaThUaWVlZjVGM0hqTEhkaFlWZ1lBVU5VMzRsbzNiczNTcFVabFMzWms1Y3FWM1RNeU11WUFHTzdrZFhOemMxdmN6Uk9MeFZCV1Z1YjBrMU01Z0hGRlJVWHpSU1F0ZmdnMkp0cE1POEdqZ0VMeFhkeTJUMzFyNnBpMzNWNlBseXhac2lUY3VYUG5pd0ZjQ1FmdjdneUh3OGpQejBjdzZOanNTZVFJVlVWTlRRMnFHajcvenFuTDJnQVdXSloxWWJkdTNiNTE2cUxVMHB6NUEwOFY0RFpBVE12WXJsUFlNOGFOK1BwK3R4ZVNTcHp4dkcvR0RGZ0REdHI5V05IZ2ZSRHA1Zlo2RXFKYUw3QWZxSWpYVE9ZSm51M2pqRWZwaGpOZTh2U2QwUDVxNDBGQTluZDdMUWxUWFJpTlJTZGtETWZuYmk4bEZUaGZlWk9XSUFNRndabXFNc0dzRXp3QW9CdkZqbzdHWVhpWEd6d2R6enRIVEh5Z2RPVm5YOWwyNUVLQmZBWUFkZlgxbmsrMzVlYm1BTmlTYnVzMWFQQVFsNWZubUw1OSs2NnJxcW82QVIxNDdMVHhlS25EVDA1cmJkcytvM3YzN2kvNjdjbXBOVXkwK1ZOaFllR1pJaklOekhkUW1tRFd3MXhNdDVtRk01NzNNZEhtYjV6eEtOMXd4a3VlTDlKdGI4RzNuNkhVSE9jcjcyR2lqUkxCa3p3ZG9FK2ZRZjBrSytNWkVXc0lzQ1hkZHVvcEozbnFycVJZTElaRmk5L0JueStmMml6ZEptOUZJcEV6ZkpodSt5dUFNWER3MkdsbVppYWkwYWpUSHhDM3pMYnR5M3IxNnZXQ1l4ZjFPQ2JhL0dmSmtpWGh6Uy8rNzNQeXVzeDNrRW1ZOVRBVDAyMW00WXpuVFV5MCtSZG5QQ0xPZU1scWxtNDdCQkN6YmpoWFhTd2FIWnRtNlRiT1Z5NWpvbzBTWmRMUWJaU2V1Kzh4TUJUTytDZUFneHJUYlRPdm1vSVRSaDNucVhTYmJkdDQrcmtYZko5dVc3MTZkWTlRS0RRYkRoODdkVmk1YmR1Lzc5R2poKy91UG1nTkUyMytzem5mY1pHSVhLV3FCVTVkbC9rT01nMnpIdVppdXMwc25QRzhZOFlNV0FNUDdIK2tJdmlRQ0haemV6MEpVWTJvNnR4NHNPTENNNDVaWCszMmNyeUlNeDVSQTg1NHlkdWNicnNia0VQY1hrdkMwaXpkeHZuS1hVeTBVVExNMmowM3lIZmZmclVzSG9sZmhHYnB0dW5YenZKY3VzMnlyTFJJdCsyMjIyNmxHUmtaSjhMaFk2Y09XcXVxWi9iczJmTjV2ejA1dFlhSk5uL2FmSGVub3kvK21lOGdFekhyWVM3VDAyMXpYaHgwc2RzTFNTWE9lTjdSLytCK2h3TEJlMFMwdDl0clNVaERvbTFXcUxEMmZHN3d0STR6SGxFRHpuakprNkhSaitvMWVpcFVQM1I3TFFrVEhCNEtodTdRdDlISDdhV2tBdWNyOXpEUlJzbmlTWjRPWmxxNjdaTEowMUJaV2RXVWJvdEN6L251cTArV3ViMkFnNFdqQUFBZ0FFbEVRVlErcDJ3K2RubzNnQlBnNExIVGRsb0s0TEx1M2J1LzZQWkNVb1dKTnY5aHZvT29kY3g2bUdudVN3UE9nc3J0Z0RqMmhtWnFhTGxDSjZWcHVvMHpua3VZYVBNdnpuaEVyZU9NbHh5bTI4ekIrU3ExbUdpajlqQnBBRGRXbndHRDl4UXJNQmVDSVNKaVpXWm00SmJyWitLWW8zL3BxWTBlMjdieGZNbEx1UHE2V2Fpb2FCaFVWUFVOdThZK2FmWHF6OHBjWHA1alZxNWMyVDBqSTJNT3ZISHN0QnpBdUtLaW92bCt1L3VnTlV5MCtRL3pIVVE3MXBGWkR3RG5kKy9lZmFWVEY2V1c1aTRZK0FmWXVJSHBOak53eGtzOUp0cjhqVE1lMFk1eHhrc2UwMjNtNEh5VkdreTBVWHVadFdOdXFGVmZmLzVsUEJvZkQ4Vi9BS0N1cmg0VHAxNk51WTgvNGJsMDI4aGpqc2JVeXk5dGtXNnpjcXhuL1pSdTY5dTM3N3FhbXBvVEFTd0VFSE54S1Q4QytHUDM3dDE5MXc5dERSTnQvc1I4QjlHT2RXVFdBOERESzFhczZPVGtoV21MWmU4dWU4U0dQUm5RSDkxZVM0SzZDK1RtdVM4T09OZnRoYVFTWjd6VUt6NncrRUFnK0JmVEVtMEtyVlBSTzduQnMyT2M4WWgyakROZThwaHVNd2ZucTQ3SFJCczVnU2Q1VXFoN3Z6MzdaR1NFbm1PNnpSdGNQbmJxMitPbHJXR2l6WCtZN3lCS1hFZGtQUUM4WDE5ZmYwTGZ2bjNUSWh2aEJxYmJ6TUlaTHpXWWFQTXZ6bmhFaWVPTWx4emowMjJCNktreUZMNU42elhIK2Fwak1ORkdUakZwR1BjRjA5SnQxOXh3QzhvMmJRTEFkSnVEZkh1OHREVk10UGtQOHgxRXllbWdyRWNjd0h3QUYvazU2K0UycHR2TXdobXY0ekRSNW0rYzhZaVN3eGt2ZVVhbjIyeDlOeHFQbnNOMFc0Znk3WHpGUkJzNXlheGRjaDlZOWZYblgyb3NmZ0VVbndJTjZiYkxwMTJOZVU4OWkvcEl4TzNsTmJFc0N5TitmVFF1ditRaTVHUm5BMmhJdHdWeUF2UDZEQmk4cDh2TGM0d0x4MDU5ZTd5ME5VeTArUlB6SFVUSjZhQ3NSd0RBc2ZCNTFzTnRUTGVaaFROZXgyR2l6ZDg0NHhFbGh6TmU4cHFsMjk1M2V5MEpDK0FncHRzNmxHL25LeWJheUdrOHllT1NyZE50dWJtNW1ETHh6eGg3MGhoUDNkMFVpOFd4YVBIYnZrKzNiYjRiNFg0MERGQWQ5UWZ3cmFwTzZ0R2p4Nzg2NlBxZXcwU2IvekRmUWVRY1pqM01aSHE2TFZUNTlZTmp4eUx1OW1wU2hUT2VzeDU1cWZnQXl3NjhJS0pGUmlYYVZPT0EzbFViTFp0KzlwZ05qdi9nOVFQT2VFVE80WXlYbk5xM3NGdW1oUDZsd0FIR3BkdWdDOFdLL2thR1lxUGJLMGtGemxmdHcwUWJkUVJ6Qm5NZjJqcmRscFdWaFZ0dnZBWkhIM1drcHpaNldrdTN4UUt4azljdVdlS2JKN0FPUG5icTIrT2xyV0dpelgrWTd5QnlGck1lNWpJNjNhWTZaZHpJWlErN3ZaQlU0b3pYZmt5MCtSdG5QQ0puY2NaTG5yNkZmUldoLzRQSU1MZlhrakNtMjV6azIvbUtpVGJxS0lidGpQdkwxdW0yMnRwYVRMeGlla082cmI3ZTdlVTFhUzNkRnJLRHp6TGQxaWErUFY3YUdpYmEvSW41RGlKbk1ldGhyaTNwTnBqMk9ZWGRSZVFPcHRzY2t6WXpIaE50L3NZWmo4aFpuUEdTSjRmaEV3bEVUd1hVdkJzdW1XNXppbS9uS3liYXFDUHhKSThIOUJrd2VFOEpXSTgxcHRzS0N2SngyWVFMY05yWWt6MDFGRWVqTVN4NDVUVk1uWEV0cXFvYVhpT3A2c3Z4V1B6OE5jcy8vOGJsNVRubWh4OStLSXJGWW44VmtlTUJoTnB4S1FXd3pMS3NLN3AxNi9hMFE4dnpQQ2JhL0lmNURxS094NnlIbWViT0gzZ3BJTmNBeUhGN0xRa3FVOVUvZi8zK3N0a3pacVRQaXpUT2VNbGhvczIvT09NUmRUek9lTW5SZDlCVDQ2R25JUGc1MDIzZXh2bXFiWmhvbzQ1bXpwRHVjOTM3N2Rrbkl4eCtwakhkbHBtWmlkdG1YY3QwbTB0V3JWcFZtSkdSY1pPcWprLzJHcXE2R3NCSjNidDMvOGh2ZHgrMGhvazIvMkcrZ3lnMW1QVXcxNXlTNG5FUWE1WkFlcm05bGdTbFpicU5NMTdicVVJZWU3bi9JYllkbUMyUWZtNnZKMEZSVlgwbVZGWDJQMlBIL2xqbDltSzhpRE1lVVdwd3hrdWV2b2NoR2czZHpYU2I5M0crMmpFbTJpZ1Z1TW5qSVgzNkR4NHF3Y0RkWXNsK0FKQ1ZsWVZwa3kvRHlXT09SMFpHaHR2TGF4S0pSUEhVczgvaitwdHZRM1YxemVaSGRYRlU3ZlBYZnZYWlo2NHV6bUhmZi8vOUZBQVhxbW9SR281SDc0d0NxQUR3U1NnVU9yMUxseTdmZGVnQ1BlUm5zK1lWNUVubUZRSk1OR21EQndCVXNSWnFqMytqL3FPWGVZS25wZExTMG5Nc3k3clo2WHhIcDA2ZEVBZ0VJQWJkRUV6VTBScmZCSEQ0YnM4WWdIZnI2dXBHOSt2WGI1T1RGNllHcXBDNUx3MzhyVUR1QnREWjdmVWtxQXkyZmNYcHgzM3Q2RjM4SnVDTXQzTnpYdWovTTdFQ0QwQ3duMUVuZUtEMXF2cjN1bWpaWko3Z2FSMW5QS0xVNFl5WFBIMEhQZFVPUFE3SW9XNnZKU0dpTm13c0ZDdDZ0aHlLVlc0dkoxVTRYMjJyS2RHbWdWdk5Pc0dqQ3NnYXNTS255VkM4NC9acWFPY01PL0xvYjZ1Kytmd2R0ZU9ucTlwTm45Rnp5KzEzNG9tbm5rVTBHblY3ZVUzQzRSQk9QbUUwYnIvNWhxYlA2QUZrV0JDQnUzb1hEKzd2NnVJY3RtalJvbHRFNUJRQWR3RDRGQTEzekxUbVJ3QlBxZW9GR1JrWm8vMzQ1TlNhNG90S012S1JlVEdBQ2FadDhBRFlHTGZ0VTduQjA5S1NKVXZDcGFXbDU0aklmVTYvK0M4c0xFUXdHT1NMZjZLdGlBaHljbktRbDVmbjVHV0RBQTdMek14Y3NITGx5dTVPWHBnYWlFREhqVmoybUszMkRBQ21mZVpISVN6cnhqa2xBOCtZTVNPOVhoZHd4dHV4UjE0cVBnQlc4SG5qTm5oVTQxQzloeHM4cmVPTVI1UjZuUEdTSjBQeG5WalIzMEoxTWFEbXZGNVhzU0R5UzlYUVEvcU9jVGNCSlkzelZVdjZGZ29iVHZDWXRzRURBTEltRHZ1UGVCbnZ1YjBTYWh0T1h4NjBPZDAyRDRLZk42YmJycnQ2S2tZZk44Snp4OTZmZXZaNVhEZnJWbXdxcndEZ3ozUWJBSHo5OWRjWk9UazVSWlpsSFdMYjlpOHR5K3BtMjNabkVha0RzQUhBZitQeCtNdnhlSHgxbno1OVRQc1E1blpob3MxL21POGdjaGV6SHVaaXVzMDhuUEZhWXFMTjN6ampFYm1MTTE3eU5xZmJIb0RJZ1c2dkpXR3FiNGhHTDVERDhZWGJTMGtWemxmR0o5cCtGSTJPd212NFFOTG84enROeDAwZWorcTkrK0NmQjBLQkI3YWsyekl4YmZKRUQ2YmJJbmp5NmVkd3d5My9pNXFhMnMyUCtqUGRSdHRpb3MyZm1POGdjaCt6SG1aaXVvMU1aMnFpVGFGMUF2eTlOckp4Q2svd3RJNHpIcEg3T09NbHoraDBtK0lka2VqdjBpbmRsczZNVDdScFpLd2Nobis3dlJwS0RLY3dEK3N6WVBDZUVyQWVFN0dHQUVCQlFUNHVtM0FCZnZ1YkV4RUtoZHhlWHBOb05JclgzM3dMbDE4eEhWWFZEWlVTVmJ4cHg2TG5yMTYrSkczdVZFZzN4UmVWWlBUdUdadXNnaWxpM0YwSjJCaUwyNlBmaW56MExqZDR0bGl5WkVtNHNMRHdUQkZ4OUEyK3hueEhJR0RRYkVQa0VkWFYxVTYvQ1FBQTc5ZlgxNS9RdDIvZmRVNWZtQnJNTGhsd2tTWFdqUUJ5M0Y1TGdzbzBqbk8vL3MvU2Y4M2dYWHRwWis3OGZrT2dvYWNnMk4ya0RSNEFNVnYxbm1oOVpQcFpKNjcwN1p1YjdjRVpqOGg3T09NbFI5OUJUNDJISG9OZ0tDQ0dwV1oxb1ZqUjM4aFErS3A4UXkzcFd5aUVGWnlzdGt3MGE0TUhBTEE2RHZ1UHdWZGpyL0VFajNsTUd0N1RVcDgrZy9wSlZ0WXpnTzRqSXBLVmxZbGJiN2dXeHh4OUZDekxXODluejVlOGhLbFhYNHZxNmhvQWdBS0xZcFViamwyN2RtM3RUbjRyR2Nia1JKdW9yb25ET20zUmxPUDV3WEhOTU45QjVFM01lcGhyZHNuQThTSzRUaUJkM1Y1TGdsWnFISlBHSGIvMENiY1hRcWxoY3FKTmdhamErbVMxWGZYSGMwZVYxcmk5SGkvaWpFZmtUWnp4a3NkMEcza1ZFMjNrSm0vdEV0QTJWcTFhdWlJZWlaME5OQnlUcTYydHc4U3BWK0d4SjU5R2ZYMjl5NnRyNmRpamY0a3JKbDZDN095R24yTUNIQjdLMitYbFhudnNzNC9MU3lNSC9Xeld2SUpldldJelRkdmdBUUJSWFdPTC9uRlIzWC80d1hGYjJYeDNwNk12L29QQklQTHo4M2wzSjFFN2lBaXlzN09SbTV2cjVHVURBSTRGOFBDS0ZTczZPWGxoMm1MY2lHVi9FOUVwZ0hGM2EvYVZBTzZiKytLQWM5MWVDS1hHM0JmN0g2RHh3UDhKME5mdHRTUkNvWFdxZXE4ZExCL1BEWjdXY2NZajhpYk9lTW1UZy9HcEJLSW5BV3JlWit0YU9GeXQwSDM2TnZxNHZSUnlWbE9pelphSlptM3dxQUpZTFJvZEpZZmgzOXpnTVJkUDhoaWk1KzU3REF5RncwOHczVVp1TWpuUnBvb2ZZM1o4MU9MSXh4OHcwYllGOHgxRTVtRFd3MHhNdDVHWG1aNW9DNGRpVjQwOSt0dHl0eGZqUlp6eGlNekJHUzg1VExlUlZ6RFJSbDVnMGlDZjlreEx0MTA1ODNwVVZsWUJhRXkzUlU5Y3UzWUpuOEFNWlhxaUxXcmJZeGRQUFlFZkhOY004eDFFWm1IV3cxeE10NUVIeVp3WCtoOGdWdUJ4aVBSM2V6RUppdGxxbDlpQml0UFBPR1o5dGR1TDhTTE9lRVJtNFl5WFBLYmJ5RzFNdEpGWGVHdG5nSFpvMWFxbEt6UVdQdy9BUjBCRHV1M3lhZFB4NU5QUElSS0p1THk2bG83NTFWR1lkTWtFWkdWbUFtaEl0d1h6UWsvMzNHUGZnUzR2alpMZ2gwVGI0c2pISDdpOUZxOWh2b1BJTE14Nm1JdnBOdkthelJzOER6U2M0REdIUXV0czFYdTR3Yk5qblBHSXpNSVpMM21iMDIzam9QcSsyMnRKbU9Cd2xkQ2QrZzZLM1Y0S0pZZUpOdklTbnVReDBOYnB0dHljSEV5NmRBTFRiZFFobUdqekgrWTdpTXpIckllWm1HNGpMMkNpemI4NDR4R1pqek5lY3BxbDJ3NHg3Y1pVcUw0dGdlaG9wdHZNd2tRYmVZMUpRejAxdzNRYnBRSVRiZjdEZkFlUlB6RHJZUzZtMjhoRlRMVDVHR2M4SW4vZ2pKYzhmUTlETkJhNkM1REQzVjVMd3BodU13b1RiZVJGM3RvTm9EYmJVYnF0dnI3ZTVkVzExSmh1eTh0ck9Ick1kSnNabUdqekorWTdpUHlCV1E5ekxYOS8yWU1LZXlhQU1yZlhrcUMrRXREL216Ti80S2x1TDRTU00vdkYzUWVMRmJqYnRFUWJWT3NWK3M5dzFxWngzT0JwSFdjOEluL2dqSmM4T1JpZlNpaDZKdE50MUpHWWFDT3Y0a2tldy9VY3VQZStJU3Z3Y0dPNkxUOC9ENWRPdUFDbmpUMFpJUS9kYlJXSlJMRGcxZGN4ZGZxMXFLNnBBUUNvNm9Jb01PRzdyejVaNXZMeWFDdE10UGtQOHgxRS9zV3NoNWxtbHd5NFNNU2FKVUMyMjJ0SmpQNmdjYm1RNlRhek1OSG1YNXp4aVB5TE0xNXltRzZqanNKRUczbVpTUU0rdGFKcnYzN2Rzak1LWG01TXQyVm1adUMyRzY5anVvMlN3a1NiL3pEZlFlUnZ6SHFZcTJHalI2NWt1bzA2RUJOdFBzWVpqOGpmT09NbGorazJjaG9UYmVSMTN0b0JvS1Q4c0dMRit1YnB0cnE2ZXVQU2Jic1Y3NzJYeTBzak1OSG1WOHgzRVBrYnN4N21xbDd6OWIxTXQxRkhZcUxOM3pqakVma2JaN3prK1NEZGRrZmRhekR0NWd6ZllxS05UTUNUUEQ3U1dycnQxTitjaUhBNDdQYnltbXcvM1lZM285QnptRzV6RHhOdC9zTjhCMUg2WWRiRFRFeTNVVWVZKzFMeDNyQ3RSeUVZYkZTaVRUV3VnZ2Rqb2VxcGYvalZkeis1dlJ3djRveEhsSDQ0NHlYSDZIUWI5QTJ4b2ljejNlWXVKdHJJRk9ZTSs5UW1EZW0ydkJjQk9hQXgzWGJ0OUtrNGNmVHhUTGRScTVobzh4L21PNGpTRTdNZTVtSzZqUnpFUkp1UGNjWWpTaytjOFpKbmRMb051amdhajU2VGNRUytkSHNsNllpSk5qS0p0OTcxcDNaclNMZmhIRFJMdDAyLzlrYW0yNmhWVExUNUUvTWRST21KV1E5em1aNXVtMTFTL0J1M0YwSU5tR2p6Tjg1NFJPbUpNMTd5bXFYYjNuRjdMWW1UWWFGQW1PazJGekRSUnFiaFNSNmZNaTNkTnUzcTYxQlYzZkJhVGhWdnhoQy9hTzFYbjMzbTh2SjhqNGsyLzJHK2c0Z2FNZXRoSmxQVGJhcTYzaEw4NmJRUnk1NEI0Tmd0eHBRWUp0cjhpek1lRVRYaWpKY2MvVGQyMFVqb0pWZzRBQ3BtM2ZTdStxb0VvcU5sS0dyZFhrbzZZS0tOVEdUTzRFOEo2OUpueis2NVdlRlhSR1J2QU1qTXpNUXROOHpFY2NmKzJ1MmxiV1BCcTYvajBrblRVRnRYdC9rUlhSeXQvT25YYTlldTVSTllCMkdpelgrWTd5Q2k1cGoxTUpleDZUYlZiMjNnd3QrTlhEYmY3YVdrbzdrdkZlK3Q4Y0RUWW1HQTIydEpoS3JhQ2l3c3J5bzc0WUt4UDFhNXZSNHY0b3hIUk0xeHhrc2UwMjIwTTB5MGthbk0ycm1taEd4WTllVTZqZWtacXZhN0FGQlhWNGRKMDY3R3ZIODk0N2wwMjFGSEhJYXBreTV0U3JjQk1peVl1OHNMZlFmdXM0ZXJDL01wSnRyOGlma09JbXFPV1E5ek5hYmJGSEQ4TnQwT0piSzdpRHpJZEZ2cXpYNXg5MzFnV3crS3BjVnVyeVVocXZVUVBCVE80Z2JQam5ER0k2TG1PT01saitrMjJoRW0yc2hrUE1tVEJuWXIzbXR2S3hpY2EyYTZUViszWTVpd2V2a25TMXhlbm04dzBlWS96SGNRMGM0dzYyR21PZk1IWGczSU5BRkNicThsRVFxc1U5V3plYUluTlpobzh5L09lRVMwTTV6eGtzTjBHMjFOLzRNQzFBZXZZS0tOVEdYT2l3QnFGOVBTYlpkTnVSSTFOUTNQVjZwNDA2NkpuN2g2OVdlbWZSQ3g1ekRSNWovTWR4QlJXekRyWVM2bTIyaEhtR2p6TDg1NFJOUVduUEdTeDNRYk5XbzR3Uk9jckpBcFpwM2dBWmhvbzBabTdWWlQwamFzK25KZExCNDlXMVgvQ3pTazJ5WmZPUU5QUC9jaUlwR0kyOHRyNGFnakRzUFV5eTlGVGs3RDV3Mkw0QWpKQ2N6ck0yaElQNWVYWmpRbTJ2eUorUTRpYWd0bVBjekZkQnUxWnU2Q3ZudEFyWHZNUzdRaEFtQWVZSi9FRFo3V2NjWWpvcmJnakplOHBuUWJkSkhiYTBrYzAyMU9hVXEwcVV3M2E0T0hpVFpxaVNkNTBzelc2YmJzN0N4TXV2Uml6Nlhib3RFb1hucmxOYWJiSE1KRW0vOHczMEZFeVdMV3cweE10MUZ6VExUNUYyYzhJa29XWjd6azZEdm9yQnA2R3NBd3B0dlNpK0dKdHBWeDJPY3cwVWFOekhsQlFJNWh1aTI5bUoxb1EyblVqcC9NUkZ0THpIY1FVWHN3NjJHdTJTVURMckpFcGdQU3hlMjFKSVRwTmtjeDBlWmZuUEdJcUQwNDR5V3ZmaUVHaDRLaCt5QXkxTzIxSkU1ZkY0MytTUTdETXJkWFloTERFMjNyQmRIajhTbys1QVlQTlRKcmg1b2NzYU4wVzMyOU45TnRuUXJ5QVREZGxpalRFMjFxNjNsTXRHMkwrUTRpYWc5bVBjelZrRzdERFlCV3VMMldoRERkNWhnbTJ2eU5NeDRSdFFkbnZPUmxETWZuRW95T016VGRkcFFpZEQvVGJXMW5lS0p0cFNCNnZBekRmN2pCUTgzeEpFOGE2NzM3NEo4SHc0R0hJRElZQUhKemN6RHg0Z3R4MnRpVEVRcDVwd1FTaVVUd3d2d0Z1UHJhV2FpdXFRRUFLREEvWXR1WGxDNzlkS25MeS9Nc0p0cjhoL2tPSW5JYXN4NW1tbE15Y0txSVhBM0FPNjNkTmxCZ25ZMzQ2Yjhmc2Z3TnQ5ZGlva2ZtOXhzVTBOQS9JVGpRcUVRYk5BNWdOaUxSeWFlUFdiSGU3ZFY0RVdjOEluSWFaN3prTU4zbWY2WW4yaVJ1bjQyRnNUZTR3VU5iTStqRkFYV0V6cDJMOC9PNzVyelRtRzdMeU1qQXJUZGV3M1NiNFpobzh4L21PNGlvSXpEcllhNjVKUU12ZzhoVUFKM2RYa3RpOUlzNDdBdTQwWk9ZeDBxSys5dGl2UURJSG02dkpWR3ErblpkVkVhY1BXYXA0KzgyK2dGblBDTHFDSnp4a3NkMG0zOHgwVVorWnRhdU5EbHU0OGJsRlhFN2RwYXFmZ0FBOWZYMXhxWGJldlhmMjZ4Y1JRY3pPZEVHbFZWTXRHMGY4eDFFMUJHWTlUQlg1WnBsZDBMajF4cVhib1BzWlNFd2wrbTJ0cHU3b084ZXRsZ1BBUmprOWxvU28vV3E5cHhOVldYSGNvT25kWnp4aUtnamNNWkxIdE50L3NSRUcva2RUL0lRQUtCUDhaQURKQ1FQQ21RL1lFdTY3YmUvT1FrWkdkNHBnV3czM2FiNmVrVDFmS2JiekU2MFFiRStJdGJ4YjlkKzhDRVRiVnN3MzBGRXFjS3NoNW1ZYnZNM1l4TnRxbkZZK3M4Nlc2Zjh6OGpsUDdxOUhDL2lqRWRFcWNJWkx6bE42VGJGTUlEcE5wTXgwVWJwd0p3WEN0VGh1dmJyMXkwN00vK2w1aHM5TTYrOEFpZU9Qczd0cGJWZzJ6YWVmL0VsVEoxeEhXcHJhNkdxTm9DWFVTZW5yVno1OFNhMzErY1dreE50QU5aR1laMzA5dVRqL3VQMmVyeUUrUTRpU2lWbVBjekZkSnMvbVp4b3MxWGZ0Z1BseDV4eHpQcHF0OWZpUlp6eGlDaVZPT01scjM0aEJvZkRvYitveWxGdXJ5VnhUTGNCVExSUitqQnJKNW82MUE4clZxeVBxWDFHWTdxdHFxb2FWODY4em5QcE5zdXlNUExZb3pGdFVrTzZUVVFzRVRsV3MvQkV1cWJiekU2MDZTcFZQZmZ0Mmc4K2RIc3BYc044QnhHbEVyTWU1bUs2elgvK1VWTGNQeTdXZlRBdTBZWUlvRS9YUnplTzRBWlA2empqRVZFcWNjWkxYc1p3Zkk1QTlEeEEzM1Y3TFltVG8yQ0Y3OVMzTU5EdGxiaUZpVFpLSnp6SlE5c3dMZDAyNDdxYlVGWGQ4QnBTVlYrUGkxNjg1c3RQUDNkNWVTbkRSSnYvTU45QlJHNWoxc05NYzBvR1RvWElEQUZDYnE4bEVVeTN0Y1JFbTM5eHhpTWl0M0hHUzQ3UjZUYm9JckdpeDZaYnVvMkpOa28zNXJ4b29KUXlLZDMyMnNJMzhlZEowNXFsMjJRUjZuQmlPcVRibUdqekgrWTdpTWdMbVBVdzE2TWxBNmVxeUdWZ3VzMUlUTFQ1RjJjOEl2SUN6bmpKWTdyTkhFeTBVVG95YlBlWlVxVXgzUWJvWW1CTHV1MzVrcGNRaVhncjNUYjhpTU8yU3JmaHlIUkl0ekhSNWsvTWR4Q1JGekRyWWE1QVZjM3RnTjRDd1BIYmREdVc3R1ZwNEIrelM0cC83ZlpLM01KRW03OXh4aU1pTCtDTWx6eW0yOHlnU3hCbW9vM1NFVS95MEE3MTJtT2ZmWUppUGR4NG9pY3ZMeGVUTHBtQVUwNGFnM0NZNlRhM01OSG1QOHgzRUpGWE1ldGhKbVBUYllwVnRzVFBUTGNUUFk4ODI3ODRFTEllZ01qaFptVmdOSzZxajBjMGV0bFp4NjM4M3UzVmVCRm5QQ0x5S3M1NHlXRzZ6YnUwQlBuSUMwNVN5QlFtMmlqZGNKT0hkbXJyZEZ0ZVhpNnV1M29hUm8wODF1Mmx0ZENZYnJ0MDhwV29ycWxwU3JlcDFKKys2c3N2ZlROZ01OSG1QOHgzRUpHWE1ldGhMcWJiek1CRW0zOXh4aU1pTCtPTWx6eW0yN3hIbHlDTXN1QkVoVXdESk52dDlTU0dpVFpxUDhOMm5Na05QNnhZc1Y2amVyYXFmZ0FBbFpWVm1IYjFkVmp3NnV1SVJxTnVMNjlKWTdwdDZxUkxrWmVYMjVSdUUyVDhzMGYvd2IzZFhwOFRtR2p6SitZN2lNakxtUFV3RjlOdDNzZEVtNzl4eGlNaUwrT01sN3htNmJhMzNGNUw0dnlYYnRNbENHT2pOVjVWWnBxMXdjTkVHem1ISjNtb3piWk90MlZsWm1McXBFczltRzZMNG9YNUwva3UzY1pFbS84dzMwRkVwbUhXdzB4TXQzblR3ODhONmhjTTJuOW5vczEvT09NUmtXazQ0eVZIbjBlMkZvYmVBT1FYYnE4bGNmcTZXTkhqVFUrM05VdTBUWWFJYVVkY21XZ2p4M0NUaHhMQ2RKczc5cG94TDl3MUsvdDgwMDd3TU5IV091WTdpTWhFekhxWWkrazJiL25uSzd2dkZvd0ZueFRnNTRBWTlacE0xWDRQZHYzSWNjZXZMbk43TFY3RUdZK0lUTVFaTDNtR3A5c1dpVWJIbTVwdVk2S05hQXVEN2hnakx6QXgzVmJZcVpQUjZiYURacFRrZDgzS25tN2FCZzhBSnRwMmdQa09JaklSc3g3bTJwSnVVOFB1MXZSZnV1M2g1d2IxQzhaQ0R3andNOE0yZUNLQVBsMFhMZnMxTjNoYXh4bVBpRXpFR1M5NWhxZmJEamMxM2NaRUcxRkxKcjJvSUEvcFBYRHZYd1NzME45RU1BUUFzck96TVBYeWhuUmJLT1NkRWtoOUpJSm5ueS9CekJ0dVFtMXRIUUJBZ2ZtSXh5OWR1ZXl6cjF4ZTNrN3ROV05lZU5mTTdJa1dkQm9FQmoxcGdZbTJWakRmUWFtbXFoQ2oza01rVXpEcllhYTVKUU52UmNPSkhxTW9zRUkxZnZydlJpNS96KzIxdE1mRHp3M3FGd2pwL1ZBY0pjSkVtNTl3eGlNaXYrQ01seHltMjFLSGlUYWliZkZkSDByYXJydnVsWnZUSmZSV1k3b3RKeWNiTjh5OHlwUHB0Z1d2dkk2SlU2OUNiVzJkTWVtMnZXYk1DM2ZKekJwdkFYZUl3SmduTFNiYVdzZDhCemxsNGNLRmVQVFJSMXM4Tm1yVUtJd2FOYXJGWTlYVjFmakxYLzZDb3FJaW5IcnFxY2pPZG02ditKRkhIa0Z1Ymk2R0R4K09UcDFhdnpHdnVyb2E4K2ZQeDZCQmc3RFBQdnUwNjJ1dVhyMGFOVFUxVFg5dldSWUdEalR1cGpQZllOYkRYQ2FuMjJ5MXp6WjFvNGVKTnYvaWpHY21WY1dTSlV0UVZsYlc0bi9MeThzeGNlSkU1T1RrdUwxRWFxYTJ0aGExdGJYbzNObXdweTREY2NaTEh0TnRIWStKTnFMdE0rckZCWGxQbitJaEIwaFE3aFZwdUZNaE55Y0h0OXg0RFk0NjRqQlBuZWlKUnFONC9NbW5jZHVkZDZPOHZBSUFvTUFyOWFnZnYrN0xMMWU1dkx4dEhEU2pKRDhyeTU0RTFja21iZkFBZ0txdVZPRDhOK3MrWE1BVFBDMlZscGFlWTFuV3pVN25PenAxNm9SQUlNRFRHZ2w0L2ZYWE1XL2V2SlIremN6TVROeHh4eDJPWE91MTExN0RuRGx6V2p3MmV2Um9uSERDQ1UxL1gxWldodHR1dXcybHBhVUFnSUtDQXB4eHhobllmLy85Mi8zMXYvamlDOXg2NjYwQWdFQWdnQU1QUEJCSEgzMDArdmJ0Mi9ScmFtdHI4ZkxMTDJQQmdnV29xNnREWVdFaHJydnVPbVJsWlNYOWRXKzY2U1lzWGJxMDZlL0Q0VER1dmZmZTVQK0RiQmFQeDdGcDB5YjgrT09QK09HSEg3QisvWHFzVzdjT1AvMzBFNlpQbjg2N3AzZWc4VTBBaCsvMmpBRjR0NjZ1Ym5TL2Z2MDJPWGxoYWpCdlhxK3NXRjcyeFFDbUE1TDhONlVMTnAvb09lOTNJNWUvN1BaYUVqRzdwTGlYV05ZOW9oZ0ptSFNDQjFGVmU2SGlwMU4rTjNKamhkdUw4U3JPZU9hNjdycnI4TzIzMzI3eitKbG5ub25ERHo4ODZldEdJaEhZZHR0ZkNtVmtaT0NWVjE1QmVYbDUwbCt6dWFGRGg2Sm56NTR0SGx1elpnM2k4WGlicjVHWm1ZbWlvcUx0L3JNVksxWnNNNHQyNmRJRjU1MTNYdUtMM1Vvc0ZzUDY5ZXRSV2xxSzc3NzdEbXZYcnNXYU5Xdnc0NDgvb24vLy9wZzJiUm9BNFAzMzMwZDFkWFZDMXc0RUF1MzZjMDBublBHU3ArOWhnTVpDRHdKeW1OdHJTWlFJRnNDT1RQRHFSazlUb2cyQk84dzZ3YU1LeUNwQjVCUVpCdDRNVFIzQ29HOEk4cUpWeXovOXNQZkF2UzlvVExkVlZWZmpzaWxYWXVybGwrSTNKNDVHT0J4MmU0a0FnRkFvaEZOT0dnTXJFTUQxTjkySzJ0bzZDSEIwaG9ZZjZqdHduL085bEc3YmE4YThjR2FtZmFHb1hnTERObmlnV0IrVndDbE10TFhVUE4vaDRKMVF6SGUwUXl3V1F5UVNjWHNaSGFhNnVoclhYMzg5Tm03YzJQUlllWGs1N3Jyckxnd2ZQaHkvL2UxdmsvNzVISXZGTUh2MjdLYS9qOGZqZVBmZGQvR2YvL3dITjk5OE13b0tDbEJSVVlGcDA2YTFlT0ZkVmxhR3h4OS9IR2VlZVdieS84SGFxTGEyRmpVMU5haXJxME5OVFEycXE2dFJYVjJOcXFvcVZGVlZvYkt5RXVYbDVTZ3ZMMGRaV1JrcUtpcGF2VXZ4ODg4L3g3Nzc3dHZoYXphVmlEVGQ2ZXpnbXdCQkFJZGxabVl1V0xseXBhK3pIbTRaTzNadExZQlpjMHNHZG9IQXFIU2JBUDBnZ1h0bmx4UWJrMjU3K0xsQi9VVDBmdGc0Q3VZbDJwNW9TTFJ4ZzJkN09PT1piL2p3NGR2ZDVQbmdndy9hdFJsd3pUWFhOTjFvMHhiWFgzODlGaTFhbE5EdjJaRisvZnB0czhseisrMjNZOU9tdHIrdlhseGNqS2xUcDI3M256MzY2S1BiL0h0TDVyTmNGaTllakhYcjFtSFRwazNZdUhFak5tellnSTBiTjdZNmwzM3p6VGZZc0dFRHVuVHBnbWVlZVFiZmY1OVlQVElZREhLVHA0MDQ0eVZQRHNiWCtuejBXQlBUYmFvNEJoSzZSOS94WHJwTlM1Q1BqYVltMm1SVlE2SU4vTHhxNmpDR2ZWT1FGNjFadHVTRHJ2MEcvem83TXpCZklQdlgxTlRpMWp2dVFtWm1CazRhTTJybkYwaVJqSXdNakQxcERESXp3cmh5NWcyb3E2c0RnQ05nV2JkMzdUZjR6QjlXZkw3ZTdUVTJKdG9FT3RPa0RaNm1SSnN3MGJhMXJmSWRqbDIzTWQvQkYvKzBQVGs1T1JnM2Jod2VldWdoVkZWVnRmaG5DeGN1UkdscEtTWk5tcFRVbmNIejU4L2Y3Z3ZxRVJFMHoyRUFBQ0FBU1VSQlZDTkdvS0NnNFFibS9QeDhEQmt5Qk8rKysyNkxYN05vMFNJY2VPQ0IyR3V2dlJMK3VvbVlOV3NXMXF4WjQ4aTFQdmpnQTI3eXRFRmpDdERock1mUE1qSXk3bCszYnAydnN4NXVPbjNrc29tUGxnemNhRnE2VFlCK0l0YURzMHVLUFo5dSsrY3J1KzhXaU9uakF2emN0T01ZcXZvQjdQb0x6MktpYmJzNDQzbExQQjV2Y2RxM3JiS3pzeUVpMnp4M2ZmWFZWL2owMDA4VFN1VjE2ZElGWGJ2K1AzdDNIaEJWMWZjQi9IdnViR3dDb2dJaWlndW91WmFXUytLS0srS3VhV2t1cVZtYVcwL2xZejZXMWRQVHB0bGlQYVhWKzFocHRwbm1iaTY1SlpxYTRBNG9xSWhDQ3NyT0xQZThmOENNRERNd0E5eFpMdncrenhKejU4Nlpvem5PNzk1enp2Y0VWcm9QY25QczJERWtKU1ZaSEkrUGowZDhmRHc2ZE9oZ2QxdDc5KzdGMWF1VkM5WTRkdXdZaGc0ZFdxblhrS3FqR3E5cTJERGtGKzNYUFNYUDZEYldqNHVxblVVSGRjOXFldUc4cTNzRG1DTGFudU5nQ3dHNURmRHdkQWJkT095bmlEYmlXREw3WUJCM2xaRjhOajBzb3QxRUtCUnJHV09QM0wyWGpWZmZlQnZlM3Q1dUZkMm1WQ294TEhvdzh2TUxqTkZ0QW9EQlhoN0tieG8rOElCTG85dmtITkVHenE5eVlQYVJ3ajlwVmtJWkpiTTdKYzFuVnlxVmRQRmZUZTNhdGNOVFR6MVZxZGRzMkxEQmJEK1l5TWpJU3UwSDQreC9Ydzg5OUJDYU4yK09MNy84RW1mUG5qVWRyMWV2SHFaTW1WS2xlNDBKQ1FuNDlkZGZMWTdYcTFjUDBkSFJac2ZHangrUDA2ZFBvNkRBZkFMWTZ0V3I4Y29ycjhnbVQvM1VxVlBRNi9XMEg0SU5qREhUVFFBSlozc3FBQXdHOEhWeWNuS05qdlZ3SlVWdS9rcDlIUzhSc290dVkyMFlVNnovZG51NDIwYTNmYnM5UEpRWmhFOFkwRmxtZS9EY2oyaUxvUlU4NWFFYXo3MFVGUldab21TbFlEQVlLaDJ6TzJUSUVJd2JOMDZ5UHJpamdvSUMvUGpqaitVK3YzYnQybXJIODlvU0d4dExnenhPUkRWZTFXbjY0aXlQMVQwRFdVYTNzVjRxcHZxVUg5STk3ZXJvdHZzUmJldzFlYTNnTVVhMDZTaWlqVGlGakQ0Y3hOMWRUVHg3b1hSMFcxNSt2Z3lpMjFhZ29LREFGTjBXMnJyOS9OU0xaODQ0dTA4VTBWYnpVSHlIZXdzSkNVRklTRWlsWHJOeDQwYXpRWjd3OEhCRVJrWldxeC9aMmRuR1ZZV1ZZdTBDS3k4dkR4a1pHUmJISjA2Y2lOOSsrdzM3OXUyRHY3OC9aczZjQ1VFUXpNNE5DQWl3T1lpUmxaV0ZUei85MUdxVysrT1BQMjd4ZDd5dnJ5OUdqeDV0a2RlZW5aMk5qejc2Q0MrLy9MTGJmQytVeDh2TEM4SEJ3VWhQVDdlSVBDR1dIQjNya1pHUk1TSXdNTEJ5dVN6RUpvcHVjNHp2ZHJWb3pFVzJpb3VJbG1GRTI2OGNmQUh0d1dNZDFYaWtwdkR3OERCOWIzUE96V0orQVVBUUxQL3ErdnJycnkzT0t5MHJLd3RmZi8wMVpzMmFKVWtmdmIyOUVSQVFnTURBUURSbzBBQ0JnWUVJREF5MHVxSkVvVkJZZkg0TUJrT2w5aUVpMWxHTlYzV2xvdHQyQTZ5SHEvdFRLWXoxNW5CdGRCdEZ0QkZpUDVsOVFJaTdxeWk2YmVTd29WWUxSVmN3UnJmVjlmZkRQLzY1MUJUZHBvVHdZV0N6ZG84N003cU5JdHBxbnYzNzl5c0RBZ0ttQTNoTHluWXB2a01hYytiTXFkTEZYdGs5Zkw3OTlsdXNYNysrMHUzRXhNUWdKaVlHQVBEamp6L2l5SkVqbFc3RG1yMTc5Mkx2M3IwVm5uUDM3bDI4L2ZiYkZzZGZlZVVWTkczYXROelg2ZlY2ZlBMSko4ak90cnpmRnhrWmlVNmRPbGw5WGI5Ky9SQVhGMmUya2dnQXJsMjdodFdyVjJQT25Ea1ZyaWpLeWNreDI3UllyOWRibkZONmcyS05SZ01QRDQ5eTJ5dk53OE1EdnI2KzhQZjNOLzB2SUNBQUFRRUJxRisvUGhvMGFHQzZtQ1dWNDZoWUQ0UEI4RWw2ZXZyc29LQWdsOGVyMWtURzZEWVJlSkV4NXUvcS90akxIYVBiMXY3V3ZJbW9WL3pFZ0llWlBDUGFaazZpaURhcnFNWWo5dXJTcFF1eXNvby9Sdm41K2Zqenp6L05ubS9WcWhXQ2c0Tk5qNjNWSEkwYU5jTGl4WXR0dmxkY1hCeldyRmxUNlQ3Mjd0MGI0OGVQQjFDOFdydHNqVmcyWHZmdzRjTTRkdXlZMmJINjlldWpiZHUyT0hEZ2dPbllzV1BIMExCaFF3d2ZQcnpTZmZMMTljWGN1WFBoNys4UFB6Ky9DaWNobFYwdEhoTVRneEVqUnBnZDI3UnBrOVZWNktScXFNYXJHallNK2Z5QWJpWlhxTmJJYnFBSHJCODNxSDR0M0t0N3hpTUtsNTM1emhUUlJramx5T3hEUXVUQUdOM0dsSXJWQUlzMFJyY3BCQVdpQnc5d3EraTJnVkY5OGZLTEMwdEh0L1YxWm5RYlJiVFZUSzFidCs0RTRGVUF2bEsxU2ZFZDBpa3NMSlRrb3NUYWdJTWpYK2Nxb2lqaWl5KytzTG9wY1lNR0RmREVFMCtVKzFyR0dLWlBuNDZsUzVkYTdBMTA2dFFwZlBmZGR4VytmdW5TcFZZSGxveTBXaTBXTGx4b2VqeG8wQ0RUellyU0ZBb0Y1cytmanpwMTZxQk9uVHJ3OWZXbCtEVUhjbUNzeHpCUkZITUFUSldxVVdKT2tadS9rdnQ0YVFEK0lrVzNWUTFGdE5Wc1ZPUEpDMlBNWWRlZW9paFdXTk9WSHVDNGNlT0d4U0JQOSs3ZDBhdFhyd3JmUXhBRTAvZHBSVFFhamMxemJEbDkrclRaWThZWWV2UzRmeS82eG8wYkZxdXpBV0R5NU1sbzNydzVUcDQ4YVZicmJkcTBDVUZCUWVqYXRXdWwrcUZTcWRDaVJRdWI1K24xZW9zYTBaN2ZCNzFlajl6Y1hQajQrRlNxWDZRWTFYaFZ4M3JqQW8vVlRlTnlqRzVqckw5YXJmclNtZEZ0TW85b3U4SzRianpyaVpPdTdnMnBYV1QwUVNGeWNqWHg3SVdtRVczbVFxRmVhNHh1ZTNuWnY1R1huKzlXMFcwS2hjSmwwVzBVMFZZejNibHp4N2VvcU9oSHhsaVFWRzFTZkFkeEZZUEJnRFZyMXVENDhlTVd6eWtVQ3N5YU5jdm15aGsvUHo5TW56NGRIMzc0b2NWemUvYnNnVTZudytUSmt4MjZIemxqRE8zYXRYTlkrOFNTZzJJOVZBQ21wS1dseFRaczJQQnp4cGgwT1VrRWdDbTY3ZFgxMjF0Nnl6VzZiZjJPVmlPZkdISXAzaFY5b0lpMm1vMXFQUGxwMkxBaC92M3ZmNXNlYzg0bHF6ZU9IajFhcGRVelZiVisvWHBjdW5USjdOaVNKVXNrdTY0dU84alR0bTFiMUt0WER3Qnc1ODRkckZpeEFrVkZSV2JuZE8zYTFWUmZqUm8xQ3Q5ODg0M1o4MnZXcklIQllNQ2pqejRxU1I5TGk0dUxzNWkwNWVkbjMvWllIM3p3QWRxM2J3OUJFRkMvZm4xMDc5NWQ4djdWWkZUalZSMUZ0OWxINWhGdFY1Z2dUa2QzaW1nanppZXpEd3VSazVURTg2ZExSN2NWRkxoL2ROc0xpMTh4THZ2dXJZVHdZY01ISHBqbWlCVTlGTkZXTXlVbkozc1VGUlV0WjR3MWthcE5pdTl3ckRwMTZtREdqQmwybmJ0bXpScXpHWW9EQmd5d2ErRGczTGx6MkwzYkxmY0VyNURCWU1Ebm4zK09FeWVzZjlTblRwMks1czJiMjlWV3g0NGRNWHIwYUd6Y3VOSGl1UU1IRGtDdjEyUGF0R2x1ODcxQXBPUGw1UVhPT2ZMeThxU005VmlTbnA1K0JJRFQ5OUNyTFo2SVRuaGgvZmFJUWc0Mmp6Rld4OVg5c1JjRG1uSGcvOWJ2YURYTjJRTTkzMjRQRHhWRjlnMEQ2eVc3aURiZ2xKYnJucHMyTktWRzdvY2dCYXJ4NUUrbjArSDExMTlIcTFhdE1HalFJRFJvME1EcWVmLzYxNy9NNmoyVlNvWDMzbnZQV2Qwc1YwWkdCcTVmdjI1MlRLby9PeGtaR2JoMXkvemozN05uOFVLRG5Kd2NyRml4QW5mdjNqVjd2bTdkdXBnNGNhTHBjWjgrZlhEOCtIR3pnU2pqYXZEOC9IejA3OS9mcnI3Y3VYTUh6enp6VExuUGYvcnBweEJGRVZ1M2JyVjR6dHIraWRaV1FsMjVjc1cwUXIxWHIxNDB5Rk5GVk9OVkRSdUdmSDVZTjUxRHRVWjJLM3FjRU4wbTc0ZzJwREZCT3c3ZGNab3gxTWlCU3VMZTVQYUJJVEtUa1h3MlBiUjEreWtxc0s4NFdPZTc5N0xac24rL2d6bytQdWpidTZmYnhPVW9sVW9NNk5jSFN4YjlBMjh2L3dDNXVia0NnTDRhYU5ZRU5tdjNwSlI3OUZCRVc4M2w1ZVUxMkdBd2pKYXFQWXJ2Y0R5MVdvMldMVnNpTlRXMTNIUHExcTJMZ0lBQWk3K3ZHalZxaFBidDJ5TTVPZGxzMzVqU3ZMeThFQm9hV203Ync0WU5RNTgrZlNyZDd4TW5UbURYcmwxbXgzcjI3R2t6OXFNOERSczJOSHRjV0ZpSTFhdFhXOHpxTkJvMmJKaFpoSWM5WW1KaWtKYVdodGhZeXkwempodzVndno4Zk15WU1RT2VuakpLaUNJMmxZNzFLQnZaVjFXQ0lEVGtuRTlOVGs1ZTBxeFpzMEpKR2lVV2xMa0ZiK3A5dkF4eWkyNWpRQ2NPYkhKbWROdTMyOE5EbVNEOGwzSDBsRk5FR3krSmFBUHVqSnMybEZid1ZJUnFQUG5ic21VTGJ0eTRnUnMzYm1ELy92M28zTGt6aGc0ZGlyQ3dNTFB6YnQrK2JiWVBvN3ZzejFmMkpqcGpUTEkvUDZkT21WL2FlWHQ3NDZHSEhrSjJkalpXcmx4cE1RQWtDQUtlZWVZWnM4Z3p4aGhtelpxRlpjdVdXY1NvclYrL0htbHBhWmd3WVlKZEs0L0s3b05aOXJtMWE5Zmk2bFh6ZVpqKy92NW8zTGl4eGZraElTRVZ2bGZaZi8vRWZsVGpWUjJMeEtYQy9icW4xQ3JWNXdEcjUrcitWSW9Ebzl0a0g5RW1hTWV4Ui9HWHEzdERhaThaZldpSVhLVmVQSE9tYVVTYm1WQ3FQZ2ZRSlRjdkR3dGVXb0lsTHozdlZ0RnRTcVVTWTBZT0F3Q3o2RFl2amVJN3FhTGJLS0t0NWpwMzdweWFjejZFTVZaUGl2WW92c041YnQ2OGlUZmZmTFBjNTRjTUdZSng0OGFWKy93Nzc3eFQ3c1ZvdTNidDBLVkxsM0pmR3hnWWlNREFRTk5qclZhTDI3ZHYyN3dnVFVsSnNUam02ZWxwVjRaNVVsSVNUcDgramJGangxcDkvdGF0VzFpMWFoWFMwdEtzUHYvb280OWk1TWlSTnQvSG1tblRwaUVySzhzaWJnUUEvdnJyTDd6MjJtdVlNMmVPNlNMOTZhZWZoazZuTTUyemV2VnFzMDEybFVvbDVzeVpZM3BjM3F4YzRscUNJSmh1QkVseEU0QnpyZ0F3UXFGUWZBbzRkd1BZMm9TaTIrd2o2NGcyNEJlRGdUMC9aUmdOOEZTRWFqejV1M1hyRm5iczJHRjZ6RG5IaVJNbmNPTEVDWFRvMEFIRGh3ODNyVTR1WFhjQTB1eDNJNFd5L1pKeXNtUmNYSnpaNCs3ZHV5TXpNeE1yVnF6QTMzLy9iWEgrcUZHakVCRVJZWEhjMzk4Znp6enpETjU3N3oyTFFhbmZmLzhkQ1FrSm1EVnJsdFhCR0h0ZHVuUUpKMDlhYm5NeGVQQmdxMUY4YmR1MlJYaDRPSktTa3F5MjE3UnAweXIzaFZDTlZ4MGVmWkhFLzlERmNGRzFIV0NWbi9YblNnNklicXNoRVczV1owZ1M0aVF5KytBUXVVcEpQSDg2cUVXTFlaNXFuNTF1SGQybVZqc3N1azNPRVcwTXVLYmpiTXlSZnc2bGplUEtFUm9hNnBPZm45OUppcllvdnNPNUdHTVZEamJiMnJDM29qMXBLclBacjA2bncwY2ZmWVNrcENROCtlU1RsVjRwRXhzYmk3Rmp4MVo0MFgvKy9IbDg5TkZIMEdxMVVLbFVHREZpaE5uenAwNmR3aGRmZklIQ1F1c1Q1eUlqSXpGdDJyUXE1OW1yVkNyTW56OGZLMWFzd09YTGx0ZHRHUmtaZU9PTk56QnAwaVQwNnRVTGJkcTBNVDJYbXBwcU5zQURGRjlZZHV6WTBlYjdHZ3dHckYyN3RrcDlCb0RnNEdBTUdqU295cThueFl5em9TV0s5V2lxVXFsYW80YmZBSEFIVDBRbnZQRGRqcFk1SXZBOEE1TnNzM2xIYzBaMG03d2oydGp4QXExMjNzd1J5Wkt0VnErcHFNYVRCOGFZYVE4Wm83cDE2d0lBOHZQejBhUkpFeVFuSjF1OExqNCtIdkh4OGVqY3VUT2VlZVlaaSsrbjhtcEVqVVpqOFg2T1hQVlRka0tSVkN1ZjgvTHlrSmlZYUhhc1NaTW1lUFBOTjYzdXQ5SzFhMWRFUjBlWDIxN3IxcTB4ZGVwVS9OLy8vWi9GYzJscGFkaThlVE9lZSs2NUt2ZTNYYnQyV0xSb0VUNysrR1BUaXFFMmJkcGd3SUFCVnM5bmpPSEZGMS9FN3QyN2taaVlpTHQzNzVyK0hUUEdLbHh4VCt4SE5WN1ZzRWRSd0Evcm51RlFmUXd3NjMrSTNaWjAwVzBVMFVhSU5PVDI0U0V5bG43NWNvYmNvdHZlVy9rUjd0M0xyblowbTV3ajJoaHd4U0RxWng5ZVBKSWkyaXFRazVQakpRaEN5K3JlNDZINERzZGJ1SENoNmVKRHJWWWpMQ3dNbjMzMldaWGIrK0NERHlwOFBpc3JDd3NYTGpROURncXkzSzlacjlkajFhcFZPSC8rUEFEZ3l5Ky9SRUpDQWlaTm1tVDNRRkYyZGphT0hUdFc3dURRWDMvOWhmLys5Ny9RNi9VQWdNMmJOOFBIeHdkUlVWRUFnUFQwZEh6eXlTZmxYcGoxN3QwYmt5ZFBydmFHeFI0ZUhuaisrZWZ4N3J2dldrUnRBTVcvRjlaV0VWbWJ0V2t2emprT0hEaFE1ZGNiOC90SjlVZ2M2NkhnblBjQXNLMjZEUkhiYnVia3Z4dms0eWtDV0F4RzBXMEFzR1p6c3lER2hBOFo1QlhSQmtBUDRIQ2hGc05uamtpV2JNZnNtb3hxUEhudzlQUzB1bmRPWm1ZbW1qUnBncVZMbCtMTW1UUDQ5ZGRmclU0MGlZaUlRSDUrdnNWeGEzdTZBRUNuVHAzUXFWUDVZMzhIRGh4QWZIengrSExaU1NvQXNIZnZYdE1LbXZEd2NBd1pNcVRjdGdDZ3FLakk3SEhwcUxUcWlJK1BONHNkYnRxMEtSbzFhbVQxZXpvaUlnTFRwMCszV1F2MjdOa1RlcjBlMzN6empkbHh4cGpOMWVBK1BqNW1lLzJVSlFnQ1dyUm9nU1ZMbHVEOTk5K0hqNDhQbm52dXVRcjdwRktwTUhUbzBBcmZsMVFQMVhoVnh5SnhpUi9XemVWUWZRR3dTRmYzcDFJWTY2L1dxRDh0T3FCZG9PbU5DMVZwZ2lMYUNKR09qRDVBcENaSXZYam1UR2hFaCtlVVN2d1h3RU81ZVhsNGZ0Ry84UEpMejJQTXlPRlFxKzJmOWU1SVNxVVNZMGJFUURRWThKLzNWcUt3c05BWTNmYS9waTNiTDB4Sk9IUFIzclprSGRFR25tWVErYmlEUlhGeHdDaWFsVkFCbFVxbEZrV3hXak9jbFVvbEFnSUMzR1psVzAzVnJsMDcwOC9mZnZzdFZxNWNXZUg1Z3djUHJ2Q0NkTUdDQmVXdWZERjY4ODAzTFdaN2xyWmh3d2FjS1pNSWVlalFJYVNrcEdEKy9Qa0lDQWlvc0gyajMzNzd6ZW9neng5Ly9JR3Z2dnJLWXUrZ2Rldld3ZGZYRjQ4ODhnaUNnb0l3WWNJRWZQZmRkMWJiUG5qd0lBNGVQR2hYUDZvaklpTENJaDZQYzQ3RGh3OWJuR3N3R0pDWW1HZzFNb1M0SnlsalBSaGpOUDNXU1o0dmptNTdZLzJPbHA0QUZydTZQNVhoaU9pMjczYTNDaEVOZkFVNFJzb3ZvbzF0RXdUOTNPa2pMdE1BajUyb3hwTXZ2VjZQNWN1WG83Q3dFTkhSMGVqVnF4ZVdMRm1DdUxnNC9Qenp6Nlk5R2NQQ3d0Qy9mMy9jdm4zYm9vM3lCbmxzdVg3OU92NzZxL3o3ZnRldlg4ZjE2OWNCd0s0L0YyVy9NNlZhTlZSMi84VVdMVnFnV2JObUdEaHdvTm4rancwYk5zUzhlZlBzbnBqWnQyOWZpS0tJOWV2WG15WVFQZnp3d3paWHptZzBHblR0MnJYYzV3MEdnMmx3TERvNkdtcTEyalJKcXJKYXRXcmxObnN1MVFSVTQxVWRpOFFsL29kdW9DeWoyNENCS29WcU5mOURON0N5MFcwVTBVYUl0R1QySVNJMVFXcGkvTEdnRmkwR0c2UGI4dkx6OGZhS0Q2RFJxTjBydWsyandlT1BqVUc5ZWdHbG85c0dRaEErdFRlNlRlNFJiUWFSanpxNGVBVE5TckNEWHE4UHJzNmZYWVZDQVg5L2Y3ZjU4MTliNkhTNkNqZDNOWjVUa2NMQ1FwdHQySW90R0Rac0dKS1RreTFpUks1ZnY0N1hYMzhkOCtiTk0yWEZWK1RhdFdzNGV2UW91bmZ2Ym5yZlgzNzVCVnUzYnJWNmZuaDRPTUxEdzAyUEJ3d1lnQnMzYmxnZHpKRWdlc0dxMXExYjQrTEY0bkZ6YjI5dlBQUE1NeGF6bk0rZVBZczdkKzVZdk5aZ01PQ3R0OTVDKy9idE1XYk1HRFJwMHNRaGZTVFM4L2IyaHNGZ3NEcTd1UkpvRXlZbmUySkl3c3ZmYm12Sm1JRFp0VFc2N2R2dDRhR2lRZnlXZ2ZXcTl0SkdKK05neC9PMTJsa1UwVlk1Vk9QSjF5Ky8vSUpidDI0QkFOYXZYNCt0VzdjaU9qb2EvZnIxUTRjT0hSQWJHNHZObXpkajZ0U3BFQVFCZVhsNUZtMjR5eUJBMmI3NStmbEowbTdaQVpKRGh3NWg4T0RCR0RWcUZFNmRPb1cvLy80YndjSEJHRDE2dE5rS2JNWVlIbmpnQWJQWHBxU2s0TjY5ZTZiSDlldlh4K3pacy9IVlYxK2hvS0JBa2xYUlJVVkZXTFZxVmJYYkFZQWxTNWJZdFo4bHFSeXE4YXBHNXRGdGtaV05icU9JTmtLa0o3Y1BFcWtoeWthMzVlVGt1bVYwbTBLaEtEZTZMZXlCQjZaY3ZYRGhabm12clFrUmJRY1hqNlJaQ1haU0tCVFoxYmtKTG9vaUNnc0xKWXRlSVBZWk5HaFFoYk1GZ2VJTFZLQjRCbVBwMlp6R2kvNEZDeFpZckpBcHk5YUZ1SitmSHhZdFdvUXZ2dmdDSjA2Y01Ic3VPenNiYjcvOU5xWlBuMjZ6cndEdy9mZmY0OEVISDRSQ29jQ2FOV3ZLalRucjM3OC94bzhmYnpHZ01uSGlSRnk1Y2dXY2M3UnExUXI3OXUyeitaN1ZzV0RCQW16Y3VCRzdkKy9HOU9uVFRmbjVwZjMyMjI4VnRuSG16Qm1jT1hNRzNidDN4NWd4WXh6VlZTSWhnOEZnYzNEVUR0WGY0WmRVSGhQZkFoZEV6dmp6REt6OFRjbmNEQU02QWZqK202MHRwajhaYy9tUHFyUkJFVzIxRTlWNDhwU1Nrb0tkTzNlYUhjdk96c2FHRFJ1d2E5Y3VEQjgrSEpHUmtlaldyWnRwdkRZcks4dWlIVjlmMTQ5bjUrVGttT0oyall6MWFYWDE3OThmbXpkdk5qM1dhclg0L3Z2dk1YdjJiRXliTmczZmZQTU5YbnJwSmJ6OTl0dElUNzgvUG15c00wdmJ0bTJiUmQyNWZQbHlMRjI2RkR0MjdMQnJ3bEpSVVJHT0hUdFc3dk9sVitRVDkwUTFYdFhWbHVnMmltZ2p4REZrOUdFaU5VMUYwVzJqUnc2RHBvS04wSjJwdk9nMmNNMzZwaTNiUDJzdHVvMGkybW9mZzhGd1R4Q0VmQUJWeW5UZ25KdVd0WHQ3ZTh0dGNyQnNhTFZhc3dHWmdJQUF1NkxRQ2dzTE1YZnVYS3ZIbXpadGF2UDFCb01CQm9QQjlGaXRWbHZNNkZXcjFYajIyV2V4Y2VOR2JOdG1Ia0d0MSt0eCtmSmx1d1o1c3JPejhjMDMzK0Rtelp0Vzk3elJhRFNZTm0wYXVuVHBZdlgxS3BVS0N4Y3VoSStQajlXSU5Da0pnZ0MxV28wSkV5YWdTNWN1VmkvK1UxSlNjUGJzV2J2YU8zcjBxTlc5RHRScXRkVzlrOTU0NHczY3ZIblQ1bmswKzFvNm5ITVlEQVprWm1iYUhCeTFoVEYyWGFKdWtVcVlGSjJVRFdESitoMHRHV1FXM1FhZ3RVS2gvSEw5amxiaks3dWloeUxhYWkrcThlU3BRWU1HR0RKa0NQYnMyV054d3prckt3dHIxNjdGZ1FNSHNIVHBVclBqWmZuNysxZnAvWlZLSmRRbDE3T2NjNHVWNFVxbDBsUmZxRzFjOTFwYnpTelZJRTlNVEF4T256NXRWak9lT0hFQ0dSa1phTjI2TlY1OTlWV28xZXBxcmVnT0RnN0d0R25UN0RvM056Y1huMy8rZWJuUGYvamhoMVh1QjNFc3F2R2tVZE9qMnlpaWpSREhrZGtIaXRRMHFZbnh4NEtidGg3dDRhbjVtWUYxeXN2UHgvSVBWa0doVUdEc3FPRnVjMk5ObzlGZy9OaFI4UEx5eE5MWC80T0Nna0lBdkJjVWl2ZERXclNibFhiNXJLa0lvWWkyMmttaFVCUUJ1TUU1cjlibUlNYWJBRjVlWG03ejU3OG1XYjU4T1pLU2tsemREYnp3d2d0bzA2YU54WEhHR01hTUdRTi9mMyt6RFBOZXZYcmg4Y2NmQjFCOEFXV01IaWxQYkd5czFlTU5HemJFbkRsekVCSVNVdUhyamF0cFBEdzhMUFlTS2l3c3RJZ01ZWXpaSEN5ejlqcU5SbVA2dWJ6Wm5iLysrbXVGN1phbVZDb3hZc1FJaTQyWFZTb1ZQRHdzRnh4WXU5Rm03VHdpRGM0NXRGb3Rzck96cTMzeFg5S2VKUHVya0txUmEzUWJnTmFWalc3N2JuZXJFRkhrWHpCZ2tMd0dlQUFPbkJJRS9kekhCMTJ1dFRmTXFvdHFQSG55OXZiRzJMRmpNWERnUUd6ZHVoWDc5KzgzbTNBREFGRlJVV2ExZ0xYQmxLb084a3lZTUFFVEprd0FBTnk0Y2NOc01Ba0FKazJhaEY2OWV0blZWdWtKS1VhMmFqbDdLUlFLakIwN0ZpdFdyREE3dm5mdlhqeisrT09tQWFpeTM5djBaNWlVUmpXZXRHcHFkQnRGdEJIaVdITDdVSkVhNkZiS3haVFFGbTNIcTFTSzd6aFk1Nnk3ZDlucmI3Mkh1djUrYmhYZHBsS3BNSHpvRUJRV2FVdEh0dzFScTVWZkJqWnI5MlJHOHRsMGltaXJ2WFE2WFk1U3FUd0pvTm83d0J0dmhGT3NSKzBWRlJVRlgxOWZyRm16QnAwN2Q4YVVLVlBBR01QcDA2ZngwMDgvSVMwdHJkSnRkdW5TQlZPblRxM1VJRWIzN3QxTisvc1k3ZGl4QXovKytLUFpzZURnWUx6NTVwc1Z0clY3OTI1czJMREI3RmpwUVI1ckVoSVNMRFlFTGsyaFVLQmV2WHJJeU1nQVVMeW5VTDE2OVN3eXdOM2xlNlMyTXhnTXlNN090cmpKVmtXM0FQd3BSVU9rR21wQmROdWF6YzJDUkFQL21BR0RBRmtOOEpSRXRMSGh0SUtuZXFqR2t6ZGZYMTg4OGNRVDZOKy9QMzc0NFFlY09uVUtBUERnZ3craVI0OGVadWRhRzB4cDBNRDFXNE5jdjI0NVJ0dTRjV1BKMm0vYnRpMmFObTJLbEpRVTA3RlRwMDZaSmhnQnNQanV0clp5MmhrOFBUM3g3cnZ2bWg3ZnVuVUxmLzc1SjRZTkcxYnVhK0xpNHJCdTNUcUxkcVFhS0NOVTR6bENxZWkyejJTM29zZEtkQnRGdEJIaWVETDZZSkdhTFBYeXVhVFMwVzM1K2ZsdUg5MzIxdktWS0Nnb2ptN3oxQ2kvYmRTMnl3c2VIdUpRaW1pcm5SbzNibHh3OCtiTmd3QkdBUENzVGxzVTYwRUE0SkZISGtGZ1lDQkNRME9Sa0pDQWpSczNJakV4c2R6ejY5YXRhelZtUktGUVlQejQ4ZWpmdjc4ay9icDc5NjdGTVh2eTZzdkdsQUFWeDVOd3ppMEdoY3BTS0JSNC9mWFg4ZjMzMytQNDhlT0lpWWtCQU9UbjU1dWQ1eTZiSnRkV1VzWjNHSnNFOEllbnAyZmxSenVKcEdwNmRCdEZ0QkdBYWp5NVNFeE10UGorTDZ0bno1NElEQXpFM3IxNzhlQ0REeUl1THM3c2VXdURLZW5wNlJZcmtTc1NGaFpXNWRVLzVTbGIvMmswR3RPcTdiQ3dNRW5lNDVGSEhqRWI1TGx6NXc3Ky92dHYweUJYMlQyQkhEbUJwcUw2VUJBRVUxVGQ0Y09IOGUyMzMwS3IxYUp4NDhaV2ExMnRWbXV4TnhNQTlPblRCNTZlMWZvNEUxQ041MmdsMFczUlhGVHRsdDBlUGVEOVZRclZSL3lRN2pIa3dFQVJiWVE0bnN3K1hLUW1xeWk2YmN6SVlTNmJMVlNXTWJxdFhrQUFYbmg1YWZGQWo4RDYxV3ZYZlFNREQ1ZlRBQTlGdEVsTHI5Zi9xbFFxcHdDd3ZYR0tIU2pXUTNwUFBQR0V6UnNBWlYyNGNNRnNqNXpBd0VCTW5qeTVXdjJ3OTRKY3E5Vml4WW9WdUhqUll1c3ZDNUdSa2JoNDhhTEZqUUF2THkrMGFOR2lTdjIweHRvc1YyTzhXMFdzRGZKVXRLb29JeVBEN0daRDJWVTdSbXExR2s4KytTU0dEUnNHVDA5UGFMVmFpMW1FZGVyVXNkay80aGhTeDNlVXlCTUVZWjIvdjcvbHFDWnhDZGxIdCswTW4vekU0S1J6cForZ2lEWlNHdFY0N20vOSt2Vlc5eUlzei8vKzl6Kzd6dnZ5eXk4cjFZOVpzMmJadFllaXZmTHk4cENjbkd4MnJLaW95TFF5WmNpUUlaTFVlUkVSbGd2VmJ0eTRZUnJrS1NvcU1udk8xajVDVlZXdlhqMkwyTjJ5REFZRDFxeFpnK1BIajV1T2JkaXdBWTBhTmNJRER6eGdkdTZtVFpzc1l2ZzBHZzBHRGh3b1hhZHJLYXJ4bktNa3VtMkcvS0xibUFDZ1B4ZVV2L0E2T01FWWU1WWkyZ2h4TExsOXdFZ05keis2VGZrL0RqeHFqRzd6OE5BZ2V0QUF0NG5jVWFsVUdEU2dIN0x1M2NON0gzMEdoRDBvK0xXTGJDMjN5WGdVMFNhdHhvMGIzMGhMUzF2R0dOc2hWWnNVNnlHdHBrMmJWdm8xdi8vK3U5bmp5TWhJcS92cFNPbml4WXZZdW5VcnpwOC9iL2RyR0dPWVBuMDZYbm5sRmJNTmhuTnljdkQyMjI5ait2VHA2TktsUzdYN2R1M2FOWXRqUVVGQk5sOVgyVUdlQmcwYVFLMVdtMzR0WGJ0MnhaMDdkeXdHZVl5TXMyYXREVUw1K2ZuWjdCOXhESW5qT3dBQW5QUFkvUHo4N1pJMVNLUlJFdDBHaHBjZ28yc01CblFDRjlaOXM3WEZiR04wMnhjN1F3TkVBMThodjRnMmJ1REFLYzdGL284UHVwenQ2dDdVSkZUakVWYzVmdnk0bERmUXkyVnR3azUyZHZGZkl3YUR3YXkyQkZ5N2g2RzF5WitpS09Mamp6L0c4ODgvai9Ed2NBREF5Wk1uc1d2WExvdHpvNk9qcVRhVUFOVjR6aVBmNkRZT2NQUm1ZTDBBT2QwdG80ZzJJayt5dVFBanRVZnE1WE5KWWVFZDV6SVZ2a1JKZE52THI3NkJ2THg4dDRwdUV3UUJ3Mk9pY1NwVHdJbE1rTW80cndBQUlBQkpSRUZVUUhDVGxVYjJvNGcyUndnSkNkbVpscGIyRm1Qc0JRQ3E2clpIc1I2T3MyREJBcnN1U3NxdS9ObStmYnZWQzBaYklpTWpNWDc4K0FyUGlZdUx3OWF0VzNINTh1VUt6NnRYcjU3VnpZRURBd014ZHV4WXJGKy8zdXk0VHFmRFo1OTlocmk0T0V5Y09CRmVYbDZWN2o5UUhHTml2T0F2clZHalJqWmZXM1lHS0ZEeERRSkJFTkNrU1JNa0pTVUJBQVlOR21UeDY3TEcyaXpld01CQW02OGowbkpBZkFkUUhPR1JvbEFvSmpWcjFxeFFxa2FKTkNaRkoyVi8vam1XK1RhT3FNdVo4S3lyKzFOSkhSUUt4YWZyZDRaUFpJSWlxeVNpN1RGNXJlRGhCZzYydFdRRkR3M3dPQURWZU1RUmJ0NjhpZGpZV0l3YU5RcWpSbzB5aTRiejhQREFMNy84WXJPTjl1M2JZL255NVdiSEtqdDRhSzErTWc3czVPUllwajY2SWdvM1B6OGZPVGs1Q0FvS3d1VEprNUdVbElUTXpFelQ4NFdGaFZpeFlnWG16NThQbFVxRjFhdFhnM1B6eTl6QXdFQU1IanpZMlYydlVhakdjdzNaUmJkeERnWU9EZ2I1ZmNGUlJCdVJKeHJrSVc3cGFsTGNYNldqMi9MekM5d3V1azFuRVBIYnhYU2N6bEZEVU1wbmpJUWkyaHhQRUlRM09lZU5BRHdPQ1c0Q0FCVHI0UWc1T1RrV0YzNzJLQ3lzMm5WSGVhL1Q2L1dJalkzRnJsMjdjT1BHalFyYmFObXlKUjU3N0RFa0p5ZGJiQ0JyMUw5L2YxeS9maDJIRGgyeWVPN28wYU00Zi80OFJvNGNpY2pJeUVyL1hWcDJWWk9SY2Naa1JhejkrbTNOQW0zYXRDbVNrcExRb1VNSHV6Y1lMaDN4Wm1UUFNpTWlIUWZGZHdEQWVRQlBCUVVGcFV2WktKSE9yRm5RQVltenY5M1c4cDY4b3RzWUE5Q1JjK0U3R01TN0RLeUh2QVo0S0tMTldhakdJMUpKU2tyQ2lSTW5jUGJzV1hoNmVtTFVxRkhvM0xtejJUbGJ0bXhCZXJydHJ6eVZTb1dBZ0FBQXdONjllOUd0V3plNzR0U3lzN014ZCs1Y2FEUWFzOEVTSStOcWw3UTB5KzFSSExVU1JxdlY0dkRodzhqTXpMVDRYMkZoSVJvMmJJZzMzM3dUWGw1ZW1EbHpKdDU3N3oyeldxT29xQWdyVjY2RVdxMjJXRVV1Q0FLZWZ2cHBxRlNTZkhSckphcnhYRXMrMFcwY1lDZ2U0SUhNeG5jb29vM0lHQTN5RUxkMUsrVmlTa2lyRGsrb0dkWUJlQ2pyN2wzaGpiZmZROTI2L3VqWHU2ZExCM3J5aXZUWWNQd3l2b3ROZ2xpRm04U3VSQkZ0amhjY0hKeVhtcHE2UkJDRUpveEp0NXlhWWoxcUZxMVdpOTI3ZDJQUG5qMVdWOGVVRmhJU2duSGp4cUZqeDQ0QVlKSE5YdGFVS1ZPUW41K1BreWRQV2p4Mzc5NDlyRjI3Rmp0MjdFQjBkRFM2ZHUwS2pVWmpzNzlYcmx5eE9zalRxRkVqdXpZWUxpZ29zRGhtYThQYnNMQXdNTVl3ZHV4WW0rMGJKU1FrV0J4cjBxU0ozYThuMWVlSStBNEE5eGhqaXc4ZVBHajVoNXE0SHhsR3QvSGk2L2oya04wTkNZcG9jeWFxOGR6WG9rV0xxblRUT1RjM0YrKy8vNzVGSEd4QVFBQVdMMTVzczFZcHk1NmFDZ0FPSHo1cytybWdvQUNpS0pvTjhsMjRjQUdiTjI4MmU0MGdDTkJvTkZacktxUHZ2LzhlUC8zMEUzcjI3SWsrZmZvZ0pDU2szSE45ZlgzaDdlMXROUXBYRUFUVFBqMXhjWEVXejFmVXJpMS8vLzAzZnZqaEIyUm5aMXNNSU9YazVPQ3JyNzRxOTdXbEIyaGF0V3FGYWRPbVdleWJwTlBwck1ZRWp4bzFDczJiTjY5eXZ3blZlTzdBL2FQYk9FeFRpMlcxZ0lkemdGMWpnbllVUmJRUnVaTEZSUmVwdmRJdXhWOEtDKzg0a3luWkp3QzY1K1hsWStGTEwyUEpTLzl3V1hTYnppRGlsMU1wK09uUEs3SWI0S0dJTnVjSkRRMU5UVXhNSE9IbDViVlRFSVF1QUtvOUtrbXhIbzRWRlJWbHRsbnIrdlhyeldZMTl1clZDeDA2ZERBOS92SEhIODFtVjNidjN0MXNCdWFtVFp1UW1wcGE3dnNwRkFyOC92dnZGUTd3K1ByNllzU0lFZWpkdTNlbFp2Y0tnb0JaczJiaHd3OC94TGx6NTZ5ZWs1R1JnZi85NzMvWXNHRURKa3lZZ0Y2OWVwWGJYa1pHQmxhdFdtVjE1ZE9qano1cVY1K01mM1pMczNYanBGbXpadWpSb3dkQ1EwUHRlbytVbEJTTG13VWFqY2F1T0RsU2ZRNks3d0NBZXdxRllrWmdZT0FXS1JzbGppTzM2RGJPZWFuN0VITDZidVVHTVBhYlFZdlprNGNuMFFDUGsxQ041NTZxc2tkTVFrSUMxcXhaWXpVQ056TXpFNHNYTDBiNzl1M1J0V3RYUFBqZ2czYXRqaW1yb0tBQThmSHhOcy9MenM0MlRacEpTa3JDeHg5L2JQRmRPbURBQUp3NWM2YmNRWjZDZ2dMbzlYcm85WHJzMmJNSGUvYnN3Wmd4WXpCMDZOQnkzN2RGaXhaV0IzbjY5T2tEZjM5L2lLSm9kZEpRNjlhdGJmNmF5bFBlUkNSN2xGMkYwNk5IRDl5OWV4Yy8vL3h6aGEvcjNyMTdoYjhQcEdKVTQ3a1h0NDF1TTQ5b2MzVnZLb2xkTVRCeHRwSWkyb2lNMFNBUGNYdFhrK0wrQ21uZVpvSmFvL3JGMWRGdE9vT0lyWEhYOEwvRGwyUTF3RU1SYmE0UkVSR1JuWjZlUHNwZ01Iek9HQnNLaWY3T3BWZ1B4d2dMQzBPblRwMU1qemR1M0dqMmZPUEdqYzJlMzc3ZGZFL1FrSkFRcytmMzd0MWI0ZnNwRkFvTUdUTEVhdXlhVXFuRTRNR0RFUjBkYmZXbWhiVnNkR3R0ekpzM0Q5OTg4NDNaYk5HeWREb2RXclpzV2U3elNVbEpXTFZxbGRYQktDOHZML1RwWTk4RXN0dTNiMXNjczVYbjNyQmhRNHdlUGRxdTlnRllqYWdMRHcrbno0a1RPREMrSTRreDlrSmdZT0JtMjZjU2R5S1g2RGJPK2YzRk8xeGVOeVE0Y0VwZytxY25ENmVJTm1lakdrL2VybDI3aHExYnQrTEVpUk1WbnFmWDYvSFhYMy9ocjcvK2drYWp3VU1QUFlTdVhidWlYYnQyRlY2RDZ2VjZ4TVhGNGVqUm80aVBqNGRlcjdmWnA4ek1UUGo3KytQa3laTllzMmFOYVQ4Y283cDE2MkxFaUJFNGMrWk11VzFrWldWWkhMTzFzcWhzcEsxQ29VQlVWSlJwRmJVeE9xMDBwVkpwVjFSdmVaVEtxbjljckVXdGhZV0Z3Y1BEbzhKSVpROFBEMlJuWjhQWDF5Mi9pdHdhMVhqdXFTUzY3UmtPMVg4QjF0UFYvYWtKRVczSzNZaGpQU2lpamNnWERmSVFXVWk3Y3Y2YXE2UGJLS0tOVkVWUVVGQjZXbHJhUE02NUg4VjZrTEo2OWVxRkxWdTJtQTJnZE9uU0JlUEdqVU85ZXZYS2ZkM0ZpeGN0amxtYjlhdFNxZkRVVTAraFJZc1dXTGR1bmRXYkRQMzc5MGR3Y0xERmNaMU9oMjNidG1IcjFxM2xYdENOR3pjT25wNmUwT2wwT0hyMEtPclVxUU1mSHg5NGUzdkR3OE1ER28wR2pERWNPM2JNNm8ySE9uWHFsUHRyTlA2YTdJbUNBNG8vRTdHeHNSYkhIM3p3UWJ0ZVQ2ckhnZkVkTHdRRkJXMlZzbEhpWkc0YzNjWlJzb0pIZGdNOEZOSG1EcWpHazVlN2QrL2k1TW1UaUkyTnhlWExseXY5K3FLaUlzVEd4aUkyTmhiZTN0NTQrT0dIMGExYk43UnMyZEtpQnJ0MTZ4WSsrZVFUdTlyVmFEVG8zcjA3L1B6OHNHSERCdXpldmR2aUhFRVFNR1BHREtzVGYwcC83MXJiTzhmV2F1YUlpQWgwNjlZTi92NythTnk0TWRxMWEyZXF6L0x5OHJCcDB5YUwxM1RxMUtsYUF6WDJYcnVyMVdyVXExY1A5ZXZYUi8zNjlWR3ZYajAwYTliTTlIeGlZaUsyYk5tQ3MyZlAybXhyLy83OU9ITGtDS0tpb2pCNDhHQ2JOU2k1ajJvODk4VWljWTRmMXMxMGZYUWJSYlFSNGc3YzZrS0xrSXFrWFlxLzFDaTh3M01xRmZzUVFKZTh2SHc4djJnSmx2N3pSWXdjTmhScXRlTTJVS1NJTmxJZElTRWgxeWpXby9heFo2YWJTcVhDb0VHRDhPT1BQNkpKa3lhWU9IR2lLZjg4SnljSHVibTUwR2cwVUtsVVlJd2hLeXNMZS9mdXRicnZURVVSSXIxNzkwWllXQmpXckZtRG16ZHZtbzU3ZTN0aitQRGhGdjArZXZRb05tL2ViSFgxalZHblRwMU1FVzlLcFJMcjE2KzNtSFZxUzRNR0RTcDFma1YrK09FSGkvZ1N4aGdlZXVnaHlkNkRXSEpDZkFmTjdwUTVkNDF1TTR0b2s5a0FEMFcwdVErcThkeFhSa1lHa3BPVGNmbnlaVnk0Y0FFM2J0eXcrWnAyN2RwaHdJQUJPSHIwS0U2Y09GSHVDcHk4dkR3Y09IQUFCdzRjZ0wrL1A3cDA2WUp1M2JxaGFkT21BSURRMEZBRUJBUllySUFwTFNnb0NQMzY5VU5rWkNTdVhMbUM1Y3VYbThVQWx6WnAwaVN6U09IUzR1UGpFUlVWQmM0NWR1M2FaZkc4clgwSkgzamdBYXR0Yzg2eGV2VnEzTDE3MStLNTZzYWVHUWVJVkNvVlJGRTBHenp3OWZYRi9QbnpVYjkrZmFzRE1WcXRGb2NQSDhhQkF3Y3FQVmluMVdxeFk4Y083TjY5R3gwNmRFRDM3dDNSc1dOSHE2dURDTlY0Y2xFcXVtMHJ3UG81dlFNVTBVYUkyNkJCSGlJck41TGlZME5iZGh5dFpId2pFMWlYdkx4OC9PZmQ5d0hBWWRGdEZORkdwRUN4SHJWTFVWR1IxZG1VMXZUdDJ4ZmUzdDdvMmJPbjJZMmM1T1JrZlBEQkIzYS9aMEJBUUlYUE4yM2FGRys4OFFZT0hEaUF6WnMzSXpzN0cwT0hEalhiRitmTW1UTll1M1p0aFRjbGdPSlpuek5uempUMWx6R0dvS0FnWEw5dWYyS1FXcTAybTQxWkhZbUppVmFqMnRxMmJXdno5NFZVSGNWM0VIc1pvOXZXYlkvUWdna3pHZURseXY1d3pnR0JnM01HSnJOSUVjNFJMekw5M01uREx5ZTd1aStrR05WNDdtUG56cDA0Y2VJRTB0TFNLb3p1S29zeGhwaVlHSXdZTVFLQ0lLQjkrL2FZTkdrU2poNDlpa09IRHVIYXRXdmx2dmJ1M2J2WXZYczNkdS9lamVEZ1lDeGJ0Z3hxdFJydDI3ZkhnUU1ITE03djJMRWpvcUtpMExadFcrVGs1T0N6eno2ck1JSnR5SkFoWnRHNFpRY2tidDI2aFVXTEZsbDliYU5Hald4RzQxckRPY2ZYWDM5dHRWK2RPM2RHNDhhTks5MW1hWFhyMXNYS2xTdmg1K2VIMTE1N0RWZXZYalU5cDFLcHJOYUgxNjlmeDlhdFd4RVhGMmR6VXBGYXJVWndjSEM1Lzk0TUJvTXBoaTg4UEJ3dnYveHl0WDQ5TlJIVmVQTENIa1ZCNFg3ZExMVks5WlZ6bzlzb29vMFFkMEtEUEVSMlVoUGlib1MyYUR0UnFWU3VBOFBEMlRrNURvdHVvNGcySWlXSzlhalp6cDQ5aXlOSGprQ2xVdUhldlhzVysrYVVOMHZRdzhQRHRDS210SWlJQ0RER2ltOUcyc0dlYkhSQkVOQzNiMTkwNzk0ZGUvZnVSZi8rL1MzZTA5dmJ1OEpCbm5idDJtSDI3TmtXR2UrVkhlVHAwNmRQbFRaSnRzYkR3d1BlM3Q2bXo0SlJ2MzdPbjh4V20xQjhCNmtzRHY2S0FHNEEyRHk0NkRyRUZORW11eHNTSlJGdEVQcy9PWmdpMnR3TjFYanVvVjI3ZHZqNTU1OHI5YjBVRVJHQko1NTRBbUZoWVdiSHZieThFQlVWaGFpb0tGeTllaFdIRGgxQ2JHd3M4dlB6eTIwcktDakl0TEs2UTRjT3BrRWVsVXFGUng5OUZJTUdEVEtMeUsxVHA0N1paSnV5eG93Wlk3RnFKamc0Mkd4UXBDSlZqYXo5L3Z2dnJRNVErZm41WWZMa3lWVnFzelNGUWdFL1A3OUt2YVorL2ZxNGN1V0t6UUdlOFBCd3pKZ3hBdzBhTk1DaFE0Znc0NDgvV3RTSHBRMFpNcVJTL2FndHFNYVRINCsrU0hKdWRCdEZ0QkhpYm1oS0VKR2wxTXZua2d3d3pBSEhDUUF3UnJmOXZHa0xpaW9aRjFRZStVZTBpZU1PRnNYdEFaamNPbCtqaFlTRVhNdkx5eHNoaXVKUkFKSlV6Y1pZajl6Y1hMc0hCSWowZkgxOWNldldMVnkvZnQxc2p4MmpzaHZiMnVMcDZXa3pSOTNvb1ljZXFuQVBuN0k4UER3d2RPaFFpengxRHc4UHpKOC8zK3FtdEl3eERCMDZGQXNXTExBNk9GT1o5Mi9UcGczR2pCbGo5L20yTkc3Y0dDKzg4SUxaalpLd3NEQjA3TmhSc3ZjZzkzSE9vZGZya1ptWktmbkZ2MEtobUJFY0hMeVpNU1pwdzhROVRJcE95azdJU1ZqTXVMakdGZS9QT2I4L3JDUEhpRFlkR3o4cG1pTGEzQlhWZUs0WEdocUttSmdZdTg1dDNibzFGaTVjaU1XTEYxc004SlFWRmhhR1NaTW00ZjMzMzhkVFR6MWxpbVVyS3lvcXl2Unptelp0RUJBUWdKRWpSMkw1OHVXWU1tV0t4UjZJakRITW1ERURyVnExTWp1dVVDZ3dmZnAwcTdGby9mcjFzeXZDVDYxV202MEFxb3lCQXdkYXJOWmhqR0hXckZrdTI4dkcwOU1UVHovOWRMbS9kajgvUHp6MTFGTll2SGd4QWdNRHdSaERyMTY5OE5aYmI2Rm5UK3NMRzhMRHd5bld0d3lxOGVTTlJlSVNFM1RSQU4vbjBEZmlISXpMY1lBSEFIRFp3TVNuUVJGdHBBYWlsVHhFdHE1Zk9udkN1S0xIR04zMnpvb1BZVEFZOE5pWWtkVmEwVU1SYmNTUktOWkRIb1lORzJiNlBRVmdjUUUrZVBCZzNMdDN6L1E0TkRRVWYvNzVwOVcyTkJvTkhuNzQ0VXIzSVNJaUFxbXBxUldlRXh3Y0xNbXNTcU9BZ0FETW1UTUg3Nzc3cnVuaUxpd3NERTgrK1NTYU4yOWU3dXNhTldvRVB6OC82UFY2R0F3RzZQVjZjTTVMOXIxZzhQTHlRdVBHamRHdFd6ZjA2TkZEOGowR3dzTENNSGZ1WEt4WXNRSUdnd0ZqeG95aGZRd2NnT0k3U0hVdGV3eGFWMFMzVVVRYmNRYXE4Vnh2Nk5DaGlJMk50YnEvVFZCUUVCNSsrR0gwNk5IRFlzREZIbXExR3BHUmtZaU1qRVJLU2dyMjc5K1BZOGVPUWF2VklqQXdFRzNidGpXZHE5Rm84TjU3Nzltc1JaUktKWjU3N2ptODl0cHJ1SDM3TmhvMWFvU25uMzY2M0VpMGlJZ0l6SnMzRDVzMmJTcDNSVStMRmkzdytPT1BWMm9DVG1rQkFRRll2SGd4VnExYWhmUG56ME1RQk15Y09ST3RXN2V1VW50U2lZaUl3T0RCZzdGanh3N1RNVjlmWHd3YU5BaDkrL2ExT2duSng4Y0gwNlpOdzZCQmc3Qno1MDdFeHNhYTlscVNjc0pSVFVBMVhzM2crT2cyT1VlMDhldE1xUnVqM0ltekZORkdhaUlhNUNHeWxucjVYRkpveTQ2amxTTGZDSWFIcys3ZUZkNThkd1hxMTY5WDVlZzJpbWdqemtDeEh1NnZhOWV1RlQ1dmJkREd6OC9QYk9BSEtGN2hNblhxMUVySFVnQkF5NVl0c1gvL2ZvdmpucDZlQ0FrSlFlZk9uZEd2WHo5VE5JaFVJaUlpTUc3Y09CdzhlQkJEaHc1RnQyN2RiTjZrTU43MGNLWFdyVnRqMHFSSlNFaElRTHQyN1d5ZVgzWjFsZFMvanpVUnhYY1FxVGd6dW8xekZDOXNsdDBBRHhjQlhNaFY2ZnZPR25EbG5zM1RpVnVnR3MrMWxFb2xKazZjaVBmZmZ4OEJBUUZvM3J3NVdyZHVqVFp0MmxScFlLYzhUWnMyeGJScDB6Qmh3Z1FjT1hJRVBqNCtGcldTdlpOTnZMMjlNWGZ1WE1UR3htTFVxRkVXSzYzTDZ0aXhJenAyN0FpOVhvL0N3a0t6VlY0YWpVYVNlc2JEd3dNTEZpekE1NTkvam03ZHVxRno1ODdWYmxNS0kwZU94TW1USitIdDdZMCtmZnFnVzdkdTVVWWlseFlTRW9Lbm5ub0tZOGFNd1o0OWU1Q1JrV0V4Z2F1Mm94cXY1bkJZZEJ2bnBuckszVmZ3Y0Y2Nmk1eURJNFdwZENOWk44UzdzbCtFT0pKN2Z5b0pzVlBqVnUwZVZrRHhDUk5ZRndEdzl2YkNzaVdMTUN4NmNLV0tYSjFCeFBmSHIyRGQwVVFVNmVXMmlwaW5HVVFlYzdEb3J6Z3NXeWJwMUJ2aU9JbUppYjVlWGw0N0JVSG9Ba0N5RGFWOGZIemc3ZTFOS3htY0xDMHR6U3dyM012TEN3MGFOS2p5dndldFZvdk16RXlvMVdxb1ZDcW8xV3FvMVdxbi9YczFyc0tSRzcxZWIvTUdDYWtjemprTUJnTXlNek9sbnQxNVQ2RlF6QWdNRFB4SnlrYUpQQ3o3QWVwV1BoRWZjQ1k4NjZqM0tQNTd6UGhJVG4rZkZVZTA2YldZUFhuNEpWckJJME5VNDdsV1hsNGV2TDI5WGQwTjRnQkZSVVVXZTBPU3FxTWFyK2JpZjhDVGk2cXRBS3YrUnFXY2c2T2trcExCOTQvWklBL25pVXpCbjBWMy9UN0dhQVVQcWJuYy81TkppSjFDVzdRTk4wYTNBVUJBM2JwNDZmbDVHRDBpeHE2YmZjYUl0ay8ybnBQVkNwNzdFVzBpUmJUSlZIcDZlcERVc1I1QThVMEFpdlVnaEZSWDZmZ09pV2QzSmpIR1hnZ09EcWI0amxwdTNmYUlEeHdSM1dhTWFKUGZDaDRBbko4d0NJYkhueHg4T2NuVlhTRlZSelVlSWNTZFVZMVg4eFh1UjdoYXBmNEV3RURUUWVNSzUwclVSdmNuemNpc25pcU9hSXRCVjV5aEFSNVMwMUZWU0dxTTFNdm5rdlFjbzBXUkgrYWNpNWxaV1hqajdmZXc2N2Q5Tmd1V3ZDSTl2djRqVVhZRFBBQUF6aThiUlAzVEJ4Y1BwNGcybVFvS0Nrb0hNSTl6ZmxqS2R2UHk4cENmbnk5bGs0U1FXb2ppTzRpamNmQlhHUGhuQVBTU3RTbnJpRFllNzYzTDdFY0RQUEpITlI0aHhKMVJqVmZ6ZWZSRkVvTjJIc0FQVmIyVk1nTThuSmNVV3U2TWM0QW5NNlV1aG5WRFBBM3drTnFBQm5sSWpaS2FFSGZEQU1NY2NKd0FnTHk4ZkN4KzVYVnMyckxOTEVLcE5KMUJ4QytuVXZEVG4xZGtOOEREd2E4YkZIek13YUs0UFNWVE1ZaE1oWVNFWE12THl4c2hpdUpSQUpKVTJaeHo1T2JtSWpjMzF5eXJteEJDN01FNWgxNnZSMlptcHVRWC93cUZZa1p3Y1BCbXhwamNzbEdKQTB5S1RzcE95RWxZekxpNFJwb1d1V3dHZU15L243bUJBL3U1b1hEVWlCRzNjMXpXS1NJcHF2RUlJZTZHYXJ6YWhVWGlFaE4wZ3dEc0xqNWcrai83bFAyYVllNi9KdzhZa3BqQVo2SXJ6cmk2SzRRNGk1dC9LZ21wR251ajIvUUdFVnRrRXRGV2VtOE1YdnpmRklQQVJ4NTZjUVJ0SEZlRFVLd0hJY1FkVUh3SGNaVjEyeU0rWlV5WURLQjRNdzFlOG45MjNrd3d4b2tVaDVDNC82Vk82ZnFPZ2Y4cEd2aUVpVEdKVjF6Y0xlSUFWT01SUXR3QjFYaTFGeitFNXB5cFB3RXd1Skt2TFBrbkExQzVtRGZYb0lnMlVqdFJKVWhxcE5UTDU1SzBlc05Za2VPRU1icnQzKzhzeDhIRGY1ZzJFelNJSEJ0UEpzdGlnTWNDNTBrR3NKbUhYaHhPc3hKcUdJcjFJSVM0QTRydklLNmlWeXVXY3VCTFZDTzZ6VGpBd3psMysxVU94UU04eFJGdFh0ck1LQnJncWJtb3hpT0V1QU9xOFdvdjFoTlhkRHJ0d2twSHQzSEEvUWQyQUlwb0k3VWREZktRR2l2dDh0bnJCcTZmRHJEREFKQ2JtNGNGTDc2TVgzN2RDcTFXaTFOWC84YUc0NWRsTThCemZ4VVB2MjVROExHSEZzWHNvNGkybW9saVBRZ2hya0x4SGNUVnB2Uy9lQ2Uzd2FVWE9CYy9BVkI4VDZFeXEzZ0VlYXpndVk4aTJtb1RxdkVJSWE1Q05SNEJBRTFmWERTTGJyT0hYRzQ3VVVRYnFlWGtkQVZFU0pXRXRlclFqSUZ0S0IzZHRuREJQQ1JybW1EZnhUUUFBQzhaNEhmbm13SVUwVmI3VUt3SEljU1pLTDZEdUp0MTIxdCt6QmliQm1OMG0wMGlTa2FGSE5ncnFmRy9CQU9mT0NFbThZS3JlMEtjaDJvOFFvZ3pVWTFIeXJvZjNjWUhBcXppTDQyU2ZRNUxYZ24zckxNb29vMFFxdjVJalhmMVVueHkyZWkyOS83N0ZZNG1wWm5PWVhEL2pYa0JKREdLYUt0VktOYURFT0pNRk45QjNFMnVBYTlWSnJxTlE0RHh4Z09Ydy9VOTU1ZEZmcnNQRGZEVVBsVGpFVUtjaVdvOFV0Yjk2RGJzdFhseXFaTEtIUmFNbXZlQkl0b0lNYUpCSGxJcnBGMCtlMTNrK21jQkhBY0E3dDhRK2JyaXYvdmQ0VXZLRm4xQlR1RzlwRC9uNzZlSXRscUhZajBJSVk1RzhSM0VYYzBhbG5EYkxMck5sbExmYWU1ZExYRURCOS9MeGNLQms2SXpzMTNkRytJYVZPTVJRaHlOYWp4U0VVMWZYR1JjTng3Zyt5cyswMzIrVHl5KzJqZ1NEWncvVFJGdGhMam5HanRDSE1ZWTNWYXZlMHdYM3dlNkFTakpiN2N6NjkzWk9PZlE1MlloWTk5NmFETnYvYWJYc2ptcFYwNG51cnBmeFBrbzFvTVE0Z2dVMzBIa3dwN29Ock9ham5PNzkvSnhQb3BvSS9kUmpVY0ljUVNxOFlpOStDRTBCMU92NHVDRFRORnRIQ1V6WmxoSlRZWGluMDBEUHE2cHNjekxPMzVkSitwaTFEMHBvbzBRZ0ZieWtGckdHTjJtcWh0ODcvNVJkNzBCQVBpckdmSk83b1EyTXgyTXNRRktOZis0YWRNSC9WM2RMK0o4Rk90QkNIRUVpdThnY2xFcXVxMWNwY2QwdUx1V2R4VFJSc3FnR284UTRnaFU0eEY3c1o2NEFxNWRBTERkbHMveU12OTByZUphNzM1RW02WVhSYlFSWWtTRFBLVFdTYnQ4OXJyS1AraVM4Ykc3VHZKc1VNY0QvM21zRzU2Yk1CUSszbDRBQU1iWUlIandEVTBpMmpkM2NmZUlDMUNzQnlGRUtoVGZRZVJtMXJDRTJ3Ymg3c3NpNTJ0ZDNSZTdsZnBlNVp5TG5QTWpYS2tmUWhGdHBDeXE4UWdoVXFFYWoxUUY2NGtFcHRNK2JvcHVLM09makhQaktoN2pFeTc4WG1GSVlnS2ZTUkZ0aEppalFSNVNLeWswSG44WWYzYUhpNTZ5UFFqMjg4Ui94bmJCQTQzcVkrTDRzWGgxeVNKNGVHZ0FGQS8wQ0FyaEF4cm9xWjBpSWlLeWxVcmxLTTc1VnRpNUViVTljbk56a1plWEIxRVVwV3FTRU9LbWpQRWRXVmxaVW4vbWt4aGpVd0lEQTMrU3NsRkNqQ1lQU3MrYkZKMHdGWngvRENEUGVKeGIvQUNYVHppMXFDOFpQNjBRK2N5SkE2OGt1YVpIeE4xUmpVY0lxUzZxOFVoMXNMNjR5N2h1Qm9DZEFCZUxCM1FZd0pnYlRZN20xNWxDTnhiZDlmdG9CUThoNW1pUWg5UktJbkRVK0xPcnY2dkszZ1FJcmV1TjV3ZDFRUFA2dmdBQWpVYURzYU9HNC9XbEw4UGJ5N1NpWjVpZ0VENmw2TGJhaVdJOUNDSFZRZkVkUk81MGhYbXZnWXRyekE1eTR6K0tmekNsZWJnSVkreitjbkhPTDNOK3AyOUpSQnZka0NEbG9ocVBFRklkVk9PUjZtSTljVVduMHk0RXNMZk1NeVgvTUs3bUtiMC9qelBjajJoajNTaWlqUkJyYUpDSDFFNDYvTW1CdndHQXcvWGZEc2FCcGdaMVBQRHFpTTdvSE5iQVlxYkVzT2hCZUg3KzdOSURQWVBnd1RlRU5uOHd3cm05SmU2QVlqMElJWlZGOFIya3BwZ3krc1lkL2Uzc2Z4bWoyKzRIaDNBM21tbEtFVzJrYXFqR0k0UlVGdFY0UkVxYXZyakl1RzQ4T0hhWlBjSGh1Z2swRk5GR2lFMDB5RU5xcFNKRDloMXdmZ1NBeTVmeXNKSzdFY2FJdGhhQnZsWnZVR2cwR2p6eG1HVjBtMUxOUDZIb3R0cUpZajBJSWZhaStBNVMwMHllWEJ6ZHhqbGZCU0N2T0UyRUZkOTdZTHg0RlUzeGNoNlg5WkV4bkZNSW1FTVJiYVN5cU1ZamhOaUxhanppQ0t3bnNwaW9uUW53MzhGNDhSOHNab3h2TTlaV3pycVpSaEZ0aE5pREJubElyWFFNU2JtYzR6Y0FSUXdsMzFFdS9LcG9WTmNiTHd6dWFJcG9LMDg1MFcwREtMcXQ5cUpZRDBLSVBTaStnOVJVdVFhOHhvRXZpeCt4a3ByT2VOUEJHQ2ZpQXB4ZkZ2bnR5QW1ERStKQUVXMmtDcWpHSTRUWWcybzg0aWlzTjY3cmRMcG53Y3RFdC9HeU45Q2tLM000TDcxWWlBUGcxNWhJRVcyRTJJTUdlVWp0dEd5WnFGUHB0Z0ZJZFhWWEd0VHh3TEtSbmZGUWsvcDJSNHhRZEJzcGpXSTlDQ0hsb2ZnT1V0UE5HcFp3MnlEY2Zka1kzUWJHU3I2M0hIUHp3UmFLYUNOU29ocVBFRkllcXZHSU0xaEd0NVdhUU1OTHIraVJadVowNlMwTndYZ3FFL2hUNkVrUmJZVFl3NDFTcXdseHZ0N3ZiRjBxZ0M5RHlZQ25jUXM1WnduMjg4UWJveDlCaXdZVnIrQ3hwcWlvQ0Z1Mjc4S3JiN3lGZ3NKQ0FBRG4vRGVJNHJ5VWhETVhwZTRyY1gvcDZlbEJCb1BoYzhiWVVBQktxZHIxOGZHQmw1Y1hCSUhtQlJBaUo4YjREZ2ZNN2t4aWpMMFFIQnk4V2NwR0NhbXVkVHRhcm1GZ1QzSndUWEU5ZDMrM0hxZFZlRnc4S3doczBvVEJDZkdnRlR4RUlsVGpFVUpLb3hxUE9CdmZqMUN1VXEwRlF4OXdKb0R6a2tnYzQvY0h4LzBobjhyWFhNYnhJdE1BRHhmdk1laWpFSWxUdElLSEVQdFFOVWRxdFN4QjlUN24yT0dLOTdZM29xMDh4dWkydDk1NEJXcTFHa0J4ZEJzVEZCODNiZHJVUThxK0VubWdXQTlDU0drVTMwRnFtMXc5Rm5Qd3RRd000Q2kxU3NFNUF6eWNpNmxLVDkwQWltZ2pVcU1hanhCU0d0VjR4TmxZWDZUcWRMbzVwdWkya3YxNXVHbXdoNW4rVTd5bXgvNlZQUnlsVi9Cd2dJczVUS1dQWVQxeGtnWjRDTEVmRGZLUVdpMyt4VUY1T2liK2d3T0pnUE5XOFZRbG9xMDhnd2RFWWRFLzVwbWkyOERRSHg1K215aTZyWGFpV0E5Q0NNVjNrTnBxMXJDRTJ5cVBySCtJbks4dHZtSEFTODByQlNRZGR5a1ZHbC84THZ3U0RJWitqL1ZOdVNYZG14QnlIOVY0aEJDcThZZ3JtYUxiZ0czRlIwclc3RmpFNUJhcjB0Y0s1N21NOFFub2lpTlY3eWtodFJQRnRSRUN6dnErdmZWeE1QNHB3UHdrYjcza244WVBXME0vTDd3KzZtRzBDS3phQ2g1cktMcU5sRVd4SG9TUGF4Z29BQUFnQUVsRVFWVFVUaFRmUVVpeGI3ZEgvSmN4TmcwY0dqQU81c2k1YlV5OEl5aDBNUk1HcEJ3RHJlQWhEa1kxSGlHMUU5VjR4RjN3QTJqTUZhcTFBSG9ESmRGdEhHQUN3RXZkWnVhY2w1blVYUG9CaDNIOXovM3p4VndCK3Y2SXhIRmF3VU5JNVZFRlJ3Z1l6NjdiOEVlUnM5YzU1M3JqVVdtMmpUUGJsZzZONm5yakg0TTdvSGtWOXVDcFNPbm9ObzFHVS95K3B1aTJCLzBsZlRNaUN4VHJRVWp0UlBFZGhCVExNN0NsQU5ZQ1ZyTGhTNjNDcVN6T3VkbUtCdzR4VjR1aTNoTUdwTVNDQm5pSUUxQ05SMGp0UkRVZWNSZXNONjR6Nk9ZQ09GQjhvRGhyalJkSHJjRjRONDB4NDkydzBuZkZUSzNjcjg4WUJ5RGVGcUFmd25yaUdBM3dFRkkxTk1oRENJQ1RzeDdXL1YxWXNJcEJlTlhzQ1FsdkFnVDVldUxWRWRKRXRKVm4wSUFvTEhwK0hqdzlTN2JrWWVnUERkWTNiUFpBbUdQZWtiZ3ppdlVncFBhZytBNUN6Qm1qMjhEd0pWQW1HLzUrOEh2bGNJQXhWbkxUZ2dOY3pJWlExR2ZxNEd2bnBPczVJYlpSalVkSTdVRTFIbkZITEJMbm1FNDNHc2JvTmxieWZ5WDc2akM3cDAxelBVUytsUWxzS09zSlNTY3ZFRkxiVUZ3YklhVjBmdnB6VloxbURaOW5BbHNLd0x2MGMvWnUzY3RoMm5mT0pOalhFMitNZVFRdEpGN0JZMDJSVm9zdDIzWlNkQnN4b1ZnUFFtbzJpdThncEdMcnRyVmN3eGgva2pPbUtTN1B5bFp6M01xeHNzOEQ0TXgwR3VjOG14c0tSMDhhZG0wZmFBVVBjUkdxOFFpcDJhakdJKzZPSDBZSWgvb2pnSThFbU9MK0U4YUpOY2JIS0psZ3c0My8xVE9CSnpKUi96ejBPTXo2SXRmWmZTZWtwcUZCSGtMSzZMTnN2d2M4YzZjQy9DVUcxc3g0bkFNQU55NDVMUjhIQnl0MUV5QTB3QnNMQnJSMzZBb2VhMzdkdGdPTC92VWFpb3FLakIzYnd3c3hMaVhsOUYzbjlZSzRpN1MwdENZQTFqTEcra2pWSm1NTTN0N2U4UEh4a2FwSlFrZ1Y2UFY2WkdWbE9TSytZMHBRVU5CV210MUo1TzZIN2VFTmRHRHZBR3dhQThBdDl1amg0THo0eGdNenprUXRPVjc4cy9sVUg4N0ZleENMb2liR1hEdnBuRjhCSWVXakdvK1Ftb3RxUENJSC9BODBFdlhLQlV4Z3d3RFd5c2JaU1p4aG44REVMWUJoTDNzVUJjN3BKU0UxSHczeUVHTE51QjhVUFIvVXRGVXFoZmNCUkJrUGM4NUxmV3JNRTk2TnNRYWxidzRFK1hyaTM2TWZRZk1Hdms0ZDRBR0tWL1I4OS8xUCtHRFZmNUdkazJ2czR4YWRucysra1JTZjZ0emVFSGVRbUpqbzYrWGx0Vk1RaEM0QUZEWmZZQ2NmSHg5NGUzdmJIQUFsaEVpTGN3NkR3WURNekV5SW9paGwwL2NVQ3NXTXdNREFuNlJzbEJCWCt1U0hCajUxNjlSZENiQVpuSXN3Um9vd3hpcXhEb2NESWorck5SUk5tRHFjSXRxSSs2QWFqNUNhaFdvOElqZDhQNVQ1T2dSNmVTcDZjQ2dtZzZFZE9HOEl4alRnNG0zTzJENUJGTCtHd3ZBbjd1RWVpMGFScS90TVNFMUQxUm9oRmVpejhoZC9GQ2xXTXNhR0EvQ0RuUmROakRFMENmREdLOE03bzFtRE9vN3RaQVVLQzR1d2FjczJ2UDZmZDFGWXNxS0hjM3luRmZQbnBTVWszSFpaeDRqTFVLd0hJVFVEeFhjUVVqWHJ0a2Q4Q2laTVllQmVKWEVoWlZidmxJTnpMUmZZVHlMWHZ2N2trT1JMVHVncUlaVkNOUjRoTlFQVmVJUVFRcXFDQm5rSXNZbXpQdTlzNmNvNWhqRmdJR1BzNFlyT0R2RFdvR3VMSUl4NEtBd3RnL3ljMWNrS2xZNXU0eHdHVWVTdlgwdUkrdzhBdmF2N1JweVBZajBJa1Q4SHhYZGtDNEl3TFRBd2tEYmdKVFhXRnp0REF6eEV6VFRHbEk4em9EUG52Q1NRclNTYWpSblhhbk53emcyTXNRd3VHbjdnTEd0NWttZm1yV1Y5cVhZaTdvdHFQRUxrajJvOFFnZ2hWVUdEUElUWXFjMnlIOVNCbm9wQVVWUzNVVEErZ1RQMFoyQ05SUzV5c1NDUDZYTXlZY2hJeHV6UkF6RnFZQy80ZW51NHVzc21SVVZhZkxuMkczejA2V3BvdFZwdzhDem9ES05Ua3M3Kzd1cStFZGVnV0E5QzVNbUI4UjNablBQWklTRWg2NlJzbEJCMzlNTVBVQlFvRy9tcnZEd2U0Vnp4QkRpNkF5eUVNWGh4enZNQTdCYzQvMDVmcU4ydk1SanVQdlpZS3VYRkU5bWdHbzhRZWFJYWp4QkNTSFZRaFVaSU5ZVzJhdGRCS1NoV003Q3VBT0RuNjR0Rkw4ekhtQkhEb0ZLcFhOMDlrM3Yzc3JIb1g4dXdlKzkrQUFEbmZHUEt4Ymd4THU0V2NTR0s5U0JFWGh3WTMzR0ZjLzVTU0VqSXoxSTJTZ2doeERXb3hpTkVYcWpHSTRRUVVsMVVuUkZTVGFtWHpzWnJEUVV4SXNjSkFMaVhuWTEzbG4rSTMvYTYxeUlaUHo5ZnpKdjlkT2xEdzVvMGFWL1hWZjBocmhjVUZKUU9ZQjduL0xDVTdlYmw1U0UvUDEvS0pna2hBQXdHZ3lNdS9yTTU1eTlkdW5TSjh0a0pJYVNHb0JxUEVIbWhHbzhRUWtoMTBVb2VRaVRTSkx4TlcwR3Arb0l4MWcwQWZIeTg4ZmJycjJKQVZCKzNXdEVUTTJZQ3psOG8zaTlZRk1Xb3E1Zmk5N200UzhURktOYURFUGRHOFIyRUVFS3FnbW84UXR3YjFYaUVFRUtrUWl0NUNKSEl0YVR6NS9UY01NdTRvaWMzTnc5TGx2MGJQMi9hQXAxTzUrcnVtVFJ1MU1qMHM4aFpBeGQyaGJpSmlJaUliS1ZTT1lwenZoV1Fia1BwM054YzVPWGxTWDNCUWtpdFlvenZ5TXJLa3ZxemRJVnovaFJkL0JOQ1NNMUZOUjRoN290cVBFSUlJVktpUVI1Q0pKUjY2V3k4VHN3ZlloYmR0c0s5b3R1MGJqVGdSTndIeFhvUTRwNG92b01RUWtoMVVJMUhpSHVpR284UVFvaVVhSkNIRUltbEpTVGM1bnJ0Vk01eEFDZ2U2UG5uSzY5aCs4N2YzR0pGejlWcjEwMC9LN2p1a2d1N1F0eE1TRWpJdGJ5OHZCR2lLQjRGSU1uVkJ1Y2N1Ym01eU0zTkJlZGNpaVlKcVJVNDU5RHI5Y2pNekhURXhmL3NrSkNRbi92MjdTdlpyRzVDQ0NIdWkybzhRdHdIMVhpRUVFSWNnUVo1Q0hHQWEwbm56NGw2N1J4M2kyN0x6czdCalJ0cEFBRE91VmlRZlNmUlpaMGhib2xpUFFoeFBZcnZJSVFRSWpXcThRaHhQYXJ4Q0NHRU9Bb044aERpSU5lU3pwOXp0K2kybmIvdFFaRldhM3o0VjNwNmVwN0xPa1BjRnNWNkVPSmFGTjlCQ0NIRUVhakdJOFMxcU1ZamhCRGlLRFRJUTRnRHBTVWszRGJBOEJRNFB3SVVEL1FzZnZWMTdObC9BSHE5YzFkUUZ4WVc0ZWZOV3dBQW5ITU9qaStjMmdFaUt4VHJRWWp6VVh3SElZUVFSNk1hanhEbm94cVBFRUtJbzlFZ0R5RU9sbnJ4ekJuUllKakpPWThGZ0p5Y1hDeDRZVEYrK3VWWHAwYTM3VHR3RU9jdm1MYmd1YXJWNmJZNzdjMkpMRkdzQnlIT1EvRWRoQkJDbklWcVBFS2NoMm84UWdnaHprQ0RQSVE0d2RYRXN4ZDBLSW94RHZUa0Z4UTROYnJ0N3IxNzJMSnRKL0x5OHNFNTV5TEVEV2xYenQ5MHlwc1RXYU5ZRDBLY2crSTdDQ0dFT0JQVmVJUTRCOVY0aEJCQ25JRUdlUWh4a2hzWEw5N1JRM3phRmRGdHUvYnN3KytIamhRL1lPdzZ1TGdWZ1BPV0VSRlpvMWdQUWh5SDRqc0lJWVM0Q3RWNGhEZ08xWGlFRUVLY2lRWjVDSEdpMUl0bnpuQURlNDV6L2lkUUhOMjI4S1dYc2VuWGJRNGI2RG4xVnh4V2Z2UmZGQlVWQVFBNDU1dXZHWXBPT09UTlNJMUZzUjZFU0kvaU93Z2hoTGdhMVhpRVNJOXFQRUlJSWM1R2d6eUVPRmxLNHVuVDJ1eS8reGlqMi9MeTh2SHZkMVpnMys4SEpYK3Z5MWVTTWUrRmZ5TGo3NzhCQUp6emkxZXovLzRua3BLS0pIOHpVdU5SckFjaDBxTDREa0lJSWU2QWFqeENwRVUxSGlHRUVHZGpydTRBSWJWVmFPdjI3VlVRL2d2R2VnQ0FuNTh2VnI3ekppSWY3UWFsVWxudDlsTnZwT0dWTjk3Qzd3ZUxyOVU0Y0UzUERUR3BGOCtjcVhianBGWkxURXowOWZMeTJpa0lRaGNBQ3FuYTlmSHhnYmUzTnhpanJ5WlNzM0hPWVRBWWtKbVpLZlhzVG1OOEI4M3VKSVFRVW1sVTR4RlNQVlRqRVVJSWNSVmF5VU9JaTZSZVBITUdvbjZPTWJydDNyMXNMSGp4Wld6YXNnMDZYZlcyeTdtUmRoUEwzbndIaDQ0Y0JRQnc4RnZnNGo5VEw1NjVVUDJlazlxT1lqMElxVHFLN3lDRUVPS3VxTVlqcE9xb3hpT0VFT0pLTk1oRGlBc2xKNXlMMDRvRjBaempLQUJrNStUZzdSVWZZdGVlZlZWdTgwcHlDcWJPbkkzOXZ4ODBMUS9uSEcrbVhJei9FUkplckpIYWpXSTlDS2thaXU4Z2hCRGl6cWpHSTZScXFNWWpoQkRpU3JSZW1oQTNFTnI4d1FpVm12K2ZNYnJOMTdjT1BuajNQNVdLYmlzc0xNVHZCdy9qdlpVZkkvbnF0WktqUEYwMHNEZXVKcHoreEZGOUo3VWJ4WG9RWWgrSzd5Q0VFQ0luVk9NUlloK3E4UWdoaExnRHFxd0ljUlBOV3JidHlBWGxHc2JZSXdCUXA0NFBGajczTE1hTUhJNDZkWHpLZlYxQllTSCtPSG9NdS9mdXg2NDkrNUNkblFNQTRCeFh3Y1IvcGx5SS94bEE5ZkxmQ0tsQWVucDZrTUZnK0p3eE5oUkE5VGVVS3VIajR3TXZMeThJQWkwNkpmSm1qTzl3d096T0s1enpsMEpDUW42V3NsRkNDQ0VFb0JxUEVGdW94aU9FRU9JdWFKQ0hFRGNTMHZMLzJidnpNRG1xY24vZzMvZFV6MHpQa2tBQ1lUUEFCQVlUaHFTblRyVVhYRUJCVWNDcmdIaFJRTHdnd2xVdW9NZ21zaU11b0tpSUlNaml6d1VRQlZGQVdWUldVVUdjcXA1SkdNa2xrQUhDbmdXeXpkWjkzdDhmMHgwNm5lNlpua25QL3YwOEQwL29XazZkNnRuZXJsUG5XKy9jdXRyVTNTV0M5d0JBdktZR0g5cnZBL2pXeGVkaDJyUnBHMjI3WXVVcS9PR2UrL0g3dS8rQVo1ZDJZdTNhZFJ2V3FXcEhYNmJ2TXk4OTA3RVFRRVdyVGFKaVhuNzU1WjBBL0Z4RTlxMVVteUtDK3ZwNk5EU1VIdVFrbWdqUzZUUldyVm8xRXZFZHh5MWV2UGpPL2ZiYmoxR2NSRVEwSWxqakVaWEdHbytJaU1ZTER2SVFqVE96ZDkyaktWWmRkYVVBQitVdjMyVk9JeHAzM2hHWmpNUFNwWjE0K2RYWGtFNi9YZk9wcWtMa1JWRzliZW5Uc2E4QnJaeTlRNk9Lc1I1RUcyTjhCeEVSVFFhczhZZzJ4aHFQaUlqR0cxWlRST1BRamszemR6V2VkNUVZK1lRQTlZUHVvTHJNd2YxRzFkM3h3bUo5RXVqb0hZVnVFbTJDc1I1RS9SamZRVVJFa3dsclBLSityUEdJaUdnOFlpVkZOQTY5dUdUUnM5MXY2aGZSNS9aWHhhOEFGSjJtcmFwTG5lcnA2MVhmLzd6SmZPMkZ4VS85alFNOE5KYTIzWGJiMXdCOFNWVWZxMlM3NjlhdHcvcjE2eXZaSk5HSXltUXlJL0hoZjdXcW5yVjQ4ZUk3Szlrb0VSSFJZRmpqRWZWampVZEVST01SWi9JUVRRQ3paalUzMU0yVVBSV3hIU0NvaDJLZHVFenI4ODhzZWhxQWpuWC9pQW85ODh3ejB4c2FHdjRNSUFuR2V0QVV3dmdPSWlLYXpGamowVlRGR28rSWlNWXpWbEJFUkRRaU9qczd0NitwcWJrT3dJRmdyQWROQVl6dklDS2lxWUExSGswMXJQR0lpR2k4WS9WRVJFUWpvckd4OFJVQXB3RDRSeVhiWmF3SGpWZU03eUFpb3FtQU5SNU5OYXp4aUlob3ZPTk1IaUlpR2xGTGx5N2RNaDZQM3cvR2V0QWt4ZmdPSWlLYWlsamowV1RIR28rSWlDWUt6dVFoSXFJUk5XZk9uRGQ3ZW5vT0JYQXZnSFNsMmwyN2RpM1dyVnRYNlE5Y1JFT1NpKzlZdFdwVnBiOFhuMVBWNC9qaG40aUl4aXZXZURTWnNjWWpJcUtKaElNOFJFUTA0aGpyUVpNVjR6dUlpR2dxWTQxSGt4VnJQQ0lpbWtnNC81bUlpRVlOWXoxb3NtQjhCeEVSMGR0WTQ5Rmt3UnFQaUlnbUlzN2tJU0tpVWNOWUQ1b01HTjlCUkVTME1kWjROQm13eGlNaW9vbUtnenhFUkRTcUdPdEJFeDNqTzRpSWlEYkZHbzhtT3RaNFJFUTBVWEhPTXhFUmpRbkdldEJFdy9nT0lpS2l3YkhHbzRtR05SNFJFVTEwbk1sRFJFUmpnckVlTkpFd3ZvT0lpS2c4clBGb0ltR05SMFJFa3dFSGVZaUlhTXd3MW9NbUNzWjNFQkVSbFk4MUhrMFVyUEdJaUdneTREeG5JaUlhYzR6MW9QR0s4UjFFUkVURHh4cVB4aXZXZUVSRU5KbHdKZzhSRVkwNXhuclFlTVQ0RGlJaW9zM0RHby9HSTlaNFJFUTAyWENRaDRpSXhnWEdldEI0dy9nT0lpS2l6Y2NhajhZYjFuaEVSRFRaY0c0ekVSR05LNHoxb0xIRytBNGlJcUxLWTQxSFk0MDFIaEVSVFZhY3lVTkVST01LWXoxb0xERytnNGlJYUdTd3hxT3h4QnFQaUlnbU13N3lFQkhSdU1OWUR4b3JqTzhnSWlJYU9henhhS3l3eGlNaW9zbU04NW1KaUdqY1lxd0hqUmJHZHhBUkVZMGUxbmcwV2xqakVSSFJWTUNaUEVSRU5HNHgxb05HQStNN2lJaUlSaGRyUEJvTnJQR0lpR2lxNENBUEVSR05hNHoxb0pIRytBNGlJcUxSeHhxUFJocHJQQ0lpbWlvNGg1bUlpQ1lFeG5wUXBURytnNGlJYU95eHhxTktZNDFIUkVSVERXZnlFQkhSaE1CWUQ2b2t4bmNRRVJHTkQ2enhxSkpZNHhFUjBWVEVRUjRpSXBvd0dPdEJsY0w0RGlJaW92R0ROUjVWQ21zOElpS2Fpamh2bVlpSUpoekdldEJ3TWI2RGlJaG8vR0tOUjhQRkdvK0lpS1l5VmpoRVJEUWhkWFoyYmw5VFUzTWRnQU1CeENyVmJrTkRBK3JxNm1ETUZKanM2dEpBM3hxNDdoVkExM0pJdzJ5Z2VqcWtxZ0dReVhmK3VmaU9FYmk3OHpsVlBXdUhIWGI0YlNVYkpTSWltb3BZNDlGUXNjWWpJcUtwam9NOFJFUTBZYjN5eWl1TkFINEJZSjlLdFNraXFLK3ZSME5EUTZXYUhKKzZYa2Q2OGMxd25YY2pzendGOUt3Q2FyZUR0LzE3NE8zNlNYaTdIZzU0MVdQZHk0cEtwOU5ZdFdyVlNNUjNITGQ0OGVJNzk5dHZ2NG85UjRDSWlHZ3FZNDFIUThFYWo0aUlwam9POGhBUjBZVEdXSStoMDlWTDBmdndGK0ZlZVF4SUYrYlVDMUF6QTJhbkExQ3p6NVZBN2RaajBzZEtZbndIRVJIUnhNTWFqd2JER28rSWlLZ2ZxeG9pSXByd0dPdFJKcGRCWnRrRDZMMzdnTEkyTjF2N3FOci9GekJiTFJqaGpvMGN4bmNRRVJGTlhLenhoa2N6YVdqWE9tVFd2QW0zZWhXOHJiYURxV3VBaWRjQmsrU2NXZU1SRVJHOWpZTThSRVEwS1REV1kzQ1o1KzlCMzE5UGhiNzF6TUFiYXZaZkFjd09IMERWdnRmQXpOaDl4UHMzRWhqZlFVUkVOTEd4eGh1YXpGc3JzTzdSdTdIK1h3K2lkK25UY090V3cyeTVOZUx2OUZIL25vK2c3cjBIUW1JVFA1S1hOUjRSRWRIYk9NaERSRVNUQm1NOVNuTXZQNHJldnh3RFhmTTgzaDdGS1NGdmtBY1F5TXo1cURub05zaVdjMGUya3hYRStBNGlJcUxKZ3pWZWVkS3Z2WWpsUDdrSVBmOXVoZloyYjdMZU5HeUIycGIzWWF2ano0ZVpQbU1NZXJqNVdPTVJFUkZ0YW5KVU1rUkVSRm1NOVNqZ01uQXZQWVNldXc4RWRQaDNPcHBaNzBMVi9qK0RtYmxIQlRzM01oamZRVVJFTlBtd3hpdE5YUWJkN2YvQWE1Y2MvL1l5YU1FRm43ZGZWVGZPdzlaZnVnelZPMCtjRzNnQTFuaEVSRVNsVE53cWhvaUlxSWpHeHNaWEFKd0M0QitWYkhmZHVuVll2MzU5SlpzY0Zaa1g3a2Z2SXlkdDFnQVBBTGczV3RIMzZDbHdxLzVkb1o2Tm5Fd21NeElmL2xlcjZsbUxGeSsrczVLTkVoRVJVWGxZNDVYV0hUMkdsVGRjQXFCL1FyYm0vbWNqQ2xXRkt0RGIrVFJXM3ZBTjlMNjRaSFE3dXBsWTR4RVJFUlhIbVR4RVJEUXBNZFpqaUJGdFplbVBicXMrNEZmamNrWVA0enVJaUlnbVA5WjRHK3QrNmtrcy85RlhrWDdqWlFCNXFidUtnaXMrL1FNOGdDQjNpbFU3N29adHp2d2hxdDZ4eTZqMWR6aFk0eEVSRVExc1lsVXZSRVJFUXpCbFl6MVU0VjUrR0QxM2ZuaXpaL0FVSXpNWG9PYWp2NE5zc1d2RjJ4NHV4bmNRRVJGTkhWTzJ4c3VqTG9PZWhVL2cxVzhjRDJ6R3dFZjFMbnRnNjFNdVJmVk91MVd3ZDVYREdvK0lpR2h3NDc5eUlTSWlHcWFwR3V1UmVmNWU5RDV3M0lnTThBQ0FybHlFM29kT0dGZlJiWXp2SUNJaW1qcW1hbzJYcnl2Nks1WmZmL0ZtRGZBQVFPOXpUMkhsRFplTTIrZzIxbmhFUkVTRDQwd2VJaUthOUtaU3JFZmxJOXBLR1IvUmJZenZvTUZZYS84cms4azgzdDdldnF6WStpQUlrcW9xVVJUOWE3akhDSUxnYUFCOVlSaitldGdkTFdDdC9iYUk3QmlHNGRIRDZFOWk5ZXJWaTVjc1dkSlRxZjRNWk83Y3VkTnFhMnUvb0txdGJXMXREN1cwdEx4RFJIWklwVkpQanNieEI1Tk1KbmR5emgwU1JkR1BLdDMyZUR2MzV1Ym1CbU5NL2FKRmkxNHJ0ajZaVEc3UjI5dTcwNW8xYTU3cDdPenNIcWd0YSswbEFBNkxvbWhVZnNrdldMQmdRVlZWMVFmQ01MeXFVbTBHUVhBZ2dOb3dESDgzblAyVHlXU1ZxcDZhVHFkdmIyOXZYMXFwZmxIbFRLVWFMMTloUkZzbFZPMjRHMmFkOXYxeE02T0hOUjRSRVZINUtqYXRtWWlJYUx5YU0yZk9tNTJkbllkV090Wmo3ZHExQURBK1lqMUdPS0t0eUFHaEt4ZWk5LzRqeHl5NkxUKytvOElmL2huZk1Vbk1uejkvUnhINVJTd1dXOUxVMUxUM2tpVkxWdWV2VHlhVFZjNjVuNHZJdkNBSUZvUmhPT2owTkd2dEl3QWVpYUxvZ3J6RkY2bnFXZ0FWRytRQjhIRUFld0FZMGlEUDdObXphMVgxNFduVHByMEF3TTh0dDlidUxDTGJEN2EvaUN4cGJXMWRQcFJqTmpRME5LanFkMVgxUndBZU1zYWNEK0NFSUFpdVRLZlQ1N1czdDY4cjNHZisvUG5iVmxWVm5UQ1U0d0NBcXI2YVNxVnVHTW8renJrclJlUVFhMjE3RkVXUERQV1lBeG5PdVZkU2RoRGkzV0VZL2hVQWFtcHF6aE9STTVEOU8rZjdmcU9xdnJPdHJlMVBBSkRKWkQ1V1ZWVjEwNVpiYnZrcEFMY04xTGFJekFEd2p0enJwcWFtNmZYMTlZbHkreVlpYTFPcFZLcmM3YXVxcXM0SGNMaTF0aXVLb2h2TDNXOGdxbnE1aUd3SFlGaURQTTY1RTBYa084WVlCWEI1SmZwRWxUVWxhcng4cXVoZTlBUmUvZnB4bXoyRHAxRGZpOC9namUrZmhtM1B2aHF4N1hhcWFOdER4UnFQaUlob2FEaklRMFJFVTBKalkrTXJyN3p5eWlrQWZnRmduMHExdTI1ZC8vVzdob2FHU2pVNUxKbm43MFhmb3llTjBnRFAyM0xSYlZVZnVCcG14dTZqZW16R2Q5QmdGaTFhOUtMdisxODJ4bHczYmRxMGF3RWNsYjllVmM4VWtUMmNjK2VrVXFsQkIzZ1NpY1JlSXZKK1ZhM29RRUVselpvMTZ5Z1JtYUdxcCtZdkY1R3ZBUGp5WVB1cjZtY0IzRFNVWTJZeW1hN3NSZEFZQUVSUmRMSzFkcVdxZmpVV2l4MmNTQ1FTaFlNZHNWaHNleEc1UkZWN0FmU1ZlYWhhRVZrSVlFaURQT2wwK3Z4WUxIWXdnSE1CVlBSck41UnpENExnbDZyNmljMDlwb2o4TUF6RGM0SCs3MkVBRjF0clB4UkYwYVA1MnpVMk5zYU5NYmVyNmk3VzJybFJGTDBoSW52MWR6dnpsNkVldDc2K1B1RjUzbC9MM1Y1VjI1QTMwSmhNSnF1NnVycHFCdGorVkJGSmlzZ0p5V1R5OXE2dXJxSy8zTmV2WDU4ZWJCWlNKU1FTaVcxRTVIeFY3UUd3M3ZmOTQ4dlpiL255NVRjdlc3YXNhNFM3UjNrbWU0MlhiMzM0Q0ZaZS8vV0tEL0RrOUwzNERKYi8rRHpNUE9FQ1ZPL1lOQ0xIS0FkclBDSWlvcUhoSUE4UkVVMFoyMisvZmVmU3BVc1BybVNzaDZwdXVOdHpyR0k5M011UG91L1JrN0lSYmFOTjRWNTZHTDMzZlhyVW90dEdJYjZEZDNkT1VFRVFuS1dxMVlYTFZmVk5BRlhXMnZOeXkwVEVVOVd2QVZnbElySDhkZG4xTGd6RGIrVXY4enp2QkZYVmREcjlzNUU2aDgwa0FFNVgxYWVpS0xvSkFCS0pSSDMrQUl1cWZyam9qaUs3QXJoMk9BZnQ3ZTFkSDQvSEFTRDMzcWVqS0RySFdudS9jMjYzZ1dhenFPcTVxVlNxckJrUzF0cEZ4WmFYTzNnaUloKzIxcTRkYUp0ME92MmVoUXNYTGl5blA4RFF6bDFWbndNd3JGaEFFZGtSd0M3WmRqWU1sTHorK3VzL21EVnIxbWNBL0NhWlROcjgzNGt6WnN5NENrQUxnSU9pS0hvanUvaERBSjVjdUhEaHF1SDBJM3Y4STFYMThVSDYrMk1BT3hUc2QxSThIdjlCR1lmWVJWWGZ6TDZ2bTZpcHFYbWdzN056LzdJN1BFeWU1OTBBWUdzUmdZaGNYZTUrMDZkUC93TUFEdktNc3NsYTQrWHJmdXBKckx6KzZ4V05hQ3QrbkgvaWplOTlaVXlpMjFqakVSRVJEUThIZVlpSWFFcVpWTEVlb3g3UlZySWpveGJkeHZnT0dvaXFuZ2FnMUMzWEI0bkl4d0RFVmJWWFZmc0FwTkYvY2Y2clJiWlBBOWd3eUpOSUpMWUJjTFNJU0N3V2E3Zlc1aCszRG9BT05JQWdJcWVGWVhoZHNYWEpaTEt1dGJXMW5DZDlld0JLL3JCYmF3OFRrZDFWOVJBQUxwRklCTEZZN09FZ0NEYk00SW1pcU9nTUR0LzNseGY3M1JVRXdjZFU5ZFl5K2dZUk9jWmFlMFRCTWxocnJ3QndkeFJGUjViVHpsQ3BhcTJJMUFPNHVJdytsbHIxZmdEN2VaNjM0Y0p3cGM4OWlxSUx5Mm1yVUhZR3lSVWlBbFY5eEJoelRXN2RzbVhMdXJiWlpwc2pBWHkycTZ0clJVM05odkVmQTZBWHdLbTVyM2t5bVp5bnFzMnFlcGUxOXIrS25NTmE1OXpqeHBpakFVQlZGNGhJZFJBRUoyZGZ2NUQ5OTlWVUt0VTVVSit0dFNXL24xWDEreUx5WXNHeW1RQzJGNUduQm5zL1JPU0YzUDgzTnpkWHIxKy9mcUEvdWdMMHoyb3F0VUZkWFozcjZPam96Vi9tKy83WFJPVGpBTlprZjFjY1lJd3BlczU5ZlgwbUZvdDlEOERScW5wZlIwZkhHOFcybzVFM3FXcThmQ01ZMFZiS1dFUzNzY1lqSWlJYVBnN3lFQkhSbEROWllqM0dLcUt0bE5HSWJtTjhCdzBraXFMdEJsb2ZCTUhuQVB3VXdPRlJGTjAxbExaanNkZ0ZBR3BVOVFZUktaeVpjaXo2SThkS1BzUTVrOGwwRkZ2ZTNOeGM3WnhiYXExOUlJcWlvNHB0QXdDKzcrOHJJajlWMVpOVHFkUTl4Ym9vSXQ4RThHRHUzR0t4MlBrQTRnQWVSLytNamlGenpzV01NZldxZXArSVBGdHFPMVU5WGtSZUVwRjdTN1RUVm15NWlBUkJFSlQxM0NGVjNRTEFpbExyd3pDOHFKeDJpckhXbmljaSsrVXZHK2x6TDZOUHN3RGNJQ0lIby8vMzFJbFJGUDBFZ0FMOXo5c3h4aHliM1h4ZFBCNC9SMVgzVmxVVEJNRUZBRjRITU10YWUzWVVSWmRtby9pUWJlL2dJb2Q4MXZPOGoyV2ZMNVEvSVBhajdMOG5Bb0F4WnM4Z0NFb09tbVJ0cTZxbDF2MHFETU9OWmpRRlFYQVJnT016bWN5bjI5cmFmak5JMnh2VTFOU0U4WGg4MENta00yZk9IR2htemJNQU51UlMrYjUvbEloOFUxWHZGcEhUUk9SeFZiM0ZPZmUrdkJsUkFQb0hqMmJNbUhFemdNTlU5Vzg5UFQySFk0Q0JXQnA1azZYR3l6ZlNFVzJsakhaMEcyczhJaUtpNGVNZ0R4RVJUVWtUUGRaamJDUGFTaG01NkxaY2ZNZXFWYXRHNHNNLzR6dW1DRlhkUTBReXhwZ2hQWmVscGFWbER3QmZVTlY3b2lnNm9YQjlkc2JIMmlpS1RpMnkrNEJxYW1vT0ZwRnRWUFdWZ2JielBPOUZWZDBSL2JPTDdrWDJRbjllSDA1RC80WHFUMlZmSndFYzZwejdUaXFWK25jUUJFUHRXcUVid3pDOHZkUkthKzJocXZwL1VSU2RQSlJHUmVSSUFHWE44TW5PWk5sa2tFZEVsbWFmL3pKc3F2b3FnRGJuWExIQmdCRTU5NEg0dnY4WkVia0N3TllBL3BCT3AwOXNiMjlmbHIrTmMyN2IzS3liN0RuRVJHVG43TXNOeTBWa2RTS1IrSkdxbmlnaUMwWGtnN2wxNlhSNmdlZDVENnJxcGVsMCtqc0xGeTU4czdtNWVSb0F4T1B4N3dINGRIZDM5MndBcUttcHlYMFRYVmJtYVpUOG1zeWRPM2RhYlcydEJ3RGQzZDBlK24rK1hvN0ZZZy82dnI5bHFmMDh6K3N0blBXbXFpc0JsSXFCTzBWRUdsVDEyd09zMy9EQzkvMWpqVEUzQUZpNGJ0MjZ6eXhldkhoTlMwdkw0WjduM2ErcWp3UkJjRVFZaHUxQS84K1lxdDRvSWkycWVyY3g1b2lPam81eVp1VFJDSnZvTlY2KzBZcG9LMzM4a1k5dVk0MUhSRVMwK1RqSVEwUkVVOWFFalBVWU54RnRwVlErdWsxVjBkZlhOeEozZHpLK1k1SUtndUNicXZybHd1VWlVcU9xUmxWZnlvOWJLM0JyRkVVYkhyQ2VUQ2FyVlBVWHF1cWNjMmRWdXE4aWNtejIzeHNHMnE2MXRmVlphKzNQUmVUenZ1OGZtVXFsYnNtdGEycHFxZ0Z3c2FxK0pTTG5CVUVRVTlVRkFKWTU1NzZlMzQ2MTl1d1NoOWgrTTA5bE5ZRHBCY3NrKzk4bXQ1K3JhcCtxdnFhcWwzdWVWOVl6amxUMWR3QjZDcGVIWVhnbUFBUkIwUE8rbFNZQUFDQUFTVVJCVktTcVIyeXlZeG5TNmZUVkN4Y3VIUEJyTUlBaG5mdEFmTjl2RkpGclJPUkFWWDFEVlQrVC83WE8xOTdlL2dTeU0xRG16WnUzVlYxZDNXOEE3QXdnNDV6NzJ0cTFhKzlmc21USmFnQUlndUFjQURNQXZON2Eycm84MTBZUUJMbHBDUjI1NS9SMGRIU3N6YTdyeTMvZDB0TGlQTStEYys1UXovUCtsdDhYNTl5bHFucS81M2tQWlY5L1NVUzJLbldlZFhWMWZ4V1JsdXovQTlnd2lQZkdRSDgzblhPL0JiQlIxSnlJckFyRDhCdkZ0czlHNkhsUkZBMjBQZzVzK0ZuL2lxbytEV0QveFlzWHJ3R0F0cmEyaDZ5MUh4YVIzNnJxUDRNZytCcjZuemYwRlJGUkFPZEZVZlF0RkF5ODB0aWFrRFZldmpHSWFDdGxKS1BiV09NUkVSRlZCZ2Q1aUlob1NwdG9zUjd1NVlmUis5RC9qTk1CbnJmcHlrWG9mZlJrVkwvL3FzMGU2TW5GZDZUVDZRcjFEZ0RqT3lZMVZhMFJrWHJuM0prRnl3ZmN6eGh6QWJJWGZQUFVxZW95RWZsdFcxdmJvTThMR1FwcjdjNnFlaENBdjBWUjlPL0J0aytuMDkrcXFxbzYxaGp6OVdReWVWdHJhMnNmQUN4WnNxVEhXdnM3RVptWmZYN0l6aUxTQk9DVDdlM3RHMFhMaVVqUlFSNVZIZkJPZHhHSk56YzNiL0lMTFR0endZbklXNm82bytEOERnUHdMZWZjRjl2YTJoN0tYNWQ5THdlTTF5dGlzTi9SVFFCS0RXSU41aFlBcTRxdHFQUzVEMFJFZmkwaWU2cnFMY2FZTCtjUHlKVFMwdEppUGMrN1hWVU5nTjhDT0V4RXJwNCtmZnJxUkNMeHFleDVuWmZkZkdmMFA2L0hBWUNxTm9vSVJHVEFaK3dVZUt1d1gwRVFmQjVBWjJ0cjYyM1pSUmNNMHNZM1ZIVnJBRlVBTGdmd0NvQkxCenV3cXBhTXpkdGNyYTJ0ZmMzTnpRZkVZakhYM3Q2K1VTeGJGRVdQdExTMGZEZzd1UFg5YkYvZWRNNGQwTmJXOXMrUjZoTnRub2xXNCtVYnE0aTJVa1lxdW8wMUhoRVJVV1Z3a0llSWlLYThpUkxyNFY3OUIzb2YrRHgwelZDdXhZMFZoWHZoZnZUYzg0bGhSN2N4dm9NMlZ5cVZ1bndvMjF0cnp5ajhXWDN0dGRkNnAwK2YvcG5lM2w1VDdFSi9sb2pJUU9zQkFMVzF0UzQvYWtwVi85Y1lZNXh6WmMwZ1diaHc0WE5CRVB3S3dOSE91ZU1CWEpOYmwzdWV6OXk1YzZmVjE5Yy9wYXEvaXFMb2pzSTJ3akFzR29YbCs3NHZJbEhoY3ZQMnJlcS9qTWMzZlF4TFMwdkxYbTF0YmY5VTFkY0F6TTFmSnlKbnFPcHV4cGpYQ281MXFESG1kNE9lY0FtcTJoTkYwU2FkQ2NQd1BnQVZ1K282RXVjK0dCSHhBS0NucCtjTHVSazBwU1NUeVRwVnZRakFWd0IwR0dNT2RNNTlXVVNjcXY2SHF0NFppOFgraHY1NHRmV3FlcjJJZkNtUlNEUzN0N2N2eWpXanFwcE9weGVWUEJCZ2ZOOVA1QVpKUmVSQTMvY2JpMnhuZmQ4L05uK0JpS3lOb21pVHFMdmNNbXZ0bDBTa1dsWFBqNkxvbDlsbEJ3TjQ3NnBWcXk3cTdPenNIdWc5cUxTT2pvNVhDeGJGckxYN0FqaFNSSTRBVUt1cVR3R1lKU0xiR0dQdXM5YitGc0Q5eHBpSHl4bVVvOUUxVVdxOGZHTWQwVlpLSmFQYldPTVJFUkZWRmdkNWlJaUlNTjVqUFJUdWxjZlE4N3NQQWxyUk94MUgyTnZSYmRVSC9ocG14dTdsNzhuNERxcUFSQ0l4ZnlqYmk4Z21QL2V6WnMxNlVrVDJLSGFSdjFBOEhsOHowSHBWWFF4Z0hyRGhBdjNuQWF6MlBLL3NCODFubnkzeUdRRG5ORGMzMzlqUjBkR2J2NzZ1cnU1cVZmWFM2ZlJKNWJZNXlQRWFzaGN3ZjVidGY4NCtJdkpSVlYwUEFDS3lETUNNWkRKWjE5cmF1ajRJZ24wQXZCdkFIVkVVZFpSby9tY1k0TGt0SmZwekxMTHY0VWdiNFhPdlJQL09CWEFtZ0IrTHlKbXRyYTFkMXRvZUFHdWpLSHErdWJsNTczZzhmaXVBeDFYMU9oSFpHc0NYWXJIWSt3RGtCblgyRkpIRnVhaTJuTm16WjljQ21BV2czbHI3TW9DTXFuNHVlNzVmTFhaUlcwUU9FNUhEQ3ZyNFBJQ05Cbm1jY3hrQXNOYk9BbkNocXY0cmlxS2I4OXI1Q0lDVHR0eHl5MHNCak9vZ0Q0QllJcEdZNTNuZVBpS3lyNnJ1THlJekFmU3A2cjNPdWF2YjJ0cisxTmpZR0o4eFk4Ym5ST1I0QU1jRE9GNVZZYTFkaHY3Mzlua0FuVkVVWFFiR3VJMjU4VjNqNVJsSEVXMmxWQ0s2alRVZUVSRlI1WEdRaDRpSUtHdTh4bnBrWHZnVCtoNDlaWUlOOEx4TlZ5NUMzeU1ub1hxLzY4dU9ibU44QjFWQ0xCWmJXSUZtZnFDcXN3cVdiU2tpWDFYVlJ3SGNtN2Y4UFNKeXNLcGVpLzZMdkJ0UjFSVzUvODlrTWljWVk3Wnl6bjBubFVxVi9iRDJLSW82Z2lENEk0Q1AxZFRVSEFmZzJ0eTZJQWhPQXZCWkFBZmxMdG8zTmpiR04yYzJoSWhNQXdEbjNQV3BWT3J2ZWNmeUFId1V3THJzK2s1akRGUzFDY0JDQU44Q2tNNWtNdWVVYWx0Vi8xZzR5eU1JZ2dOVTliY0FqbytpNk5iQ2ZheTFlNk5na01mMy9jOFlZMllVYmpzY3F2clhLSXJhZ0pFOTkwcElwOVBmaXNWaUQ0UmgrR0MyWHcrcTZyTGNiSzNzVEtDUDVlM3lhaEFFeTFYMVVBQS9XYkJnd1M0aXNydXFicGhKbGtna0FzL3p2aUVpKzZKLzFvcUtTTW81OXl0anpQVHNjWlB0N2UzdCtYMEpncUJQVlMvTVBwc21YLzRBUjEzMjMxeUU0UGRFWktaejdueHJiWkMzWGU3bnpiZldialNieVJpenFyVzFkYVBJTmxXZFlhMDlEOFhOQWxBN3lQbzF3SWJuVlYwa0lqWFpkVjBBSGxiVnU3cTZ1bTU3K3Vtbk4vejhkbloyZG5kMmRsNEQ0SnBFSWpFM0Zvc2RET0JEQU40bklnZG0rL1YxY0lCbjNCaXZOVjYrN2tWUFlNVzFGNHpiQVo2Y3ZoZWZ3WXJydjQ2dFRyaGdXQU05clBHSWlJZ3FqNE04UkVSRWVjWmJySWQ3OVIvb2UvZ0wwRFV2Ykc0M3hwREN2ZlJ3V2RGdGpPK2dTbkxPMmFGc2I0ejVTK0d5S0lwdUxGeG1yWDBYZ0s4Q3VDZDdwejRBSUFpQ2t3RWM3Snk3dWEydDdiRlN4Mmx1YnE0V2tUTUFkS2ZUNmU4UHBZOEFrTWxrTHZNODcyTUF6azRta3plMnRyYjJCVUZ3bUtwZUNlQTFBTWNFUVhBaGdFWlZqWGQyZG00WUFHbHBhZG03UkxORkg3S2dxak5FQktwYUdFTlZCd0NlNTYzTmJ0Y09BTTY1K2RiYTl3TFlHOEFWN2UzdGl6RTA5U0pTbjhsa3lyN0thWXc1SHdWeGFjTWxJbDlCZG5iUkdKejdrTVJpc1YyZGM3djR2citMaU93RVlEOFIrYVB2KzhjWGJQcElLcFY2Qm9CVDFYdEY1SWptNXVidFlySFlwN0w5dmkydnpSMEFmRVJWSHhTUmFTS3lleGlHQndLQXRmYTQ3R2JMQUJTN091dEtMQWZ3OXN3b1kweHU0Q1lBQUdQTTFjVzJOOFpzOGl3ajU5eWRBQTdOWDVhZGFYTkpxZU5tdHhsby9acHMyNzgweHJ3ZndCUE91WmRFWkVmMEQvUnNXVnRiZTRLMXBYK2RaS1BzSGdad1N5YVRlZHdZczJETm1qVi9HS2hQTlByR1c0MlhyMmR4aERldVBoZVpOMTdhM0M2TmlxN1VZM2p0MHBPR0ZOM0dHbytJaUdqa2NKQ0hpSWlvd1BpSTlaaW9FVzJsREI3ZHh2Z09xclJVS3BVYXl2YlcyblNaRitnUzJYK0g5UkQ0bXBxYUw0ckliRlc5YXRHaVJVTjZaZ3NBdExXMVBXYXQvYWVJN0puSlpJNEJjSU56YnBveHhnRllDMkNtcWtZQWJoZVJwL0wzOVR6dnIwTTgzTzRBRUl2RkN2dTVKUUQwOVBTOEJRREdtQ2o3NytFQTlsUFZ6a3dtVTJyMlJFblo4NENJckJ0ODYzN2QzZDJKOWV2WGIvUkxkY2FNR1h1SnlNTUFUbHU1Y3VVMWVjdmJSS1I3NWNxVmV4VnJxN096c3kvdjVhaWUrMUJsbzhTK0x2M2Z0SFhvanhUYk56c0xCeUppQU5RNjU0NEY4RXgyMmM4QWZEWWVqMzlWVlE5WDFkZmIydG9leUxYcG5Idk1PYmREZTN2NzYwRVFYSVhzZTVEVkJDRHRuSlBDWis5a2JmUk1IbVBNQzdsWlJ0bGpid0VBNjlldlg1TjlmYnlxRnB2K2NMS0lIT0tjTzdUdyswQkVYaSt5L1hQZDNkMHR4ZDZqbXBxYWY0cklOdDNkM2NXZUlaUmJYdzBBYlcxdEw2Ri9oaGFzdGZ1THlQWEY5aG1JcXY2dHJhM3RGd0QrYjZqNzB1Z1lIelZlSGxWMC8vdGZlUFhDWXdGWDBkcG54T1dpMjJhZC9nTlU3MWowUG9FTldPTVJFUkdOTEE3eUVCRVJGVEhXc1I0VFBhS3RsSUdpMnhqZlFaVldaRWJEZ0VTa3RzeE5Ed0tBdnI2K0o4cHRPNUZJQkNLeU5oYUx2YWFxNXdQb004WjhkeWo5Sy9BREFMOFNrYk1BM0poS3BXNEdjQk9BQWErZXBkUHBCY1dXZTU0M1YwUnVMN0pxRHdEUHRiYTJ2bFd3ZkNzQVhibG5Ba1ZSOUVZUUJDSDZaMW1rUmVUajdlM3Q2d0Fna1VoczA5N2V2bUt3dmdHQWlNekwvcnQwc0cxekNwOUxCQUF6Wm13WVNWNlNIMWMzYytaTVZWVXRNOEp1Vk05OXFLSW8rajZBNzJkbmJaM3ZuSHRmS3BWNk1yZmVXdnR0QUY5eHptMFl4QW5EOEtFZ0NOb0JuSnFkcFhSMmZ0OVNxZFNiQXh5eUJVQjdkWFgxSEFEL0QvMkRTZzRBVkxVSHdIK0t5SDltdDYxVzFic0FiQmprVWRXNUFONVl2SGp4bW14ZkhpOTJrQ0FJY2pOMUhvbWlhS0QrUUVTK3BLb21HMDIzQ1d1dEF6WkUxeFU3MXNtcVd2S0tmQ2FUK1hSYlc5c2RBL1VoNzFoREdsU21zVFBXTlY2K3J0UmpXSEhESlJOdWdDZW43OFZuc1BMNnIyUHIvLzNHZ05GdHJQR0lpSWhHRmdkNWlJaUlTaGlyV0kvSkVkRld5cWJSYll6dm9KRWlJbGNNWlh0VnJSdHNKbysxdGxsRURsSFZmeXhhdE9qRmN0djJQTzl3RVRtN3I2L3YzYkZZN0NwVjNUb013Mkgva0VkUmRIc1FCSUV4NWlmb2YrN0hKbGZPckxVN08rZjJpc1ZpRDJianBORGUzcjZvV0h1Kzc4Y0t6OTFhTzB0RTVxdnFiVVYyMlFQQXk3a1h6YzNOMWFxNk90dkdGV0VZYnBneEZJdkZMclRXZnJLbnAyZW5ZZ015ZVdJaWNqZ0FpTWczcmJWWFIxSDBBSWIrWEJNUmtSTlV0Y2NZODJpNU8xbHJIMEUyZ204TXpuMVlrc25rUE9mY09TS3l4RG0zT3JlOHBhVmxUeEU1M1RsM1ZYdDcrN0s4WGRRNWQ1VXg1anBWN1ZtelpzMDFSWm90eGdCNGw2cmVtdnMrVWRXUFJsRzBTY1FoQUFSQjhLL2M5MXlPaURRRFdHU3RiVkhWdzBzZFNGWDN5c2E2bmV2N2ZrK1JUVHBTcWRRdEFKQS9VMmc0QnRzL096dHVjdDF0UVFER1IzUmJ6K0lJSzY2OUVPbmxMdys0M1hqWC9kUS9TMGEzc2NZaklpSWFIUnprSVNJaUdzRG94bnBNdG9pMlV0Nk9icXM2NEZaa0dwb1kzMEVqSW9xaUlUMEoyMXI3NmtEckU0bkVOZ0IrQjZCS1ZTOGNZbmR5ejhWWkdvYmh4VVBjdDVoMEdJWm41VjRFUWRDa3FpMnFha1VrQVBBdUVabmxlUjR5bWN5Y0ljVUhaYW5xNFNMaUFmaXo3L3Z2RlpIL0ZwRVY2SS90bWcvZ09nQm9hbXFhWGxOVGMwY3VKZ3pBSjVxYm15L096WjVRMVdia3pYd0IwS21xTnhiTTFwRWdDTDRMWUZjQVQ2RC8rVEtIV211WGlNaDFxdnF6S0lyZWNNNzl4aGd6NEl3SjMvY3ZRZi96WHE0cU1ndW5GQ01pN3dVd0RjQmxJM2p1ZzZrQmdOV3JWNWYxQzdHMXRmVVphKzN4cW5xZTUzbi9Eb0xnVHVmY2JTTHlJMVZOTFYrKy9Oejg3Uk9KeERZaWNnNEFpRWpOOU9uVEx3ZndQNE1keC9mOUQ0bklOcXA2WDVubnNaRmtNamxQVmJjSDhPdnNiSzFUUzIyYmkwOVQxUk5MWENTL0c4QXR3K2tIVWI0eGkyNmJ3QkZ0cFJTTGJtTkVHeEVSMGVqaElBOFJFZEVnUmpMV1EwUlFYMThQWVBKR3RKV1NpMjViWnk5SE92Nk9TamJOK0E2cXVDQUlEc3dPVE95Z3F0OUlwVkovTHJKWkx3QjRubGRzY0drdWdPNzI5dlppenhUWlNES1ozRUpWWndNb0oxSU1BS0NxTjR2SW5pS3lYbFdmRkpHZnErb1RxdnF2VkNyVkdRUkJ1VTNseEVUa0pBQnJlbnA2ZnVONTNweXFxcW92WkkvbFJPU2hkRHA5ZmlLUkNEelB1MGxFZGdmd1hWVjlVVVN1ak1mamR5V1R5VTkxZFhWMUEvQkZaTVA3bFgxVzBvWW9QV3R0TTREdm9mOGlhL3ZLbFN2M25UNTl1dWQ1M21jQm5BemdPd0MrWWEyOTFUbDNSUlJGdnluVzRYbno1bTFWVjFkM09ZQmpWYldqcDZmbmEwVTI2d1V3dlhCaElwSFlHVUJNVlo4ZHlYTWZTQkFFdTZ2cU93R3NXN1pzV1ZjNSt3RElSRkgwU3dDMytMNy9XUkg1c1RFbUYzZDJ6ckpseXpaOER5VVNpVzFpc2RnREFCcFY5UklST1JUQUNVRVFyQXZEOERSc09tTnF5MXdjbTRoOFRsV1hSbEYwZnhBRWU1Ylp0dzFVOWRNQWtNbGs3bXByYTNzSXdLOUxiWnQ5RnRCSnFqcDdrUGc0b3MwMldqVmV2b2tlMFZaS1lYUWJJOXFJaUloR0R3ZDVpSWlJeWpCU3NSNXIxcXdCQU1SWHQwM2lpTFpTRlByeUk0aXZQeGFaUGErQm16YndRM3ZMeFBnTzJzQmFXL1E1SEFPb3kzK1JUQ2FybkhNSEF6Z0Z3QWRFcEEvQWFWRVUvYURZenFyNmRIYm13ZFhXMnZ0RnhHVlhOUUhZVjFXTFJvY0ZRWkFFOEFkVlhRR2d5em0zaTRoc29hcC9LN2ZqbVV6bVM3RllMQjJHWVJ2eTRxV3N0V3V0dFFCUW5YdGRiSDhSTWRsenVNRmFlNjJxWHBHTjE3b2lPeXRsWVZOVFU3eWhvYUgyelRmZjdPN3M3T3kyMXY2M2lOeVE3ZlBSMmVjQ0lRaUNYUUNjcXFyUHgrUHh0d0JzQ1dDaldLOUVJakhIR0hOUWRxQmhmK2wvNDI0VGtSUHlucGR6TFlCcmZkLy9zSWljQ3VDem51Zjl0N1gyVVJHNUlnekRPd0dZbHBhV2R4dGpQaVVpL3cxZ0N3Qi9CZkRKWXM5aFVkVkZJbktrdGZaWEFKN0tMcTRTa1k5bC8vOXhhKzJKSTNudUFKQk1KbmR5emowRjRGVVJ5YzAyMmtORXFsWDEzbUpmbzFLYW1wcHFwaytmZnBTcW5nT2dWbFh2RTVFOUFGeHJyZjJ5TWVaRDZYUjZwakhtYmdCekFGd1VSZEhGeVdUeUd1ZmMzMFRrVk52L1RYSk1YMStmcTZxcXVncjl6OVQ1SUlBTzMvZmZCK0FJRVRrRmdNczc5UDFCRUpTSzB2TUFMQU9BNXVibUJnQmZVTlhYMnRyYUhobkt1WTBEdng3Z0hBdDVRL21acGZGanBHdTh1cnE2RGRGdGt5V2lyWlJjZE51TUwzMEg2Nlp0ellnMklpS2lVY0pCSGlJaW9qS05US3lIWXYzU1A4TThldmlVbWNHek1ZVjVjeEhxLzNraTF1MTVMZHkwWFRlbk1jWjMwRVpFNUx3aDd2TDEvQmM5UFQzYlZWZFgzNmlxMDFYMWJtUE1XYTJ0clUrWDJqbUtva2V0dFJlSXlERUFqZ0JndFAvQkpHc0IzSmZKWklwR1ZLWFQ2YWM5ejVzcEl0c0JnS3IyWmk4V0R4cWpsZFBlM3Y1RXNlV3Fla1gyM3dIM0wxeWZ5V1QrTENLZjZPbnBPVCszYk1tU0pUMEFOandqcGF1cjY0OTFkWFhYOS9iMlhwci9mS0l3REwvaSsvN2ZqVEduQTloVlZlOTg0NDAzZnBsOXpzMU4yVWk1V2RuTisxVDFidWZjWmFsVTZ1L0YrcGFkTmZYbmxwYVdQWXd4WjRySVVRRGViNjE5T0pQSmZOb1ljMGUydmVlY2MyZW1VcWtic2ZGZ1JQNTVuZ05nKyt6ZzBoRjV5OWNDK08zNjlldXZxNjZ1Ym96RlloMlZQUGZDZnJTMnRyNW9yZTBUa2Z6UjdUV3FlazlQVDg5SnhmcGVLQWlDandQNG5LcCtCRUE5Z0RZQUIwZFJkSGRqWTJOODVzeVpYd0t3aDZwKzNQTzhId0NvVWRXdlJWRjBhYllQci9pKy8wRVJ1VU5FUGdEZ0g4dVdMV3VlTTJmT3UwWEVVOVVPQUtlS3lBRUEvaDZHNFViUDcxSFZid01vK293bkVmbG03djlyYW1wT1F2OTdmaDVLZkYzR3NadWNjd3ZMMlREN05hY0phcVNpMnpZTTlOVFdvdWZwMWtrVjBWWkszNHZQWVBrUFRrZnN1QXRndG0rc1ZMT3M4WWlJaUFZdzhKTUFpWWlJYUJPdnZQSktJeW9TNjZId1huMFlkVzNud2F4OXJoSmRtOEFFNlczMlFWZkxOK0NtN3piNDVwdGFyYXJITFY2OCtNNzk5dHR2S282V1VSNXI3ZVVpY25vWWhrT3FkYTIxcjRySVg4SXdQRHEzTEFpQ2ZaeHpyNlpTcVdjcTM5Tk5tT2JtNWxoSFIwY2ZObzNPR25XSlJLSyt2YjE5WFNYYkRJTGdWZ0M3cWVxVHF2cW81M2wvSE1KemN3QUExdHFkQVp5dHF2ZWxVcWs3VzFwYTlqYkdlRkVVL1JVVkdrUVlpWE12UVpMSlpLeXJxMHVHOE53ZUFJRHYrOGNiWXk1SC96TnEvbDhZaGcraHlQZE5FQVFuQVRqUE9YZGtLcFY2dUhCOWRrRG9TZ0QvQ3NQd3VtTEhhbTV1YmlnMk02b2N5V1J5ZStmYzdhdFdyZnBRM2l5dGtuSnhiYzY1R1pzYjEyYXRYU1FpMjRWaHVQVVE5OXRmUlA2c3FvZEhVWFI3dWNjQzhHWVVSWHNQcTdNMExsU3V4bnViaUtENnVYYXN1K203U0w4NmRXWnNtOTE4VkIxOUZtVHJIVGEzS2RaNFJFUkVnK0FnRHhFUjBUQXNYYnAweTgyTjlmQ1dQNDY2MXROaDFpN0ZPTGllTy9iRUlEUER4L3IvdUFxdVljNVE5c3pGZDl3OFVsMGpJaHFIdkdReWFWcGJXL3NHMjNEdTNMblRGaTlldkdZME9sVkNESGt4Z2tUaldTVnF2SHp1dVVYbysra2wwRld2Ylg3bkpoaVozWVNxejUwUHM5M093MjJDTlI0UkVWRVpPTWhEUkVRMFRKMmRuZHNQTDlaRDRTMS9BZzFUTnFKdFlHN0wrVU9KYm1OOEJ4RVJFVlhVOEd1OFBLcklMR2xEMzVXblQvcUl0b0hJN0NaVUhYY0J6TFk3RFhWWDFuaEVSRVJsTW1QZEFTSWlvb21xc2JIeEZmUS9rUDBmNWUrVmpXaHJQWjBEUENXWU41OUNiZW9jbU5XRHBtT3RWdFd6Rmk5ZWZPZG85SXVJaUlpbWh1SFZlSGxVa2VuNEo5STNmM2RLRC9BQWdDNWJndlJ2ZmdqM2F1ZFFkbU9OUjBSRU5BU2N5VU5FUkxTWmhoTHJ3WWkyTWcwZTNjYjREaUlpSWhwUnc0MXV5enlUUXZybTcwTGZlR25rT2plUmlNRHNQQSt4WTg2RjJXYjJZRnV6eGlNaUlob2lEdklRRVJGVndPQ3hIb3hvRzQ0UzBXMk03eUFpSXFKUk1hVG9Oa2EwRGFpTTZEYldlRVJFUk1QQXVEWWlJcUlLR0RqV2d4RnR3MVVrdW8zeEhVUkVSRFJxeW81dVkwVGJvQWFKYm1PTlIwUkVORXljeVVORVJGUkJ4V0k5R05HMm1YTFJiZSs2Y20ybVlaY3ZNcjZEaUlpSVJ0dGcwVzJNYUN0VDhlZzJSclFSRVJGdEJnN3lFQkVSVmRqYnNSNTZvTGY4aVJnajJpcWtlc3VscHZmTkErTW40Ly9HdWl0RVJFUTA5UlNOYm1ORTI3RGtSYmN4b28ySWlHZ3pNYTZOaUlpb3d2cGpQYnBQcVZwMjk5T01hS3VnM2pjYk00cXJlMzZFZVdQZEZTSWlJcHA2Tm9sdVkwVGJzT215SlVqZit2MTArb2w3ZjhpSU5pSWlvczNEbVR4RVJFUWpvT3ZIMkVlZCtYK0E3c3FJdG9weUFKNDBncVBqSjJISldIZUdpSWlJcHA1Y2RKdDdKcFhzdS9tN0hpUGFoa2RWVlFUL3pLUXpSemZkOVN6ck9pSWlvbUhpVEI0aUlxSUtXMzhWM3FNWlBBZzREdkJVbmdHd2wxUGMyblU1ZGg3cnpoQVZTaWFUVzFocjN6VjM3dHhwbTlPT3RmYUdJQWlPcmtTZmdpQjROM0t4UXVOTU9lOVRjM056OWVhK240bEVvdDczL2QwS2x5ZVR5YXFXbHBZOUI5dC90UHE1T1lJZ1NHUy8xa1UvNHlVU2lUblcyb09hbTVzYlJybHJRelovL3Z4dGs4bms5bVBkRDZKU0d1Zk1lV3ZkWmYvejdkNGZubVk0d0ROOElpS0E3R1U4NzdablA3SExPOGU2UHpSODF0cHZCMEZ3MDNEMkRZSWcwZFRVVkZQcFBwVXlkKzdjYWI3dm45SFMwcklmQUxTMHRMekQ5LzMvR0szakY1QWdDSDVqcmIybnNiRXhQbElIU1NhVE8xbHJUeG1KdHNmWit6bXFacytlWGV2Ny9xRXRMUzE3REdXL0lBaVNRUkRzZ3hLVEwxcGFXdlpZc0dEQmduTGJzOWJPYW01dTNxN1l1bm56NW0zVjB0THlqdnhsZSt5eHgweHI3YXpCMnZSOS85Q0J0clBXN2g4RXdRSGw5cE5HMXJqOHNFZEVSRFFScVVMV1hZV1BBUGdKaEg5alIxamdhbkJEejQ5d1NzMHBlSHFzTzBOVGdwazNiOTZNK3ZyNldjNjViUUhza01sa0htaHZiMzg5ZnlOVjNVZEU3cTZ0cmQwUHdNUERQWmlJZkY1VjB3REt2bURpKy81bHhwaHR3akQ4WEc1WmRxRG9sOWJhMDZNbytuNngvWUlnYUFPQU1BeGI4cGNuazhtcUZTdFdiUEp3OFhKMGRuYjJBUmd3dThqMy9STkU1TktXbHBaRDJ0cmFIaXUxWFR3ZVAwZFZ2eGdFd2ZGaEdQNWhPUDN4UE84MkFMc3ZXTEFnV0xodzRhcmNjdWZjOFo3bi9UZ0lncFBETUx4NnJQcVpUQ2JyQUd3QllBdm4zQXhWblNraVc0bklUT2ZjMWlLeUxZQnRSV1NiVENaellsdGJXMVRZaHFwZUtDS0hKUktKQmUzdDdZdUt2QWRmRUpHdnh1UHh3d0Q4YnBEK2JPK2NPMmZObWpWbkxGbXlwQ2QvbmUvN0h4YVJaS2w5UlNRS3cvRCsvR1dKUktJK0ZvdGQ2NXo3WGlxVlNnMzhiZ0RWMWRXUHFPcldBTFllYkZ1aTBhYUFkQjdTOUJIei9OUGZnUmltbzFTQUFDMlEyTlZMUDlsNHlwemZkckt1bTVnK0RtQVBBRU82UVdYMjdObTFxdnJ3dEduVFhnRGc1NVpiYTNjV2tVRUgrMFZrU1d0cjYvS2hITE9ob2FGQlZiK3JxajhDOEpBeDVud0FKd1JCY0dVNm5UNnZ2YjE5WGVFKzgrZlAzN2FxcXVxRW9Sd0hBRlQxMVZRcWRVT3A5Yjd2SHduZ2NCRTV0N096czN1bzdaZkxPWGVsaUJ4aXJXMlBvdWlSU3JZOW5QZHpOTFcwdEh6S0dQTy9JdkpRR0lZWFY3THRXYk5tYlNNaXYxUFZ5d0NjWGM0K2pZMk5jVlc5VlVTMm5EOS8vdnhGaXhhOVZyaU41M2szR21QaXlQdVpBUHB2S0txcHFXbUtvcWlqWUpkcmFtcHF0Z093ZDJGYnRiVzEzeFNSZllHM0k4K3JxNnV2QTFCMCt6d3R4cGpmcWVxSEFmeWx4RGJmVk5VYUFQZVhXRStqaUJlZ2lJaUlLcVQ3R3V4dGdCOEIyR21zK3pJRmlBZyttQUYrMW4wRmpvbWZpc1ZqM1NHYWZKcWJteHRxYW1vV0lYdnhYVVJFVlNIU2YwM1A4N3pqQWR3NDFIYXR0VHVycWgxc094RnA5SDMvMElHMmNjNzlxNzI5ZlJrQUdHTStvS3FOQlczYzRaejdOb0NMVzFwYWZ0M1cxbGJzbHZPaWQ4ODY1MzQxYytiTVR3N1d6MkptekpoeFloUkYxdzYwalRFbVZGWHhQTzlQMXRwUFJsRjBiK0UyMXRwbVZmMGFnTFhwZFBxcHd2Vys3NThoSXQ4WTZEaXEra1ZWdmRBWTgvZXFxcXByQUJ3QjlBODhpTWdGQUY1Y3QyN2RMMGF5bjlsdGRnQndDNEI2QVBVaTBxQ3FEU0l5VFZVM2ZDNFRrUTNmWTZyYWE0eFpxYW9yQUt3QThMSXhacFBaUWdzV0xKZ2hJaDhGOEZDeEFaNnN3d0NzNk83dS9tT3BjODNKWkRLZk1zYWNQSDM2OU5rQS9ndDVBM2JHbUVNQW5GUnFYMVg5Q1FvKzdCdGpXbFQxY0dQTVFVRVFmREFNdy9iQitrQTBYaTA5Wk03ZU1QSWpnVFNOZFY4bURSRVI2QWVoMVQ5YmN2Q3VqRzZiUW1iTm1uV1VpTXhRMVZQemw0dklWd0I4ZWJEOVZmV3pHTUlOTVFDUXlXUzZqREZBOXBwb0ZFVW5XMnRYcXVwWFk3SFl3WWxFSWxFNE1CR0x4YllYa1V0VXRSZEFYNW1IcWhXUmhRQ0tEdkprLzNaL04vdnlQR3Z0T1VNNWo2enZSVkYwNFdBYnBkUHA4Mk94Mk1FQXpnVlEwVUdlNGJ5Zm95V1pUTzZrcXRjQjJFSlZrOGxrOHFiVzF0Wm5COW5OSkpQSkFXY1dkblYxUGRmUjBkR2JUcWU5cXFvcVpHL01Lc3ZNbVRNdkFkQUU0T0JGaXhhOWxrZ2t0bEhWYlJjdVhMaHdnTjA4My9jL0t5SVhpVWk5dGJZNWlxSTNTbTJjblVsVm4zMjVBNEE2My9mM3pkdGtsb2hza2I4c25VNC91MmpSb2hmTFBZOHMzdWd3am5DUWg0aUlxQUkyUkxSTmlCazhBbmh4UUFSSWQ2UC9NVGNUVW45MG00ZmZkMTJPQTJ2UHdQTmozU0dhWERvNk90WUdRZkI3OUQ4MklBUGdkRlc5eWpuM2E4L3pYbjNqamVGbDlLanFoNDB4MTVleDZRSEdtQUVqRUl3eEExN2NhRzF0WGUvNy90bkdtSnVNTWQ4QjhKa2hkUFYyNTl5R082cEZaRDhSZWErcS9sUlZYeW5SbjRNQUJBRGVHcXp4TUF4Ymd5RDRNSUFIQWZ5K3BhWGw0MjF0YlgvSzJ5UUc0T2NpNG1VeW1TUGIyOXVYRmpuZVkrZ2ZYRDhEd0s5Vk5UZEw1Tk1pc3FPcVhtNk1DY013YkErQzREc0F6dkY5LzlKVUtwV0t4V0pub3Y4dXhvTVdMMTY4WmlUN0NRQlJGTDBTQk1GcjJlK2wxUURXWlA5YkRlQWRBTDZzcXN0RTVCam4zSXRkWFYwckJ1b1gwRDhES0pQSlZJdkk1d0RFVmZWbnZ1OXZtVnVmU3FYV0FNaFlhOThqSXJ1cDZxK3FxNnQzOEgxL2s3WlNxZFR6eUdhTXBsS3BIMXByZHhXUnQyUytkQUFBSUFCSlJFRlVVNnkxUDQyaTZOamNPbFUxQUZ4UFQ4OFdoVzNFNC9FM2kvVXpsVXI5UFFpQy93SndoNnIreFZxN2I1RzdVSW5HdmM1UE5MM0h3WHRRSmtTOWx5VUM2RVNJRHhZRFlDL2p4VzU5N3JBNW45emxqcVdzNnlZL1FYOXQ5VlFVUlRjQi9UZGc1QThJWkdjUmJMcWp5SzRBQnJ5WnBKVGUzdDcxOFhnY0FLcXppOUpSRkoxanJiM2ZPYmZiUUFNU3FucHVLcFc2dkp6aldHdEwzWFFCQUlqRllqL096dFM5UWxWN0J0cTJGQkg1QndBRVFmQkxWZjFFR2R0LzJGcTdkcUJ0MHVuMGV3WVpjTmpJNXJ5Zkk4eHp6djFjUkxaUTFXc0JmTUU1ZHd1QTl3RW9PU2pqKy81MFZmMzNRQTNIWXJFRkFCYUpTQlVBR0dQS0d2aXoxbjVJVlU4SGNGVVVSWGNERU0vekhnU3dSVEtadElXejBwcWJteHZpOGZpeHF2b2xFZGtOd0FzQUxsNjFhdFdBOWFHSVhDOGk4NEVOZFpzWVl6Yk14aW0ycktxcTZpd0FSV2Y5RDNDY21FNkl2eTlUdzhRcFRFYVp0ZmJiSXJKakdJWkR6a0lQZ2lDeGV2WHF4WVhSQmlObDd0eTUwMnByYTcrZ3FxMXRiVzBQdGJTMHZFTkVka2lsVWsrT3h2RUxXV3QzaUtMb1pRQ1lQMy8ram0rKytlYnlaY3VXZFZXZzNmL0taREtQNSs1V0xSUUVRVkpWSllxaWZ3MzNHTmxJazc0d0RIODkxSDBiR3h2amhkTnJneUQ0aEtxdWlLTG8wV0w3SkJLSjJhWE9aeUxKZnMvOWg2bytXZUlPNGNuS05EYzMxM1YwZEhSaGtFZ2FtcndtVkVSYnJCNW11M2ZEYlBkZW1HazdBV0tnNjErRGUrMmZ5THo4S05DemNxeDdPRHlDdVl4dW81RVNodUdwQU9EN2ZxT0luSzZxYmZtUlhkYmFnL0gyaDFxb2FsSkVZSXo1Z0xWMlE5U1VpS3dNdy9CQkFQQTg3NWErdnI3N0JqcHVMQlo3RWNCTjZYVDZhd050VjFWVk5lZ1BiaXFWdXNWYWU0YUlIT1g3L3RXcFZPcnZSVGJiNUJOYUZFVzM1cjhPZ3VBS0FPOFZrUjlHVWJUSlRJeEVJbEZ2alBtQ3FyNjBaczJhTzByMXA3R3hNVjVYVnhjRGdPN3U3c1hWMWRWSEdtUE9WdFdPL09mRjFOVFVuQ1VpN3dKd2NWOWYzOS96MStYKzlvWmgrSGdRQk12UlA4anpoOXhGb2lBSTVnT1lGa1hScGNsa3NxNjV1YmxCVmE4QXNLaTN0M2RKOXZrOFo2cnFMVDA5UFk4MU56YzNyRjY5T3BOZnMxYXluN24zT0F6RFR4ZStIMEVRbklUK21URXJuSE5udDdXMS9iVmdFeThJZ2xOVTlUZTVHanZIT2ZjTFk4eUcyVllpOHZQY0xLQnMyKzhKdy9CeEFKL1ByajlTUkk0czluVnBhbXFLNTM5K2lhTG9WR3Z0YmdBT1RDUVNqWG1EVnpzRGVLV2pvMk9UaTBSQkVCUnJHZ0FRaHVFZmZOLy8zK3dBNXdYSXpxZ2ltZ2h5RVcwSzd5Y1RaWURITkd5QitPNUplRnR0aTk2bFQ2UG5tWGJBamYrUExBSU5GRlUzTUxwdC9Fb21rM1d0cmEzcnk5alV3d0NmazYyMWg0bkk3cXA2Q0FDWFNDU0NXQ3oyY0JBRUcyYndSRkZVTkNiSzkvM2wyZGtqR3dtQzRHT3FlbXVSWFRZaElzZFlhNDhvV0FacjdSVUE3bzZpcU9qZnkwcXcxcDR0SWtlbzZnVlJGRjJ5dWUycGFxMkkxQU1ZTkk0c3YwNG84SDRBKzNtZXR5R3FkNks4bjhXNkV3VEJEUUQyVmRXZlJsRjBZaEFFYXdHY1lhMjlLb3FpRTFIaTRibHIxNjd0bWo1OStsZnlGbDJFL2h0eXZnOEFxdXA1bnJlbXVibTV3Zk84M094cUtmWE13NDZPam5VQU5QdmNudHNBL04wWWMxcDJ0UUk0VTBUdVVkV2JBUnlFN0IyWUlySkxQQjVmaHY1RWdhZFU5ZlBHbUYrMnRyWTZESEw5S1lxaS9PakRhd0hzRzRiaHZMeGx0NnZxZGxFVURSVFh0b25zTmRQOHIvR3VJb0lnQ0FwamlsOE93L0IvaHRJMmJiNEpVWnlNRWVhSkZqRllubWdRQkVrQWp3ZEI4S24xNjljL1dsMWRIYzJhTmV0dnk1WXRPd3liY1JGOC92ejVPNHJJTDJLeDJKS21wcWE5bHl4WnNqcC9mVEtack1xTzBNOExnbUJCR0lZRGpyb0RnTFgyRVFDUFJGRjBRZDdpaTFSMUxZQWhEZkw0dm4rc2lGelMwTkR3M3R6MHhtUXlXYWVxVjRpSStMNmZTS1ZTRzkzWmFLMDlHOEM1UVJBY09keDgrZkZDUkE0eHhsd040RUFBSXpMSUV3UkJJcFBKVEM5M2UyUE00dnpwcTc3dkh5b2k4d2JhWjRDMmJpajJjNWxJSkpwanNkaENhKzNoVVJUZG5sdWVUQ2JydXJxNmlqNzBPRjl0YmEwcnN6aW1jV3hDUkxTWkdwaloreUcyeC8vQWJMc1hwSFlid09TVkFOMHI0RlkraGZTL2Y0Yk1zN2NEZlFQZUdEUWVNYnFOeG95SS9BTDlINzRLWFZUd0lib1Z3THVBL3RrMUFBYjgvUjhFQVZSMVhZVnVCbEZWUFZkRS9pZ2lYd2V3ZjhIS0dwUXg4MFpWNjBXa1pDU0Y1M2tuQTloYVZVOGE2R2FubVRObjNnN2dQd3VYeDJLeEYyT3hvaDlQTG96SDR4dEZrUVJCY0ZBWWhnTU9sT1gxdXowZWorK2FlNTI5MnhRQUlDSkh4ZVB4b3dDZ3BxYm1rV1hMbG0ySXJSanBmaWFUeVhtcWVyV3E3Z2ZnUmxVOXM2MnRiYU42TVR1NGVCUDY3enJkRy8zUmFZWFNxcnJSUlIwUjJRdkF4NEQrdWw5RVBxT3FUMmEvWHd1ZEJHRGVraVZMZWd1V08yUE1FWmxNWmtaN2Uzc24wSDh6bDRoOFVGVWZLblpPQUZSRXFrdXNReXFWdXNGYXU4b1ljMWVwYllqR283Y2oyblNuQ1pGT1l6eE0yLzl3YkhIdzV5QTF0VWl2ZkExdmZPOHI2SjBJWXlaNTBXM1BIVHpubUYzdVdzcTZiaHhwYm02dWRzNHR0ZFkrRUVYUlVhVzI4MzEvWHhINXFhcWVuRXFsN2lteVNVeEV2Z25nd1NpSzdnS0FXQ3gyUG9BNGdNY0J0QlRaWjFET3VaZ3hwbDVWN3hPUmtyRmNxbnE4aUx3a0lwdEVzR2JiYVN1MlhFU0M3SVh1UWFucUZ1aVBXdDJJNy9zbkFQZ1dnSWVjYzNlVTIxNitkZXZXM1Zsc3RtOFloaGNOdGEwY2ErMTVJckpmL3JLUmZqOUhTblpnNlZoVlRSbGpUZ0VBRVRuSE9mYytFZmxDRUFTWk1BeFBScEdCbm13TmUwVmVXMmVJeU90aEdGNEJBRUVRSEFpZ003K2VSSkVhTUdmZXZIbGJWMWRYNzJ5TWVVQkU2bFgxWnVmY1ozM2ZueWtpdWVjUHJnYndFV3Z0cWJsbmFLcHFQWUEvQUxneWlxSUg4dnJ6ZHdBUHFPcHlZOHlKMmNVN0FJZ0ZRZkIwZHQ5dlJWR1VxL24rRE9DNWdtN2RKU0tieFA5bTIvK0FxZ3JlL2hsczhYMC9uVzNYaU1pR0lqajcybUhqOFlVa3l2aGNRWlhIUVo0S204cDVvdG4rSHk0aTJ0dmIrL2VubjM1NmhlLzdseGhqcnNpTmxDOVlzR0JHTEJiN2JvbmRYNCtpcUdnRzZhSkZpMTcwZmYvTHhwanJwazJiZGkyQWpZb0pWVDFUUlBad3pwMlRTcVVHSGVCSkpCSjdpY2o3VmJVaVdhVEdtQ2NBYkZGZFhYMW5NcG5jdTdXMWRYMXJhK3Q2YSsxeEl2SVhFYmthZWZFbzF0cURBSHdUd0NzaXNzbWRzTmJhZTVCM1YvQXcrM1JjYTJ2ckMwRDVVM2NISXlJL0RNUHczQ0xIZWdmUVB3ZzQzTGFESUdncWZJNUFUanFkZmc3QWRaN243VFdFSmpmNldSS1JvMFZrV004VjZPdnIrd09Bc2dkZm5YUFB4ZVB4YmN2WTdua0FSYytaSm9ZSkVkRm1xdUc5OHdoVXZmdGJrTHJ0K2lNN0NpOU94TGVDMldFZlZHK1ZRRi9EYktTank0SE1aay9BSEcyTWJxT0tzOWJPUXYrc0JlUnUxaEdSbmEyMTd3TDZzNnV6bS81WVJDNEVnRXdtOHhGanpNM091VU05ei9zYkFEam5maW9pTytTM0hRVEJGYXA2L0VESEY1SFBXMnNIK3VCL1RoUkZWNVp6THFsVTZoNXI3ZW5HbUdJWCtXdEZaTkMvNGJrUGd5THlNUUFiUlcwMU56YzNpTWdacXJwczdkcTFnejJuNkZiblhLcllpbXhOY1N5QXg1eHpBOVZweFM0MEhCQUVRVzcyVlA2TkhWYzc1N2JLTzhZaHF2cE9WZDJvSmhXUndwaTFFZWxuOXZ2cWRGVTlUVlgvcGFwN0ZabUJMOWJhTHdMNGpvakVuSE5ucGxLcG9oRWFxcHFKb21pajV4SUZRWEF5c29NODFkWFZwNk0veXUyc0tJb2VMdEtmUTdPeE41dGM2R2h0YlgwTDJRL3FpVVNpSHNDdjBIOEJybWhFanFxdUJIQ0l0ZllTQU9zQWRCYk9DSXVpNkxmRjlpVWFyeVppUkp0VXh4RnZmaGZNRnYyLyttSmI3NEQ0L0QwbnhpQVBnRngwRzJKVnYzL3VzRGtITXJwdC9LaXBxVGxZUkxZcEZkdWE0M25laTZxNkkvb0hNKzVGd2QrWUlBaE9RLzl6U1Q2VmZaMEVjS2h6N2p1cFZPcmZBODBNTGRPTllSamVYbXFsdGZaUVZmMi9LSXBPSGtxajJkbXdaYzFJeWQ0WXM5RWdUeUtSbUcyTXVWcFYyNXh6aDNtZWR4SEt1RlpZcUtHaFlXZjBSNzdtanJWVVZUZHJJQ1Y3UGFmTk9WZnNnK0NJdkorVjF0emNYRjFUVTNPMWlCeXZxaDBBUHBLN3NiYTF0YlhQOS8yUGlzZ0RBUDQzQ0lLNjExOS8vWCtIbWp5VXlXU2VNOFpjQmdBaThnNzBUdzc0azZwR0Jac2VLQ0l0cXRycmVkNnIyVHJhRTVFZlovZnRWdFhsQUZhbzZwTUFySWg4TTVsTTNwT05RRnNZUmRFaFJiclFoUDdyVTVjNTUyNHd4dFFBK0lhcWRxcnFEUURnbkZ0a3JmMFRnUGNDZ0tyQ1dwdC9nM3R1MldYWjdmZHBhMnVMc3YxNlFFUTJ6T1lTa2N0ek42NkZZU2dBTm55V3NOWjJBSGdyRE1NRGM4dUNJTGd2MjBjYVpST21TSmtncG5TZUtQcC9XUjBGNFBlTEZpMTZEZWpQOHc2Q29FVkV2bWl0ZmRJNWQ3K0lIRnRzWC9SL0NENEhBSUlnT0V0Vk54bmtVTlUzQVZSWmE4L0xMUk1SVC9zZmRMdEtSR0w1NjdMclhSaUczOXJvWUo1M2dxcHFPcDMrV1JtblBxZ3dEUC90Ky82SnhwaWJuSFBYQURnR0FLSW9lc0JhKzBzQVIxdHJmeEJGMGI5ODMyOEVjSXVJck9ucjZ6dG80Y0tGTHhTMkp5SjdxbXE4Y0hrNVJLUUdRQ3ovL1ZQVjV3QU1LOFpPUkhZRXNFdTJuYUlQWmxiVmQ0Z0kwdW4wbWxKVFZBZlMyOXZibDczejQ2dkYxbGRWVlYwc0lzYzY1LzQvZStjZEhrZHgvdkh2Tzd0WFZMRmxtMnJBQmlVeXNuM2FtUU1NR0FnbElVRG94SVRlUWlkMENDVjBFa29Dd1RFUVN1QUhJZFRRUXcyUTBFT0xkbGN5RmdZTUdEQUVNRGF1a3E3c3ZMOC9kazgrbmU3VUxObVd2Wi9uOFdQZDdPek0zRjZiZmN2M3pSLzdCMFIwSHpNL0N1Q3FJbU1XUmlyazFqb21sVXAxaWFZcFJqd2V2d2JBU2IzcFcyU2VOd0dVTkx3UjBlbnc2d0NFREVHR2trU2JXSGNyUkxhNEdGU3hmc0dSM0gwV0xmcy9OZ3dSOVd1Z2ZSNnk3OTJDSVZtcko1UnVDeGxZOWllaW0vTWJpT2hDQUJjQ2dHbWFVd0NBbWR0czIvNE9BSlJTdVd6amhia3NVQ2xsWVlZRTRCczh1bk9zWEFVLysrZnhVaDIwMW0vMThua0FBSEtSZ1VXb0NES1plMkp0QUdEbVl3SDhBWGtHbTFnc2RoeUFrVVQwV2xWVjFUbFN5dHdhN3l5VWNyVnR1MlJBVTFBNzVraG1mc2wxM1l0TDlTc0dNMDhCc0MvUXNSLzZMSmp2K29JNU5pV2lqUnpIdWJEcktJTzdUaW5sdVFBdUo2SW9NMzhhQkZDZEthVWNSa1REQUF4ajV1RkVOQUwrZnU1ZjJXejI1T2JtNW41RnNqUHpHQ0k2QmNCTHJ1dDJjZkFFR0J6VUFtaG9hTmpTTUl6TDg0NTlaZHYyMFpabFRTWmYzMzB6WnY1Ykx1cTZDTDhGOElmZ2N3Sm1mbURpeElrelROUHNsQkdWeTVKV1N2MlVtWWNYV1hjVkVVVUxaVjhBZ0loU3RtMC8xb3VuSHhLeVhBeEZpYllPQ0lDUnQyUWlVTHlpWlBkVkZXTFVNWVhTYmFzU09Yc09FWlVNL2dXQXhzYkdqNldVZnlXaVgxcVdkWkRydXZmbGp0WFcxc1lBWE1iTUM0bm9RcVdVeWN3VEFjelJXdWYvQnVVVVVJclJvMUpPRHl3Q1VLZ1Vrb3VHNjNJVHhNd1padjZHbWE4MURLTlhkaVJtZmd4QXA4em01dWJtT1ZMS1h3SjR6blhkQlVxcEJETi9JNFNZa0hmZXVWcnJHWVpoZEZGOENhUm5EMEZCUnJodDIrY0FIY0d6L1pKRHpXYXpOMDJmUHIzYjE3VWIrblE5QjROQXNlaFJJdG9Hd014VUtyVnpTMHZMM1B3K3J1c3VHRDkrL0UraTBlaS9pT2pJVWFOR1RSbzVjdVRCcnVzV0Rlb3BSbE5UMDRjQXpnUDhyQmNpT2xSci9WQ2g2cEZTYWgwQURZWmhwQnpIV2F5VTJvV1oyNFFRMzdhMXRYMVRLSHNycFR5YW1VOEZVQUVnRTJUNWRHTGl4SW5EaVdnVWdFOGN4M2tEd0J0S3FUMkR3MS9tMjNlbGxPVkU5R0hoWnlvZklrb1EwV1ZDQ0NPdmVSSXpFek52S1lTNFNXdDlNaEc5VTJJSWsvdFpUeXBrNEJsYUc1VkJJdFFUSFJnc3k5b1B3SWJNZkJUZ2U5REx5c3FxUGM4N2s0aWVEK1Nzc2lqeXZwTlN2a2RFSFU0TlpqNFRRQ2xud1c1QkJHbWNtZFBNbkFuR2pRSW81aVRJd284ZUFRQWtFb20xQVJ4S1JHU2FablBPQ0JITVd3NkF1eXRFUjBSbjJyWjlXMkc3NjdyM0txVitFRWhxZEpESlpNNkpSQ0xUY3JXQ0RNUDRVbXY5S0RQZlhhcVluVzNiWGI3TWU0dVU4aUVpK25sd1hRQUFqdU1VVFJ2dENjdXlqZ0V3TlloQWVVVUljWE9KcnFNQklCS0pmQnlKUlBvOFR5d1d1MVZyZllVUUloY1pNbzJJeGpEelhzSGpyMnpiN3FSQnI1U2FDQURNL0lqcnVyMTJZQWtobGhiVGtDK0dVcXBMbGxzeW1keElhNTJMaGhnTkFFUTBXVXBwQW9EbmVhOEhiWi9idGwzeXN5dWwvRGxDSjgrUVpVaEl0QVdZNDQ4RFZlWXRrelY0eWVmZ0JiTUFuUUZWandHdDlZTmw4bTJSU3BnVFRvRDMrWFBnUlVWOXBhczZGRXEzaFF3Zy85QmF6d1FBSWNUUDRjdGFYYXUxZmhvQWlHaEdmd2UyYmZ1ZkFQNVo2cmhTNmlwbWRoM0h1YnEvYy9TRzhlUEgxeEJSSllBZVplR1llUjM0Y2x5MVNxbGRndWNBd05jTkQvN2Nqb2kyeXp2bkJmUlB5clhQVlZ5SjZKaWNZMFlwZFErQXJVcjBFOHc4VUlVcCtyck9XWUdEWno2QWRtYXVBekFYd0tjQU5EUG5WQUcrQkhCMllSWk1YOUZhYXlIRTR3Q3VUaVFTZFNXY1JSRUFhUUFRUXNUejlqY2JBZmcyYUc4SE1KcVpiMHlsVW1lVm1zOXhuQnNBM0ZSZlgxOE8rSUU4bFpXVkJ4RlJwNENjWEpZME0xOURSQ1VsZVlqby9pTE44d0NFVHA2UVFXZklTYlN0amhDRjBtMnJFRkxLalpsNU53QnZPSTdUbzRKS05wdTlNaEtKSENtRXVEeVpURDdVMk5pWUFYdzVMQ25sWTBSVUU5Z3ROaWFpV2dEN0Z3WXBFMUZSSnc4ekc4WGE4ODZMRnd0QWJXbHBhUVdnaVdoaFlaQ0JsSEkvQUZkcXJVOW9hbXJxSkV2YTFOUTBBMzIvZjkrdVdLUGpPSC9MZXpnUlFGTXVNQ2pJUk5tZWlNN1NXbDljbUtrcnBTUWl3amZmZkZNcW1Mc1dnUU9pSDl3SDRQdGlCd2I2ZWc0MFFUM3NHNFBNK1g5cXJROXNhV2xaRUt4ak55STZHWDQyMG1NelpzeVluMGdrdGpVTTR5OUJadGJiU3FtYm1mbjNoYlVQZTRLWks0TXNseTQyNVNCSW1sdGFXdEtBWDU0RHdGN01qSGc4M3FXT29kWTY1YnF1QXFDbGxET0lhTnVnbnM3czRIeURtWGNQdXIrWk44K1VYS2FObEhKcngzSHlqeTNVV3BlMGx4bUcwU1c0M0xidHhtQ3NZY0c4SDNaVCs3d013SkNUQUZsZFdlT2RQS0dlNlBMcmllYU5kVG96Zis4NHpyOEJJQmFMN2NmTTl4UFJRWDI5UVhVY3A5c2ZUNlhVVVFEK0Q4Q1ViaUlKaTJLYTVzVUFZc3g4T3hFVi9qQWVDVisrN3Q1UzUzdWUxeUZQb3BUNkJUTjNTSklFS1pWbjV6dU9jdVJGdE9hYWZsSFE3NGhDK1lxNnVycXFlRHkrWGhBcDBDc28wTWNVUWhTTEd1NFZnWXpJN1VTMEY0QkZ6SHlpNHppM29vUWhJMGhSWGFTMXZxRS84eEhSTzBHVTc1ZUFId1hOek9uOEg1SmtNcmxlTnB2dDBOTm41cCtSWDlpNnZhR2hvVk94dUZRcTlmN01tVE43bGEzVFY3VFdXeUNRTEJUTFBMTW5BRGcyYU91em5tN0kwR0pJU0xRRlVOVllHSnZzdTh5Qnd4cjZxMWVRK2M5NTBJcytCclFIS2h1RnlPWVh3aGgzK0xMemhvK0RXWDhzTW05MVcrOTlWU2FVYmdzWkVJSWJ2YStBRHAxeWFLMC95TStJNkllY0NGbVdkVVF2KzlaWmxsVXNBenFmak91NkpmY3RQV0dhWmkwQU1QTVh2ZWkrRWZ6c29oZ3pYNDQ4SjFWN2UvdVpDSXdLbnVkUlJVV0ZHOXpzOTVRSjNnbXR0V0VZQnNqWDl4NFVtSG01YjBqN3UwN0hjUjZ2cjYrdnlnODRxYTJ0alZWVlZmMkttUzhNYnVBdjhUenZ1dWJtNXRaQTFtOVlLcFU2TG1jazZBdUdZWHh1Mi9aQmxtVWRZeGpHclVxcGZXemJmcktnVzRTSVVzSDZYZ1V3QVFDa2xJOFQwUVRBditGWFNoMUNSR3ZGNC9FRGVucmZhNjNmeTR1S3ZTdjRseXMwbmUvdzJWMXIzU1Y3WHdqeEwyWWV6c3hkSnNwbXM2dCs1ZmlRSWM5UWxHaGJmUW1sMjFZVm1Qa2tJWVRRV3ZjcTIyUDY5T21mS0tYdUIzQ28xdm9ZQUIxQm96bjdXMTFkWFZWRlJjVU1acjdmY1p4SEM4ZXdiWHRZc2JFdHk3S0lxRkFlSy84ZS9XOEZOVk1BQUEwTkRaT2FtcHJlWWVadkFOVGxIeU5mZHZZSFFvaHZDdWJhUndqUjcrQUNaazQ1anRObE1WTEs5ZUZuUVhmc2xWcGFXdEwxOWZVN3gyS3hSNG5vQ3FWVVU4SHZkcHlaZFNtSnNhQU9ZSi9WVlVveGtOZlRzaXdyTDdCM1FNaG1zMGNaaG5FV2dMM2gxNkM4em5HY2M5RTVRSDlqQUQvVFduZnMzd05uNHNGU3lyZUk2R3I0a25rblNDblBDUUpXZWdVUnJRTi80bUx5L3RIYy9pcm9Vdy9naGlEUXA5UHJSMFExUW9oV0FIOEJBQ0hFWllGaXp2N0J2aFh3bldsem1mbTNqdU04QlBnMjdjQnUxd2JnaHdEZXNDenJ1RnhXRVJIdFlKcG1iL2I0L1lLSXFoSFczMWxsV09NM0xLR2U2UExwaWVZSWRDMjNDYjdZK3h4NTJWZVllVHdSZVVLSVB0WFVhV2hvR0EvZ2VHWit4bkdjWXd1UEI1bFRTeHpIT2IzSTZjV0lFRkVGZ0wvMzBqaFNqREhCRjNlWEZKank4dkxmQXpoZUtmVTBNMS9yT0U2UHo1ZVpEU0xDMHFWTCsrWGtzU3pyRUNLYUNyLzQyMVBaYlBiRVhoUjkzZ0RBUjY3cmRpdDdzand3OC82R1lSVDdzWDNFTURvSDhaU1ZsVTBCVVBUemtrNm4xMHNrRXIyU3dzdUx5dWdnY01ROUFnQ1daUjBwaExpVG1ROExNdFVBQUVHMFJjaHFCZ1BVUGczYmduRW5ENUViZm5QOE1ZQlp2cXloYlM2eTd2WFEzeTdMdHViMEFtUWFyNFFZTVJFMEtuQThpd2pFS0F1SXJnV2toL0NlalZDSEdHNXFuNGJUNHFjV3JkOFJFdElyR2hvYU5pQ2lIUUNBaUxhVFVvNXpIT2ZzZmc1bkNDSHU3RTFISXRvaE4yOHBtSGtwdWdsTzZRa2hSRzZUMnEyTys0UUpFellNTW40K1lPWi9FOUVkbG1YdDQ3cnU0NEJ2bEVDUURXSloxajd3cFY2dkxveklsVkplQjJDdGJxYkt5YS9zS2FYY3NMczFNZk5qcnVzK25mZDRIYVZVem1sVlNVU3dMT3NRSWNSRkJlZU5KcUpZcmpodHdiRXJIY2U1ZXhEWDZlVWNQUFgxOWRGNFBINFVnTjh3ODlvQS9wTE5acTlvYm03K051aEx6TnhHUktmRllySGFSQ0t4WDk2eERvakl0Q3pydHdYTm0rYy95R1F5ajhaaXNZc0EzTnZRMExCMUVKR2NPei9TUzZtTlh5Q3Z4bVIzRU5FMUFIcVVQaWtWTWF1VXloQ1JkaHhuZG0vbUN3a1pLSWEwUkZzK0RNREw1ajFtY0h0SkZmY2hRU2pkdG5KSkpwUGx6UHhMQUlzTXcvaDdiODlqNXF2Zy8zWmNVRjlmZjBkaHdFSjVlZmxOekd4a3M5bVRCMktkZWZmd2R6RnpmdWJYZGtTME96TzNBZ0FSelFFd1BLZnNvNVRhRG40RzhLT080N1IwSFJtQUg3RFFwN28zekh3azh1b0UxdGJXeGlvcUtyWUlIcXFnVDdZd2NEVndQSHpxZWQ3M0JjZldJNkpVZnR2Q2hRdi9PM3YyN1BhK3JLc1A2eC9JNnhsaDVnRlZNekVNNHlkRXREY3p6eWFpWDlxMi9lKytuTzg0enJSRUl2R2tZUmhUQWV6QnpIMlNRa2FnYXFPMTdtSlRKcUlZTXhkN1hZN1B0eDhCZ0pUeTRmdzl2OWI2WUFEUE80NnpaNWV6ODRqSDR3Y0FpQUY0QmI1ejd4WWh4TTFTeXRrQXdNd3ZlNTUzV0tuekRjUFl0a1RXZEJmR2pCa1RMeTh2Ny9oZDFGckg0RXYwTGNyUDhncHNrbFJmWDE5cG1pWjNWMElrWkdBWnVwdVdBWUpDUGRIbDBoTU5FRVIwWlpIMjVVWXA5VHRtN2xLRUx2aXlGTXo4WmJHc21ZQUhITWZwS0dpY1RDWWp6SHczTTJ1dDlhOEhjcDFhNjV1NzBUbnZGcVhVcmdEMkwzYk04N3lwcG1uRzRjdkw3U0dsZkplSXJnNTB5RXM1MHlJQUlJVG9reTZtWlZsamlPaG1JdHFWbWVjeTh5SDU3L05TMU5YVlZRR29DbVJGVmdRSE1uTlJZeTBIbXFIZG5SeUpSSm9IYWlGQ2lHSkY4SExzcDVSYTBNM3hjbWJ1VXlwd3lNb2xleU8yQXVNMkptelNjKzlWQXpHeTgvZWpYdndaOUx5dUh3RmU4Q0c4LzcwT2MxUmUvN0pSb0ZnTmVDZzdlUUJpd201TUdCbEt0NFVzRDBLSTQ3SHNkM2N6SWpwY0taV3liZnMzL1JndU8zLysvTEpTQjJ0cWFxNEFjRGFBcjVrNTFkcmFPakdWU25XUkR4MHhZa1RsdkhuemxwaW11YnpCTmJsQ3FXOTIxOGswelNRQU1QTjdRb2kvYWEzUEk2S3BkWFYxLy9yZ2d3ODZDdjhHKzYyckFTd1VRbHhYT0E0UjdSUEl2aFdGaUtMQlBCSjVScEZpQ0NFK0JORGg1Q0dpYXdGY0cvd05BQjh6ODF4MGRUYU1objhmTkF0QW9ZVHIzTUZlNThTSkU0ZWJwbmtvZ0xNQXJNUE1mOUZhWDFOUXU0Z1NpVVI1S3BYNlV6d2VqeFBSNllaaHZKMU1KbmRyYkd3c05HNGE1TmY2NjRDWkkvbUJLak5tekppdmxQb0ZnRmVGRUkvVjFkVWxjNjhiTThlSXFFZmpFQkVkcDdXK2pZaGVZZVlUdWJpazlObENpTit3WDVzd0pHVElzZElsMnN3SVJLd003SG5MNVpUaFRBcXBXZE1SSDc4RktGb0diK0YzU0gyNFhEWFpBV0hBcUs0QkFIaUw1Z042QlNmVmhkSnRLeFhQODQ0VlFvd0lBcGw3VSs0QUFPQTRUb3RTNm1rQWU4UmlzYU9SVjR0YUtYVXlnTU1BN0RaOSt2VHZBZCtRdkR3T0MvS0wyME5yL1JmWGRmK1RONWNCWUhjQVM0UGpzNFVRWU9aYUFOUGhCM1JuUGMrN29OVFl6UHgwb1hFK3FDMzNDSUJqaWluWVNDbTNSZDQrb2JLeWNqMGh4R3NGYXo0cnlFYnBnbUVZeDVWbzd4aWpwcWJtQjhPR0Rac2toT2hTNDY0L01QTnJqdU0wQldzYnNPdnB1dTY3R01Bc293QmhXZGFpZERwOVMyOWwrUXRwYm03K0ZNRGVpVVJpUW5OemM1OHkwT0U3NnJLTEZ5LytxUEJBc0wvcWtuSEZ6SlpTcW5DdGhYdk9vNGhvQ1h5SitBNkNETGJMdE5ibk5EVTF6UUx3R3dEUE1yTUdVT2s0enFWS0tSbk1EU0phU3dpeE9Vcnp3OTQ4U1FDb3FhbDVITUJQaXh3Nk5oNlBkd21pajhmamkrRm4rUlROeGdzWmVOWm9KMCtvSnpvd2VxSktxWk1BTkFTUnBBTks4TVZVb2JVK3A2QzkyL09FRUJmRGw4ckxwNXlaNXhEUkkvblJpd09GbEhJVU0vZFdmZ1ZFOUwzak9IZDAxeWZRVFQ5S1Nua3BnUE9JNkpjQUhwRlN0Z0M0d25HY0IxSGc3TWtaSGNyS3l2cms1Q0dpQjRsb1MyYStUd2h4V2s0VHRpY3FLaXB5UDBZYktxVXU3Y3VjQUpETlp2L1FGODkrTnB1ZGtmdmhEUW9XcG5PYXRqbk4wQjQ0bXBrWDk5eXR3d244czJMSHhvMGJONEtaZHdzTUtLYVVjdjJDYU5UcEFFcEdhZ2RSVUFPeUNRc1pmSlpPeFJZWnhzc2dkSkdVV1pXaDhvS3YrZlFpY0tiWTNwZkJiWjFxVW9KRVpKbk0yOUNtUTdxdGZScjJDRE42UXZwS0lwR29BSEFDTXo5TFJIc3k4MjBBM2llaUN5ekwraEFBaU9oVUtlVUp3U2tHQUFnaG5wVlNlc0h4T1BJY0RhV01GNVpsblEzZzdFQUs5aFlpZXJlc3JPeXdEejc0NE0rNVByVzF0ZFZWVlZXL1krWURSNHdZc1ZWalkyT1A3K2xrTWhuUld2L1ljWnhPc3I3anhvMGJBZURIQUp5ZU5NaUphR2NBMEZxLzdqaE94cktzYzRRUWo1ZVhsMDhGOE10Y1AyYStGRUFkTTU5bDIzYVh2WVJ0MjVzV3R1VWpwWHlEaUxZaG9uUTJteDNYaTJ6aWZLN1VXcjhRclBjM1JEUzJxYW5wZVFEUDV6clUxOWRYeHVQeDc0TzFQdTA0VHRGNmc0TzFUcVhVclFDT3hyTDdzSmxFdEtWaEdNOHFwU3FZdVFLK0FhU2NpTWcwbDMwUEU5RVlyZlVibG1YdDVicnVHN24yUUFhbXNtQ2VYNkhBTUdEYjlsdEtxU3VKNkpMeTh2SmJBZVNrcXFPOTJjY0hOVXhmVlVvNUFINFZTSUZ5aC8yY0FBQWdBRWxFUVZSMHBBcU1IeisrSmhhTG5RREFkbDMzaWQ1Y2o1Q1FWWW1WTGRGR2tTaUdIZkFyVlA1b2IyVG5mWTBGRDk2QXRxWTNnQjd1Zll2aVpiSG82Yi9CV3pBUGtmWEhvTTE1RGFtUCtoL3JKcXFHb1hyWGcxRzl4K0VnSTRMdkg3d0JpNTkvRUp4YTBhVVlRdW0ybFVFZ0NYVTJnUFpzTnZ2SHZwN3ZlZDQxaG1Ic0FlQzhaREo1UjJOalkwWXB0Ujh6VHdQd0RZQWpsRktYQUJqRHpQSFpzMmQzM0NjWFpyamtVVnVza1ptSEJ5bzBoWHVRY2dBd0RHTkowSzhaQUxUV0U2U1Uyd0RZRnNEVUVyWHJ1cU9DaUNvOHordVZmT3VDQlF1K0hqWnMySTRBUUVTWEFQZ1JnRjJZdWVQM1ZBaHhNSURudE5iekM4OG5vbHNCVkRCemgwejhkOTk5OStYYWE2OTlFUXJrMHZvTEVaMkJJR05wSlZ6UHZxSmQxNzEySUFicXE0TW4yRjl2QjZDNXhONitBa1hrZ1lVUVp6RnpwK0NjNEY2aFpKQ3dsTEtlaUM1bTVnT0lpSVFRTTZTVXpmQWRpT2ZBTHowQkFOcTI3VDJEYzg0SGtLQ2diamo1eHF0eStEVWhjL2NvM2RxaUM3aGVhOTNoNUNTaXZZZ29sMmwwbWRhNnkxNDRYNjR1WlBCWkxhdzMvWVZEUGRGK3dYbDZvb2xFWWpTQUs1bjVSU0x5bU5ucTc3amQwZGN2YlNubDJZVXlXOTk4ODAyNnVycjZrSFE2TFlvNXpBS0lpTG83RGdBb0t5dlRqWTJOclpsTTVtbkRNR1E2blo0VmpVWnJoUkIvNk1NeVB3Wnd4OUtsUzk4b0t5dVRDSXFwRmNOeG5NOEFuRGh4NHNRL1JDS1J5K0ZMN0owQW9GZ0VaWVNaMmJidExsRy8zWkg3Y2srbFVzZjNKUUtDaUV4bUJoRlpBUHJ6K3ZmbG1oVnlSaERkOExjZWV3WVEwWlBGakU3RlVFcVYybENpckt6c1NLREQ0SDhGQUV5WU1HSGI5OTU3TC9kNSs4aTI3UnRMblMrbDNBRUZVaW9ocXg0TVVQdU4yQW5BTFl5aDVlQUJBSWpDUFJ1WE5oUnd0cUNCQUZxTmlnd1Q2anpDelF0dXdQSERUc0duSzNzNUlVTUhJY1NwQUVZeTg2MjVHeGtoeElsYTYvVzAxdE9EcmRwYkFKNEJBR1llUjBSSHdQOXQraVFZcGllSksxTktlVDBSL1NyWVF4NFB3Sk5TM2llRXVNcXlyQmRjMS8zWXNxekRpZWgzNUJlVmZkdnp2SFdBN2gyWERRME4yMnF0YnlXaVJmQWxoenVJeCtObmtDODcyMU45UTRPSWZnNWdVU2FUZVFjQVhOZDlRa3A1SHhFZExhVjgxM0djV3l6TCtoa3pud2MvZ09wUFBZelpoVVFpTVlsOCtkODNpR2dyd3pDdUJ6Q2xEME84bjh1c1Zrb2RBMkJzWVlkb05MbzEvSHVnaFVSMExQTDI4eXRvblkxQlVOQVhSUFFOL05xSGk0TC9Gd29oRGdJd241blBCckJFYTcyRWlCWjducmZFTUl5eFJIUUhFYjJRU0NUR0I1R25mWUtJZnFlMTNnZkErdlgxOVpYQm5xK01pSHExTndxNGhJaitJYVU4MjNHY3EzT05zVmhzV21BTTJxT3Y2d29KV1prd1FKL3VQWFpiaHJoelpVcTBsYW50VWIzSEVhQm9ETWFJZFREaW1JdncvWU0zWXVsL251MHN2ZFpMOU5KRldQejhBLzUrcmorT29nQmoyRWlzdGQ5eHFQcnhGRkRNVDBSZGE4OGowZjUrSTlLenB2ZDczT1Voa0c2NzZhTjlhay83d2VPendnQ2VRU1lXaTUxQVJLT1orY2E4KzkxZTA5VFU5THFVOGgwaTJ0THp2Q01BM0s2MXJoSkNhUGdadFRYTTdBQjRtSWc2QmVUbVo2ejBrczBBd0RUTnduVU9BNEJVS3JVUUFJUVFUdkQvRkFBN012TnN6L1A2TEQ4ZlBBOVExM3JQUlFtY0FibTl5alFBbjlxMi9XTHVlRU5Ed3diTWZEQ0Fud2doOXJadHU1TjNWaW1sQWN4ekhLZVRra3gxZFhXaXRiVlY1TGNOSHo1OEVoRzlET0RNK2ZQbjM1elgza1JFN2ZQbno1OVVZbzM1dHFRVmVqMVhWWmpac0N4ckd5TGFDY0RPUW9nanROWVdFZFVBbUZic0hDS3FaT1ppbVR5SDlTVFhGdlFqeTdKK0Z0eUw3TUxNVEVSUHN5OHQvS2FVOG40QUg5aTIvWXlVc2tzTlQyYStXV3M5cmFtcDZlL0JIUFhCNTJzWHgzRmVDOW8yQm5CUUtwWHFNVmlKaUY1THA5UFpRSEtSbEZKbk0vTzM1TmZsR2VtNmJwK0R2a01HbGpYV3lSUHFpUUlZQUQxUkljVDI4T3ZTbkFpZ3BFRjdlVWtrRWhQNjBwK0l1cnkzUjQwYTlTNFJqUy9tTENza1NDc3NTZkJhakF0U2lyOFBtcHZyNit1clNwM2plUjZWbFpVZExZUzRESDdCNHI4QVFDQ1YwYU5tT2VBN0dnRWNta2drcmpaTk16OVN3RkJLamJkdHU1bVo0eXZTVzk3WTJQaEJkOCs3RkxGWTdFa2ltandVOVRrRGljWXppT2g1QUQ4bG9uc0JuQm1KUlA1cFdWYTN0Uk5DaGhiWkc3RVYrNUlDM1VaMHI1YXdYaTZEd0NvSUViQnpsSEJQKzAwNEluNHlacTNzQllXcytpU1R5WTIwMWhjRU4xUWRSb2NnbzJFWEFKQlMza0JFYnp1Tzh4VGcxL2NEY0lUVytyNmN3MEZLK1ZWaHhuV09ob2FHSHhxR2NUdUNqR25IY1E3RHNtS3hwelB6emtUMGhKUlNFOUY0QUs5NW5uZFVrS0ZTa3ZIang5ZEVvOUZyNEdmWnNOYTZVOERNeElrVEp3b2h6Z0lBWmo1VktmVm9vU0VoaDVSeVh3RHJNdlB0K1h0ZkljUkp6SndFY0pPVWNuMGlPb3Y5K28ySG9IUEIyeDZwcmEyTm1hYjU1K0FHOWpSbVBvYUlUbEJLbld6YmRyZFNyTjFBU3FsYXJYVmRyaVlPRWYwaXlGbzVoWWp1dGl4cjc3NWtuU3p2T20zYi9ndUEyd0RBc3F5ZmFhM2Z6YSt6bzVUYUhnQWN4N2tsZUp4TXA5UGZ2dmZlZTE4QWVGdEsrUm1BemZyajRBR0F4c2JHVEgxOS9hNHRMUzNmWXBta2M5RkkwMElhR2hvMmFHcHErdEsyN1NlbGxFK1FYeEQ2SGR1Mi94MWtvUjNDekw5M0hLZXZldlloSVN1VnovYXQzWXBJM0FaZXVaSzhvcXdTbEZkcjFGeG5Rd3cvNkZTUWFXTEpxMC8yeTlFRFlMbjJjNkpxR0lZZGRCb3F0OTI5dzhFRFpuQTJDK2hlSlM0TURyNTAyMjZtRUNORDZiYkJKWmxNcnNYTUZ3SEk5REdvdFpEckFkeFBSTDhHY0lmcnV2Y0N1QWM5N0JleTJlekVZdTJHWWRRUlViRTZ2T01CZk5MWTJGaW9PVDBDUUZ0dUgrTTR6bHlsbEExZ0h3QlpJdG96WjV0SUpCSnJOemMzeit0cGJRQkFST09DLy92MHUxeGZYeDhGTUk2Wk93WGdORFUxZmRuUTBMQ1RZUmpQTVBNYmxtVXAxM1U3cE1DWXVSTEE1NFhqRmRvbUFXRDQ4T0diQlgvT3lzODBxYW1wWVdibVhzcmlyZERydWFvUTdHdTMwbHBQQ2h3NUd4RFJHd0RBeko5bHM5bTRZUmpuTTdObTVsSmxEaW9CZEFtaUlhS2FJR0Erbnk1U3prUzBKUkU5QldBeE05L2llZDVOQmRsR0QydXRIMFZCaVk3YTJ0cnFpb3FLQkROL0JuVEtoc3ZWZ05vZzE2Yjk3L0hYSTVGSXJXVlpjZGQxdXdTZkU5RVJTcW56dGRhVERjUFlBc0QwaG9hR0tRRHFpT2hDQU9zejh6RktxYW0yYllmMzJDdVJOZGJKRStxSkRveWVhRHFkL2tjOEhyL0F0dTFaU3FuQzdnT0dhWm9ERVNKMFBUT1BLbWdiUmtUbk12T3I2QnpkdWpVUjdjWE10d0Rva2dJZUdEQUswYVV5WUJLSnhLUllMSFlERVcwQjRLbHNObnRxZjIvT2dZNDBVcEpTYmcwL3ErY0FBQjhDMko1S0YzY2JMTGcvMnFkU3lrcG03cTVtVGEvbkg0QXgra1IxZGZWSnpMd2VNNTlFUkQ5bDV2ZVkrVUFoeEQ4QURHaTlwNUNWeDFDVmFPczNJdExwSVhNVzRDR3pEKzh0QXNBMnpIaTg3V2JzVVhaaTZRektrQkFBOER4dlJ5RkVtZWQ1NXhWbUNPZHdIT2VpbnNaeEhPZnV3clpBTnV3c1pqNmZtVE5FOUJiOEFCMHY3N3k1Z1lQbEpTS0tBVGpldHUzYnVwa3FBb0FzeXpveU1NU01CUEFlZ0dQekRlOFRKa3hZSnhLSlBBUmYydlphQUtjdzh3dUpSR0w3SXJJYUpoSDlsbjJ0M0U0QlBZMk5qUXN0eTlwVkNQRmZBQmNCOElob1o5dTIreXFmWTFSVlZkMEpRQkhSbjIzYmJxeXJxL3V3b3FMaUo4dzh6YktzSmE3ci9yV25RWmk1UHBETmEyRG1IWU9NcDQrSWlBRkVKMHlZc0I0UkhjN01Eem1PYzcrVThnb2h4TFJFSXZGaUw0Tk9CbUtkREFCU3lnc0JYRzRZeGxzQUpxUElmaVlJU25zc0dvME9VMHFkYjl2Mm54M0hlUk05MUUvcWlaYVdscS96SHhOUkpZQ1M5MFBCZS9VNkFCc0F5R1hwSE12TWJ3TjRRaWwxSDREam1QbFoxM1ZMM251VVFFZ3BmeVdFdUsrM1VzSDVKQktKU1laaFhFeEU2d1JaY0YzcVFJV0VkTWZIKzIyeWhZYnhNZ0hSbFZHQ0o1OGxyeitOaXNtN29jemExcy9HRmdMbU9odWk1cWp6NFMzNERtMU9MeElhREJQbXFQVmgxS3dObzZJYW9yd0tvcUlLckRWMDJ4SjQ4NzVCZHQ0M3lINDdwMGVuRWNVclVIUDRPYWpjWVo5TzJlRzZkVEVXUFhjZjBwOS91THhQZVRsWkp0MzIrVDYxZTJ3VVp2UU1DcGxNSm11YTVvM01QTksyN1M3T2hkN2lPTTdEU2lrbGhMZ1YvbTllbHplZ2xISmpyZlVrMHpUL3pZRnpzcFNFbG1WWlp1SGVURW81aW9nbU1QTkRSVTRaRDZCRG1yYSt2ajdLekl1Q01hYmF0dDN4QVROTjh4SXA1ZjZwVkdxallzNlRQRXdpbWdMNG1iSlN5cHNjeC9rWGVtR2ppTWZqNCtEdjIxcFFZSnR0YW1xeUU0bkVEa0tJQTEzWC9iVGdlQVY4TzJDdXJkUUhtWWpvV0daT0NTRmU3V2s5T2FTVXJ3QjR4bkdjYTFiQzlWd2xhR2hvMkpLSTNnYUF3TTQ2QjhDL2lPZ1ZyZlZMcnV2T2xsSWVEV0FySXZxNzR6aGQ2dkVBQUROWEVGR3hQZkd0K1hLOGVSVGFHZWNCdUtDOXZmMitmSnVibFBKdUluSnMyNTZHSW82emlvcUtSSGNaY0VSMHYyRjBWV2xqNXV1U3llUVZudWNkUXI1TTg0N0JvVU9EYTNDdjUzbHpFNG5FYUNIRXpjdzhQNTFPM3h5TlJxdUk2Q2htZnJ5dXJtN3IvRnFkeFVna0VoTUMrY2IvT0k3VDYvZG1TTStza1U2ZVVFKzBXL3FrSnhwODBWemZ4em42ak5aYTl0eHJHVUtJRnd2Yml0Vy9rVkp1RHVCY0JEOWl1ZlpBeDN3dnJmVzlUVTFOci9kanlmbHpIQWJncjBGa3g1NjJiVCsxSE1OUklwSFkwakNNQTRMTnhJWUF3TXp2YTYxelRybWl4ZDFXUVlaaFdSWlVmNmtFOEdXUHZmTFFXcytXc3RkdnB5N0dmU25sK2dBdUJmQzA1M21mNUg2Y1hkZDlSa3E1MytMRmkvOVpWVlYxTkROdllsbldNYVVHSnFJeHZIcGxTYXcyREhtSnRuNVNWSTUzTlgyUE1yQVpaWEhyZ2h0d1FpamRGdElkV3V1SGhSRHJORFUxemJBc2E4eEFqQmtZN3M5aDVsTUIxQkRSYTVsTTVralROQThtb3EwSyszdWU5NFZoR0hzdzgrTkVkTDJVc2lhVlN0MVlHR0F4ZXZUb01nRGppS2ljaU80RTBBN2dRaUw2ZmE2T0pBQWtFb214aG1FOEQ2QldhMzI5NjdyblNDbHRBUGNhaHZGaU1wbWMzTmpZMkdIRWtWSmVBRjhTK0w1Y0VkNGN3Wjc2Vjh4Y0U5elVHOHg4VFRLWlBMNnhzWEZtTDYvSFdscnJ1NGxvTHdDdnRiZTNud0g0bWM1S3FUMko2RFVpdWtzcE5iNjl2ZjNDUXVOQWtFRnlDZ0FRMGZsQmM0YVpVOHo4UFRPZlM3NGtzbzVFSW44RUlEelB1d3ErVWVRc0FBK2JwbmtuZ0FOUkVBazVrT3ZNTVhyMDZMSlJvMGJkU2tTSE1mTWJudWZ0aHhMR29NYkd4bGJMc3JZbm92dUk2RWFsMUlIWmJQYnc1UWtVS3NTeXJHSHc3d203T0xtSXFKcVpSOFJpc1dZQVk1bTV3NEhpT001Y3k3Sk9FVUk4QmVBNEFKOTduamNGZllqU1RTYVQ0N1RXdHhQUjVHdzIreThVaVhidGprQmk1RjhBL3NkKzNjMXJsVkpMYk51K3RTL2poS3laTUVDZjc3UEpUaDdNVzJoVjJlOWxNNWozZjFkaStKU1RVVEY1TjhEMEEzQkVSVFhLRXR1Z3Jlay9nTzc2RVJNVjFZaHVYSWY0eEVtSWpxMUhkUFNtRU9XVlFDUUtNcU9nWUJ6T3BzSHRyZEJ0cmZBV3pFVjd5My9SL3Q3YmFKOXBnOXU3K25talkrcFFwcmJ2NU9EeDVuMk5CWS9laGlYL2ZnVEk5a2tkZk5BZ1JsMld4TTB6OTZ3N2Z0eVRINFQ3dWdFbUNJSzRiQUNHeXRxMjNSRVFxWlNxWmVZR1pwWkVwQUJzVGtTakRNT0E1M2xqbDFVdTZEM01QSVg4bTVvWEFtbXR3NGxvSG54NzJ3UUVtYlMxdGJYVnNWanMwVHg1ckgzcjYrc3Z5KzJ0bUxrZWVWa3FBR1l6OHgwRjJUcWtsUG9EZk1XSHR3SHNTRVQ3U0NsbkVkRnR6SHlYNHpoenRkWi9GMEowVVc3Uld0Y0VNbS9uS2FXSzF1NE9ydE52aWpUL1JDbVZDY2FScnV0MkdkK3lyQ3ZnWjI3Y1dDUUxweFNDaUxZQlVBWGdta0c4bnFzMFRVMU5qVkxLKzRub2pXdzIrMktoWFZVcGxXVG1Qd0ZZVEVUbmxCaUdnbjFVbDRCb1pqNnBNSU9MaVA1TVJGc1dkSjFWTExncmVJM0dvSVF0dHFtcDZhMWtNdGtwd0YxclhRKy9SdVZNSXFvSGNCZ1IvYXRnM05aME9oMkxSQ0xUL0dYeUcxcnJwNWo1MlZ4ZDgzSGp4bzB3VGZOcCtCS0xQNTh4WThaOEFQTXR5enBOQ0hGYmVYbjVvNVpsVFhGZHQyUkF0Mm1haDhPdkk3UmJxVDRoL1dPTmRQS0VlcUtsNmF1ZTZJcWkySTlXZDBncHM2VWliZ3RJQlAvM09lcW50clkyVmxsWmVVb3Z1dTVJUk1UTVR6SHpPTXV5eHBYcTZMcnVkZWg2bzI4ME5EUnNMNFRZRDhBK1JEUWFBSmo1STJiK25SRGk3NDdqNU11cmxLTVhraHZMZzFMcUtHYWUzSjl6bWZuZnJ1dmVSMFREbVhsNXdyK01JR3J6alo2N2R1S1A2Q1phTlI5bTNvT0lDcC9uNGZCVGFjK0RueFhRZ2VNNC93QUFLU1dJU0FLWTJzM3djUUI5S1NZZHNvSllveVhhMWh3RUUzNGNSU2pkRnRJOWdXSGo5d001Wm1OalkwcEt1UXNSTFdEbWt4M0hlUkFBNXdjZ2pCNDl1bXp0dGRmZWk1bC9TVVNUYk50ZUs1RkliR1VZeG9ORWRGVXNGanRIS2ZVQU16K2FTcVhlYm1scFdiTDIybXRmaUNBSWlKbGZadWJqOHVVOUFNQ3lyQ09FRUg4Q3NCYUFQN3V1ZXpZQU9JNXp2MUpxTElEZk1mTS94NDBidCszTW1UUG5CVGYwRnpIemZQZzNZL2xqN1UxRTF4SlJMVE8vQytCRUFMOG1vZ09ZK2IxZ2ZWTWR4L2x2cVd0aFdkYnVXdXNiaVdnc003K1FTcVgyeXpjQTJMYjlmaUtSMk1FMHpXY0FuQk9MeGZaUVNwMXIyL2FUZWNOazREdDE3b052WkhuMysrKy9kMnBxYW00SHNKWGpPSDhCQUNubHVlVFhGYm90RnhYc09NNGpVc3AvRU5FVUtlVTh4M0ZPUWhHSHl3Q3RFNGxFUXBtbWVTOThlWmJiVTZuVXlVVU1IbEZtN3BEZERXUXp0cmNzNjFJaXVzQTB6U2FsMUdtMmJkK1o2ME5FTVNsbEp5TUNNMGQ2c3hjbW90MkMvcDBNbzFMSzlabDVDL0wxNUZNQTluSWM1OG5nZVl3MVRmTnMrTms4YVNLYURpQnBtdWFiVXNyTEhNZDVES1VkWm1VQVlKcm1XVnJyZzRLNUwycHFhdXF6MUJJelR4WkNWSGllOTdPbXBxWVBnL3V6bndJSW5Ud2hQZkxadnJWYmFSSzNFR1BUbFozQmswLzJmNS9oK3dkdkFFd1Q1VnZzRElyR3dPbDJaTDc1d3BmU3pZUGk1WWpYYjRIS0hmWkdmSnlDTVd5a245eEN4ZXNxVWpRT2lzWWhxbXRncnIwQllwdE9RT1gyZXlIMVVST1d2UG9rMnQ5N0czcnBvbzcrZXRIMzhCYk9oN0hXU0FDQXQvQTd2MGJRNjArRDA2dFFMVzBpSXZETzhRamZNMnV2VFkrby9jZkg0YjV1QlJOSXVvMkdIMkRTSzVqNTNrQ09xcFdaM3lXaXZ6THoyOHo4WDlkMVovZERLY1lrb3BNQkxFNmxVbjgzREdOc0pCSTVQcGhMRTlGTDJXejJva1Fpb1F6RHVJZUlOZ1B3QjJiK2dvaW14ZVB4ZnlTVHlRUGEydHJhQVZoRTlFSnU0TUFlMVJIQUthV3NCM0FkZ0YwQk5NK2ZQMytINnVwcXd6Q013d0Q4Q3Y3ZThiZFN5Z2UwMWxNZHgrbFNJb0taUDBJUXBOSUhOb1V2NWZzY0VUME5BSVpoZExJcGpCczNia1I1ZWZtMUFJNWs1cFpVS25WK2tYSFNBS29MR3hPSnhNWUFUR2IrR0lONFBZY0FYcTd1ZWlHV1pXMEQ0QW40R1ZVSDVRZEc1UlBVZHk0RFVDekxaMjZoTEpwU0tzVzg3RXVlaUR3VUNVQVlNMlpNbkprM0JOQmRNSG8yUHp1Nm9hRmhTeUhFM1FDKzhqeHZzbUVZVTRub0xtWStyWWdUcVZWS3Vhc1E0bDNidGpzNUJ4c2FHallRUWp3UG9CN0FueHpIZVNSM3pIWGR2MGdwSnhIUkw0bm92dzBORFZPYW1wcTYxSjBIL1AwYkVTMXFiMi8vZHpmUElhUWZySEZPbmxCUHRIdW9uM3FpZzAxM0dSSEZJS0l1ZXBZbDJBMEFNcG5NMjcwZE81RklLQ0phUWtUZjl1VTlSRVNuOXVKbWV5cUFiQ0NMc1FzejcwMUVQNFAvZWdQQUo4eDh0ZGI2NzZXK01PSC9rUFEyVXFOZk1QTWsrQkd2ZllhSUZnSjRrUDNhQk4xRmJKWXBwVTRIc0EwemI2KzF2alkvbWtmNjFyQTRFWlUwSGhWRENER3R0M0lnU3FsMTRVdW81Si8va09kNXcxM1hiZW1oVnRRamp1T1V2RVpTeW9jQmJONnJSWWVzTU5ZNGliYnUwTjdxS05lV1R5amRGckt5OE5yYTJ2WVNRaXpPTi9EbnNtR2tsSDhsb24wQlZCRlJPNENIQVYrdUpKbE1Xc3o4cXlCcThDUWlPaWtlajcrWFRDYVY1M2wzRWRGSlJIU1o0emgvUXA2ekluQXVYQVcvYUd1YWlINXQyM2FuUFl4dDIxY3FwVFlEY0doWldka3pQL3poRDQ4Z29zZmgzK3lmNExydVYwRVd5czhCbkVWRURRQmF0ZFlYR0laeGJaQXQ5QXNwNVYxRTlIc0FoeERSSVVxcEQ1ajVhV1orMUhYZE53QkFTcmt6RVYwQVlDY0FXV2ErM0hHY3kxRmtyOXJjM1B5ZWxESkpSUDlIUkhzQStJZVVzb1daYjJQbWgxM1gvUk9BUHhXZVYxTlQwL0czbFBKY0FGY3ljNU1RNG96OGZrS0l3N1hXYnhMUkNWTEtUVE9aekdHNUlMQ0JYS2RoR0hVQW5tUG1OSUFqY2hKK1Vzb0RBZXpBekF1SmFDU0FpUUFlS1JnKzY3cnVoVkxLTjVqNUhnQjNORFEwZkpTWGJlN0J2dy9wZ1B6NlRaMFVCQ3pMK2kwUnJVTkVLV2IyQUl3Q3NGL1EvK21DNjJKcXJiTUFuaEpDSERWdjNyd2xTcWw5bWZuSVlHOXFNUE9UV3V1em01cWFQclFzNjJBaHhIVkU5TEJTNmd1dDljTUFubTFyYTN1clFMWmptK0QvSXdHOEMrRElidXFIZG92V3VwbUl0QkRpTGlubCswRWsrTk05bmhpeXhyTXFTYlFWSS92TkYvanVsb3RSL2ZFTVJEY2RqL1FuTFZqNjZwUExNcXlKRUIxYmorcGREMGJGMWo4RmxWZjJmUklpd0l6QUdMRU95a2ZzZ3JMa0RsajZuMmV4NE1FYmtQM0d0eGxudnZvVTM5LzlCMVR0ZWpEQWpDVXZQNGJXeGxkV21ReWV6cEJnWUJ2VEZJOS91cys0UGNZK1BqUGMxdzBpU3Fra2dLZllsN0Z2MDFwdlFrUnI5U1VBMC9POFUwM1R6TnEyM1lROHlURXA1WklnOENXYWUxenNmQ0lTQU1ETXQwc3BiMkhtcVVHR3d0UWdnMlI2YlcxdHZMS3lzbXpCZ2dYdHMyZlBicGRTSGs1RXR3ZHJQalN3NDBFcHRRbDg1OGxuOFhoOElmeWc2azdxTUlsRVlxd1FZamNpMmdmQWo4azM3anhFUk1mbWxXaTRCY0F0bG1YOWhJaE9CM0NZWVJpSFN5bGZKYUtwdG0wL2dTQUlvcW1wNlV0MFU5ZDY0c1NKbTVpbStSc2lXcXkxVHBGZjNINlB3S1owbFczYitUSlhaa05EdzFaQ2lBT0k2SEQ0d1R5dkFkaS9tTFErTTc5SFJBZEpLZThIa0F0TWp3VDdGd0I0UzBwNTRtQmV6NkZHTXBtTWFLM1BBbkFaTTBjQW5HN2I5b01BSUtVOE5ianU4OWd2bldBeTg0K0lDTUZldWloS3FhMlllVzMyNnl4dGg3emdjMmFlUlVSN1N5a3ZCcENyM1Vqd2EwSkgyWmZNN1piQUdYa0dFUjNKeko4SUlYWjNIR2NwZ0JPbGxCNFIzUnE4aG45c2IyOS9LcysrM09XMWFtaG9PTUF3akQvRHQwM2VaTnYyNllWOUhNYzVWa3E1bEloT0ZVTDhWeW4xRUJGZG1wL2RIOVMzVGpMem8wTWxzMnNvc2NZNWVVSTkwY0hSRXgxc2lLaTdqSWd1TUhONVR3NFZLV1U5RWUzTnpHOEd4V3g3aFdFWVU0am9QR2EyNXMrZjM2TXphZmp3NFdjVDBSVmE2OGtMRml5d2UraWVWVXB0eDh3dndKZGRBek4vU1VSVHM5bnNBODNOelQxOWtST0FZY3c4cUlVbkhjYzVBY0FKL1QxL3dvUUo2d1Nic2c1bmkxSnFLd0E3TWZOMjhHc0xsY0YzcHJZRGVKdUk0dmxqRU5HeEFNRE1NZmpQZTRXOFR4c2JHejhHMEZlOStaQlZuRFZWb3EwVG91QnBzOWNsWW5SMUpKUnVDMWtaekp3NXMwdHRQeUhFWHNHZmh3RjRRMnQ5dDJFWWY4OFA5QWtjS2Rjbms4a2JQYy9ibllqMlpPWWJYZGZOQVBobzRzU0ptK1RxUXVaUVNwM096SDhFUU16OFRqYWJQV2I2OU9sRmF4MHVXclRvbUtxcXFrMko2S1hLeXNwYVpoN0J6RmU3cnZ0UWZYMzl1ckZZYkFZUjFUQnptcGx2OWp6dnl1Ym01azRScEk3alBBdmdPYVhVejVqNU5BQTdFZEdaQUo1SkpwTWptZmsxQlBVZG1mbEZJanFySUNPNUM0N2p6QVd3cDVSeWZ3QlhFbEY5c0RmTUFyaXB1M09sbEZjUzBmbk1QQnZBM28yTmpaMnllWU82UXJzRGVJR0lmaEtKUkg2UlRDYnZHK2gxMnJaOWkxTHFKaUs2emJidDkvTk9xeUNpNDRNOW4yWm1WMnQ5U1lueG4wMG1rOUx6dk8zeTVZU1pPUnZzelRvSXBJYzdPWG1FRUdNQUhBSUF1WDB5TTg5bDVrc2NwM094ajhiR3hzOGJHaG9tTlRVMWZhU1VPbW40OE9IWHdJOWFUVFB6MzRub09zZHhHblA5WGRlOUw1bE1QaDBZUUk0S25HbG5sSldWWFFEZ0tnQ29xNnVySWovVE9jUE1WemlPY3lXV293aHo0Rmc3RXNEbGdTSHE3dm56NTEvVDAza2hheTZycEVSYkNiaDFDUlkrZVNjb0d2ZXpabkl5YmNKQStSWTdZZmlCcHlBeXVoWW9sTFRLWnVBdFdZRHN0MThpKzkzWDRKUXZ6eWJLeWlIS0ttR09YQitSRGNhQzR1V2RzbjBvRWtYbDVOMWhqbGdYQ3g3Nk05cmY4Mjg3Mjl6WGtmclFWK3JVcmQyV1dWaEZvTTFBZk92TVBldE9DS1hiQm85c05qdlRNSXdhSWxvWEFJSjl3UnZ3NVR0N1JTbmJCak5QRGY3djl2ekM0NTdudlVCRSs2WlNxWTVhaWJObXpVb0I2RWc3YTJ0cmU3cTh2UHd2NlhUNjZud2JrRzNiWjFpVzlSOGh4RmtBTm1YbUorYk9uZnUzd0NaM0QvdVNjam41cTB3UTVIQk5mdDNzZkZ6WGZRSEFDdzBORGVPRkVPY1EwY0VBdHBkU3Z1dzR6bzdGemlta3JhM3R1K3JxNm9NQnhJTzZNRXhFbnpEemFZVjFUQktKUkkwUTR0RmdqWjlvcmM5eFhmY09sTWlxWmVZTEFLd1hPS3dPekd0ZkF1Q1IxdGJXMjZMUjZCalRORnNHOG5yMjVubXZ3b3drb2hPWnVSVitEZk9PZ0J3aW1nT2dBYjVORlFEQXpGOENPRGZmTmx1RWhzQVpxSm5aQ1Y2WDNKZ1hBdGlZaUM1Q1o5djlJZ0QzenAwNzk2NVNneXFsZnNQTUJ3ZDdvd3d6MzVMTlppL091MGZJT281emdsTHE3U0F3NjVGNFBONG1wYnpRY1p3dUpVMmtsRDhpb2dmaEJ6eWQ3empPMVNXbVpzZHhUcE5TTmhQUmRRRDJ6SDJlYzFSV1ZtNU9SREd0OVdQZFhKZVFmckxHT1hsQ1BWRUFnNkFuT2dBUWQvTXI3amhPbjhLVHBKUmZkM2M4a1Vpc0RlQXhBQkZtTG5vajNRM0RBY0R6dlAvbFJXeVU3ang4ZUJZQWlDamRtLzd6NTg5L3Q2YW1aazdnNkhrZ3VPbnVsYVZWU3BtQS83bnVqd016QmdDTEZpMGE5TkQ5YURRNk52anpmN2syWmo2QmlJNElvcGJmQlBBS003KzBlUEhpdDJmTm1wVUswb0N6a1Vqa2E4dXlmc2JNeHhCUk94RmRwWlRhQjM2a3lFZk1mTDduZVVXTlZ3UElhcDNlc0NZU1NyU2hxS3pIR2tJbzNSYlNLd3pEMEZycnBmRGx3UWFEWDJ1dHQ5VmEzOUJUelpYQTJmTkU4SytEUWdjUEFHaXQ3eUtpN1FEYzZUaE90M1VCWjgyYWxSb3pac3hPdWYyS1VtcDMyN2FmQjRDV2xwYXZMY3U2Q2tCNUtwVzZyYVdscGJ1OUZnYzFDSjlxYUdqWXdEQ01iWVBBSVNpbDdnR3d1ZWQ1MS9XMTdtRndRLzI0bEhKZklsclh0dTF1SFR3QXdNeTNFWkhLWkRKSGxKSnBEZ3JvYnNQTXh6dU9NMjJ3MW1uYjlobEYrdDRCNFAvcTYrc2pMUzB0SG5yWVl3U3lJUGZtSHFkU3FWOFpodkhyd242MmJkK0lnZ2hoMjdZUFRTYVRSeTFjdUxDc3ZMdzg3bmxlTnRCU0wwcFRVOU9IQUpETlpoOEs2a0k5NDNuZWc4M056ZDhXNng4NEpDOEdjS21VOHFkRXRLM3J1aDJHZ0E4KytHQnhVS3R5Ym5jeWZuM0JjWnkvQVJqcWhxT1FGY1NxS3RGV0VxMDcxY3FoYUF6bGszYkI4QU5QZ2JuMjZDVEhMK01BQUNBQVNVUkJWR1VPbnFCZjZwTVphRzE4QmFsWnpmQysreCs4QmQrQk0rbU9EQ0NLbDhNWVBnclJqZXRRMWpBWlpZbXRZZFNzRFlyRU9qSjc0aE1tWWVRNm96SC9qdCtodGZGbFFPc2g0dHp4WVpBQThZL2pFWVRTYllOSVlGZUxBUkQxOWZWbVMwdExCZ01VZE9tNmJwL0xEdVJJSkJKYnRyUzBsQ3c5RUFUWm5GeGkzb2NBZEFxd25qTm5UcHRTNm5zaStvS1pIMlhtVnczRGVMcFF4cW9VUVIyVEk2V1Vsd0E0ajVtZjYrMXptVFZyMWlMNEtpMFU3Qkd5S0dFWGFtNXUvcmFob1dFL0lZVFJHL3RSSUJYV2s3TnAra0JmejZGTVkyUGovNVJTdTJxdEZ3VlpXQjNZdHYwb2dBaUN6d01BRkF1d3QyMzdPV0RacjA5UVE3Q294R3dRRU5RdjVSZG16c0szZFY3aGVkNmRwZTRyYk51K2MrTEVpWTlISXBGam1YbEtKcE81dDFnL3gzRmVzU3pyQWlKNjJYR2NOM3VhMzNHY082U1V6eExScHJadHY1Vi9UQWd4bVpsVDZYVDYyVkxuaC9TZm9iQzFXZUVFa202ZkFZalp0dDByMlM4cDVkdmtGOG5LNlltK3k1MzFSS2NDT00yMjdhTFgzTElzSzZpcmM1aHQyL2NBTUtXVVRVUzBZWHQ3Ky9xQi9tVXowS0YvK1VvMm16MFF3T2hpK3BjQVhpS2lBOXJhMnRwanNkZ1hSUFNDYmRzSGxGaDdQWURyaUNpbkp6b3BYMCtVaU1ZSDBoSVBhSzJubHBJSlUwbzl4OHlXNHpqckJ1TWVTRVQzTS9OQmp1TTgwTTNsSTZYVXQ4ejhwZU00VnNIYXJpV2lzMHBkdDFKSUtiOG1vaGR0Mno2MHlEcDNEWnhjNnpQemJ4M0h1YWhJbitQZ2Y5bnVGbndSNTQvOUVoRnQxWWYzeHNWRWRCbUF6VzNiYnV6eGhINHlZY0tFZFNLUnlOK0k2Q2RhNnlOZDEvMXJiODlWU20zR3pDNkFURjhkYXYwaGtLSTVITUIrdG0wL0JuUjhCbXJtejUvL24rNmNZVkxLWHhMUmpVSG0ybVN0OVM1Q2lDdmhweVRmbTgxbXp5eG1mSkJTUGt4RSt6UHpOUFMrWnRIT1JMUjVOcHVkV0N3TEw1RklUREJOY3pvelQzRWNwME51TVhBeXZ1MTVYdEVORHdBWWhuRXJnUEdPNHd4SUllK1Evck4wS3JZZ0E2K3ZqaEp0OFFPYlFDTVNIWS8xRnk4ZzljOERnVlJYbTE1azY2dGhxbk9YOWYzNlRhU2ZPd0M4ZE0wcEhVWEFEQmloZEZ0SVNFaElTTWpxeHNmN2JiSUZJZkw2cXA3QlV4SmhvT3JIVXpEOHNMTWd5cXVXdFh0WnBENXF4cUpuN3NIU04vKzVMT09uTjBOVzE2QnFwLzFRdmVlUmZqMmZITXhJZjlxQ2ViZGRodFJIM1NZd3J0SVE5QXpXUmlqZEZoSVNzcVloME10QThaRFZpelV1azZjWW9aN284dXVKOWdXbDFKNEFmZ0ZnYWVDd2tnQkdvaUFhTlo5UzE2MGJ5dk1mQlBxWmU4RXZiUGNqSXNvQU9OTnhuT3VMbmN6TU00TTB5NXVrbFA4a290enpySVd2bS81cXNmTUF3TEtzMDRob095SmFETCtnM1g3TXpKbE1acUFzcGFTVW1zM01IaEV0RGpRL2g4TlA1WXd5ODd2cGRQcitVaWNuazhtTnROWXpBSHhOZm4wY0FCZ2ZuRHRnM25RcDVYVUE2b2xvRVRNdklhSjJabzRSMFJZQUVzdzhaKzdjdVIwT3RLQ1lZVWtDdmRMZkV0SE9nUk4yYjl1Mlp3R1lsVXdtSDlOYVR5T2lRd3pEMk0yeXJETkxPYm5JTHg3WUs1aTU3eWw0eStiWnl6VE52YnJyRXp5UGtKVUVYd3JSUGhJN1lrMldhTXVIQ3QvdWpGVkFyWE9Ga3BOdWE1K0tVK09uWTFCbEwwTkNRa0pDUWtJR242RWswZFlkOGMyU1dHdWZYMEtVTFl2SDQvYWxXUEw2TTFqMDFGK1JtZlB4c3BvOXZVUXZtbytGVC8wVjZka3pNZXdYcHlCV085SFBEaUpDZEtNZllxMjlqOFozTjE4TXZYVFJRRCtkRlVRbzNSWVNFckpHRWpwNDFsQkNKdzlDUGRFVm9TZGE4RnpiQUJ4RVJDTFFINThMNEFIUDgwcldPUW4wS1B2QzVma1BVcW5VdXRGbzlBNW1ybWJtSjRVUXY4NHYvbFdJNHppdkJoazRSOERYS0JXQm5Od1NBTTk1bnRlbHlGZ09JVVFGZ1Azem1yNERjRTRwaVpCK3dNejhDZnpDdGRIQUdlVUIrQXpBSTZsVTZ2THVhaTgxTmpaK0lhWE1FRkZ0WHZOaVpuNG1sVXIxMmdIU0U0SHMyczdNYkFaT1JBU3Y5eElBendJNGU4NmNPVDFtMUFRMWl2NElYd0xSWStiYjArbjB1Zm55SW8yTmpmOERNQ1Z3Zk41SVJIZFpsdldkNjdwZGl1OFMwYnFOalkzZkZiYVhtSHNxZ05ONjk0dzd3OHl2RUZFcHJWSUErQTJBRGZzemRzakEwRjZEeVpveGpXZ05sbWpMcDdBbWo4N0NyOHU5UmlHWThHTTJjT3VDRzNCVVdLTW5KQ1FrSkNSa2FEUGtKTnFLSU5ZYWdiWDJQaHJtcUEwNjVIVzViU2tXUEhvckZqMTNIN2kxci9HUWVXUXphSE5mUitiTFQxRnoxUGtvVC80SU1DT0FHVUdaK2hFcWQ5NGZpNTc2SzZDSG5zMHdsRzRMQ1FrSkNWbVRHS0xibkVGandQVkVsNGRFSWxFUmFKME9HRXFwQndEOGdKbmZ6ZW1KNWhmMDdRMVN5bzBSNkltNnJ0dVJmVE54NHNSTmhCQmxnZTVvYnhEb0lWUjhJT1hhbEZMYmFhMi9kbDMzbzc2TXRSemt3dUlIZTBmYzMxUk1TaWFUWmx0YkczWG5GQm9nek5HalIwZE0wK1RlMUNYS1orTEVpY05OMDN3ZHdHc0Fwam1PMDlKZC8wUWlNZFl3ak1NY3g3bTh1MzREUVNCejl5NHpIK3E2N3VPNTl1RDk5N0p0MndlV09sZEsrVENBelVPNXRwWEQ2aXpSbGsrZjVOb21Yd2ZUT3JQak1jOXJSdnF0MzRDWC9nL0l0Z0haTm5CbUNaQnRCWFFhMElOVmxtVFZJSlJ1Q3drSkNRa0pHZG9NZVlrMkFCU0pvbnJQSXpGc3lzbWdhQXdBd0prMEZqNXhCeFk4OUdjZ08zRDdzZWpHZFJoNXlsV0lqcTN2YVBNV2ZJY3ZUOThEZXZHQ0FadG5aUkJLdDRXRWhJU0VyTzZFVHA2UWtKQ1FrRFdHQW9tMjJoNVBHT0wweGNsaldtY2lNdm02WlEwNkM2VG1nNzJVNzlqSnRvT3pTNEdNNytUaDlHSnc2bnVnZlo3Zm5sNE1icDhIWkphQ1U5Lzd4ekpMd0trRlFIb2hWb0hZaWI2aWlmRWllYUYwVzBoSVNFaEl5RkNDQWZINVBwdnM2QW56RmdJTjZmMmV1YzZHR0hYR2RZajlJTmpQTVNQOThYdVlPKzFjWkw3OFpHQW5Fd2FxZGprQUk0NjZ3TS9tQVlCc0J2UHZ1YzdQNXVtakhOeXFCSUUxTTczSVh2clVUZjd4YWJpdkN3a0pDUWxaN1FqbDJrSkNRa0pDMWhoQ2liYlM2TGt1a0ZrQ1JBS3RkMkVDWld0M2lnYnBGQm5DT3ZqbmRmNGI3QmY5WlErY1hnaGU4Qkd5bnp3Szc4UDdnZXlBSnFjT05xRjBXMGhJU0VoSXlCRGswNzNIVG1ZeXA0a2hMTkVHd0srTk0yWWNJdXR0M05IRXFWWXNmdWxSWkw3K2ZPRG4weDZXdlB3RUtyYmVGZkVKay93MncwVEZwSitnOWEwWGtKMzc1Y0RQdVlMSVNiZVJFYjExNXA1MVI0VTFla0pDUWtKQ1ZqZjZYVlE4SkNRa0pDUmtLTkUyRlJzeDRRVWkxQ1BNWk8yQy92WmRaRC80RytEMVVsR1JoTzhJTW1LQVdRWkVLb0JvTlJCZEM0alhBR1dqUUd2VlFteThHNkxiL2hHUnJhOEU0cU42SG5mVlFvRHdveWpoNFlWL1JNM0tYa3hJU0VoSVNFaEk5M3k4M3laYndJaStLSWpxRWRRRkhhcVFHVUc4Zm5PSXNvcU90c3ljVDlINnpyOEFMenNvYzNKN0s3Ni85NDk1aXlCRU42NURaT01mRHNwOEt4WVNJUHdvSHRGUGZyclB1RkF5T3lRa0pDUmt0U0owOG9TRWhJU0VyUGJ3VFZnWEptNEhJYmF5MTdMS2tsbU16TnVYSVBQT3BkQmZ2d1ZlL0JuUStqWFFQZzlJTC9JbDIzS1pPbjBsVWdWei9IR0liSDRCRUtrYThLVVBPb3dKa1FqTy8rcFNsSy9zcFlTRWhJU0VoSVIwaFFIeDJUNmI3RXd3N3h2S05YanlFZFUxaUcwNkFSQ0czNUROb1AzOS84S2IvKzJnenB1ZVBST3A5eHVYTlVTaWlHNWNONmh6cmxob014RGYrc2xlWTFlbkp4VVNFaElTc29ZVHlyV0ZoSVNFaEt6VzhEVEVXajJjVElSdHcveWRIbWlmaTJ6ekRmQStlaEJVdVNFUXJRS1paWUJaQVpoeFVLUVNNT0tnMkhCUWJCZ1FyUVpGcTRGSUZhaHNGR0NXZ2VJakFUT09Mc2xTUmh4bTNlSFFYNzBLNzVQSE1hUnE5QkNpQUk0YU5nTHZBSGhvWlM4bkpDUWtKQ1FrcERPcmpVUmJIaUplQmxFMURBZ1NramlUUm52THU0TStMM3NlMG5NK1JteXpKQUNBaElBNWN0MUJuM2RGRVVxM2hZU0VoSVNzam9ST25wQ1FrSkNRMVpxMkxFWWlndU5CS0Z2WmF4a2NCR0JFZmZrMEx4VmsyeXdIMlZidzR0bmd4Yk5MZENCL3JzTC9TUVJHQ0FGRXlpR3FOb1paZnd5TUh4emtTN2tCUUh3NHpQSEh3WnY5REtCVHk3Zk9GYzhJQUw5RDZPUUpDUWtKQ1FsWnBmaDRqMDAyZ2pCZkVFU3Jkc1kyRVdKMUV2SEFlWktEVSsxb2YvKy9TSC82ZnVmdVpSVXcxaHF4ckorWFJlYkxUd1ovbmRyejU5R2VuMFVrREVUV0crUC9yWmZ0TTBWMURjcXN5VEJIZEhZQWVkL1BSV3ZqeTlDTEZ3eitXdnVOTDkwV00vSHdGejhkL1pNTi96bG4vc3BlVVVoSVNFaEl5UElRT25sQ1FrSkNRbFpyTkdHVUlBeTVZakRkSXFLZzZyRXdOdGdSTk95SG9Nb05BTE1jdlBnejhKSTUwRisrQkQxditpQk56c3NjU2FXU2NUS0xvRnUvUm5yQlI0aEdxMkhVVG9HZjJVT2c4blZCWmFQQVMrY00wdm9HR0VaK1V0S20vQWRVMERsWXV2SVdGQklTRWhJU0VwTGoweWxqMWtYV3ZCMDVCdzl6UitiTHFrYlZqNmRnK0dGblExUlVkem1tV3hkajduVm5vczE5cmFOTmxGZjdtVHdCbk0xQXQ2NkFMUWd6ZE9zU2NDWU5pcFVCUkJCbGxUQ3FhK0F0bU91dnJXb1lScDM4TzVTcDdaZkp5ZVh3c2xqNjF2T1lkOXRsMEVzV0R2NTYrMHh1QTBzQVlVS212T0w4Lys2NS9pV2JQL2xWNjBwZFZraElTRWhJeUhJUU9ubENRa0pDUWxaclRCUHI2Slc5aUlFa1Bncm11TU5oMUU2QkdMNFpFS2tNTW1vQ3ZCUjQwZUh3UG50MjVkZS9TYzJIbnV2QTJHUWZRQVR5K0dZWkVGc0xHQ3BPSHVyMHQyaVBZQVFRT25tR0VyVzF0ZFZWVlZXN3o1MDc5NGs1YythMERjWWM0OGFORzJFWUJzK1lNYU5ma2NESlpETEN6S2RuczltSG01dWJCMFEySnBsTWxxZlQ2WFduVDU4KzRHSGZpVVJpZEhOejgxY0FkREJYUkd2OWMyYWU1YnB1cjdXRWxGSUpBT1cyYmIrVEc2dGduckdHWVl4THBWS3Z0YlMwTEZuZWRkZlYxVldWbFpVZHo4eU5UVTFOTHpVME5HeEFST3YzWmMwRGhLaXZyeTl2YVdscEE3Q2M2WmNySHFYVVVaN252ZEhVMVBSaFAwNG5EQ205enBCVm1ZOTJxNDJ4Ujc0a0w0QlYvYTFWMXJBTlJGbEYwV09pdkFxVk8remR5Y2xEUm9IekpKdnhuVmdyQURLTVR2dEw5akxRNldVL29aRU5heEVkVzkvVndRTUFob240RHkyWTYyeUk5Q3JwNUVId1ZtR0FLRXFFbzJyTThsQ1N0NDhNaGYxVmYxQks3UVRnOTBUMGk4Ykd4by83ZXY2WU1XUGlOVFUxNXdGb3RHMzd5VjdNdDBMM1F2MWx6Smd4OGRtelo3Zm50eW1sOW1YbWVZN2p2RnJzbkdDLzJLZWJ2akZqeHNTSER4OCtnWWpZdG0wSFJhN0pRSkpJSkNhWnBubEdOcHU5dnJtNStlMWlmWlJTK3pIemVNZHhydWpGa1AvUDNubUh4MUZkL2Y5Nzdzd1dTWlp0dVlqQXp4QUJNblprYXpYM0xvUUVRb0JRYkNDbTl4WTZoQlpDSU1BTENTMFFRZ2t0aEY1Q0N4QjZEK1dsdDRTZEdhMk1zSWtDQmd3dnVOdXlMYTEyNTU3Zkh6c3JqMWE3cTVVYk11em5lZnhZZTl2Y3JYUHZQZWQ4ajJsWjFnVkNpRGR0MjM1K01IUHgxNm1iZXA3M2FWdGIyOEpjdWI5ZUhldTZiaHNHV0RmR1lyRXRoUkFMWE5mOXoyQ3VYUWlsMUJRaWVpT1JTS3dWQTdpVWNsc0EyeXhmdnZ6YW1UTm5kcTZOYTM3YnFCaDVLbFNvVUtIQ3R4b216RUQyVUw0bTZMaTNUa0ltUXJGVFlGcW5BNkZxRkh3aVJnUlVOeEhtaVBGOWpUL2ZGRjUzM29HRUwrbTJEc0xBL0twZjRYT2M5azNQcE1JZ29OcmEybnVKYU5yWXNXTlBuVDE3OXZWcjRpSlZWVld2QVZnRTVBNGFCNGZXK3BkRWRMa1FnZ0ZjdVRybXhNeHZtcVlaQlJBRGtNbXZqOGZqWTRyMS9mcnJyNWNWTzdBWk4yNWNsV21hcjBvcHYzWWM1eWNBdUt1cmEzUTBHcjJkaU40SDhOTkJ6UEY4SXRvN0ZvczFKNVBKNmZuMWhtRWNUMFJuUmFQUnZRRThWdTY0eFJnMmJOZ3dacjZDbWE4SDhJb1E0bmNBamxWS1haZkpaTTVMSnBQOURMaVRKMDllTHhRS0hUdllhekh6VjY3cjNsYW9MaGFMTlptbTJTYWwzTTl4bklkejVmRjR2THFycTJ2QUg4aXFxaXE5SmpmY2pZMk53NGNQSC80MGdLdHQyKzd6dXNmajhZbk1mSWNRNG40QWg1UTdaandlcjJibXV3QjhZZHYycjNQbC9nRlJnVlBpd25pZTkrNWdENHhXTjVabFdVUjA4Z0ROWmptTzg0ZTFNcUh2TU5vUVl3emdlSUI4U1Y0YTBtdTg5TmV6QWEwTEcwWUFwUDdiOTJkUWR5L1BHbmJNRUFDQXdoRkFyS1VuYUpnZ0VUVHlaSUIwejRxNUxaNFB2WFF4ak5IckZleWVXVFFQZXVsUWxXdnI5emtaRFJnVlNkN0JNU1RYVjdGWWJFdkRNQzd4UE8vZ1pESTVaOEtFQ2JYVjFkVlRpclgzblZQY3ZMSlJSQlJQcDlOVkFDQ2wzQnpBeFpsTTV1RGd3WHN4Um84ZUhXSG04NW41WnN1eTVoUFJYNG5vY051MmswWG1zTnJXUWxMS280RlZVN0JnNXM5YzE3MC9XR1paMWhGRWRQR3dZY08ybWo1OSt1ZEE3MzM5R2lJaXk3SmlydXYyK2NKTEtjOEdjSzVTNmlEYnRwOHU4L0kwYXRTb3Z3SFluNW5ueE9QeHpSS0p4QnExRkJ1R3NTR0FBd3pEZUJoQVFTTVBNKzhPWUY4QUF4cDVHaG9hVENIRXVjeDhGWUErUmg3Zk1QcG5BTThIMTM4NWFtcHF0Z2J3bkJEaU1BRDNCdVo0RG9DVExNdXF5MytkZzB5WU1LSFdOTTJIbUhrOXk3SW11cTViVEg5OVFDekwyZzNBMDU3blhRTGd2SlVkWnpBdzgwNUNpSE1qa2NoZEFDcEducFdnWXVTcFVLRkNoUXJmYXRMQTBoRFF5c0JXUTNualB5QWlES054ZnhoTlIvVTM4R1M2c3RJa0lyd2lUNDZvM09KWE44UjRnV2lJdXdsWDZJT1U4a29pbWdaZ09oSDlSeWsxdFZBN3JmV01VaHNoS2VXK1JCUXRWcy9NSXdDRWxGS0hscGpPNGtJZW5iRllySjZJZnNmTUtRRExMY3M2cHNRWXZjeWJOKysrVXA2enpIdzFFZDF0V2RZUmhZd056RHkzV04reFk4ZWVNM3YyN01zSzFkWFgxMThJWUZQZlVNSUEwTjdlL3BWbFdUY0pJWDZ0bEpwaTIvWS9CNXAvYzNOekhSSHRDdUNWUW9jYVBuc0RtTi9kM2YzTVFPT1ZnK2Q1WFNKN2FHa0NnT000SjBzcEZ6RHpXYVpwN2g2THhXTDVoaDdUTk5jbm9vdVp1UWRBdXN4TFZSRlJHNENDUnA1aWFLMC9qa2FqaFU5TSs3YjdGRUFEQURRMU5RMExoOE5uRCtZNmhTQ2lUc2R4L2dRQU5UVTF0Y3c4R3NBamxtV2Q2N3J1SDNQdFBNODdUZ2dCSWhyVWdWNGlrVml1bEtvR2NKcVU4azNIY1I0QkFHYStwOVIzeTI5RFJGbXZCY013RGdMd3dDQ2ZYdG0wdExSSUljUWJoZXFZZVhzLzZxdUJpSTRHc0J3RlBoUE1YRXRFRG9DS2tXY05Felo3eGdLUjdJRm16cUZraUVxMUFjQ1NwKzhHR1NiQ0RSUDdsTE9YUWFxakRaMHY5ejN6NDU0VTlQS2xFTVByc2dXR0NXUEVhSGdMNXF6WmlSb213aHVON3pVdWdSbmMzUVVPR0huU1gzeUNCZmY5R2JVNzd0Y3ZPc2xiTkE5TFgzMGNtVGxmck5sNXJpb0JhVDhpM3ZTcm5kZXIrZDRMWDFlaXRjdGdxSzZ2aEJCakFHeGptdWJiVXNvZGhCQlZ6RnpVZUVkRU53QTRXVXA1S29BUmhTSTFtSG15RUdLcWFab3Z4T1B4SFFjeU9peGV2SmlIRHg4T0l2S0lhQTR6andUd2ptVlpoN2l1KzNpdzdScFlDLzJhaUNhVjBhNFVyd0hvWStRUlFyd0hZRVE0SEg0aUhvLy9KSkZJTEU4a0VzdWxsRWNSMFV2KzY5anIrQ0dsM0FYWlhLYi9SMFFGalZ1RmtGSmVnS3lCNXlVaTJwYVpINDNINDFNVGlVVEo5WmZ2TUZJMEp4c3pQMS9LT0xLMkdEWnNtQ0NpblFIc0Y0L0huWldKRkN0RmRYWDFUUUEyQW5CVjduc25wWHdQUU10QWZZbm9BOXUyZXhQR3VhNzdySlR5WDBLSTM4UmlzWnR5RGpaU3l2UGdyMEVIZ3BsZmNWMzN2dnh5eTdKMkk2SzlBSnpqT0U3Ui9VaUZ3Vk01QWFwUW9VS0ZDdDlxYXVlaGMvbG92RWlFT0lDaG5aQzNCRlEzRWFFdGZnK3EyUUM5Qmg2dkcvckxOK0Y5K1hwV0wzMTBNNHhOOS8xRzUvbHRoWUhGMEhqd201NUhoZktSVWw1RVJLZjdEeWNEZUs1RTh6TlJPb0xtU21ZdUd2a0NvQW9BbVBtbVlnMklhQ2FBZmtZZXd6QnVBekNHaUhLSERXWGhSMXIwR25tVVVxZHByWU5yZTRPWmx3b2hmbWhaVm05U0J5THFjUnpuT24rK3J4TlJyMWNvTS8rUWlBNWk1b0xHSTh1eXRnTndPak8vNzdydVg0SjFXdXZMaU9oWUFEZFBuRGd4UG1QR2pQbUZ4b2pINDlXZTU0V0o2RWdBVVdhK0t6Zy8xM1U3QVhoU3loOFQwWGhtL25zNEhON0FzcXgrWTdtdSt5a0dvYy9VMDlPelBCcU5Bb0N2SDRtTTR6ai9JNlg4cDlaNmZLRkluaHpNZks3cnVtVkZXVWtwaXgzVURBZ3p2d1BndW1MMVJIUWFnTjRzNTZacFZ2dGx1Zm9hWnRZSWZEYktnWWkrQnZBbkFHaHRiZjFpNHNTSlA2MnFxbnBPQ0hHcFVtcGoyN1ovT1duU3BCSCtlN3ljbWZlVlVwYTg0ZmliKzk1RHFVd21jNVJwbWg4QXVDMGVqLzg3a1VoODVqak9NQUJvYVdtWlJFUk5ydXMrRFA4OWJXcHFDa2VqMFdPSjZEeG1qZ0s0S3BWS2xlc052RklJSVF6L05Yd0tRRTZPYmpNaW1rWkVmY0l2dE5iOUR1eUFWWHYvS3d3U05sY1lSWWV3Y1NlSHQzQU9GdHgxR1VSMVh6bGQxaHJjMDVXTjhnbVdaM3JBcVM0QVdTTVBtU0ZFR3B2Ujg4bUhhM1NldWV1c21IZ0c2Uy83bjlOM0pWNUZkOXU3b0p3eHlFZjNkR2Nqa0lZNmZUNHpKSmFGYXlxU3ZHVXdsTmRYcnVzK281VGFGOENqUlBTNjF2b0VJZ0l6WHdUZ2pieCtmdzg4L0NteTk5WitSaDdYZGU5U1N0VVQwWiswMWs4Mk5EUk15WmN0QzFKZFhkMHJwMlhiZHNma3laTzNDWVZDTHdraHRnRHdPTERHMTBKdmRuZDM3MUpzZnFXSVJDTC9LbFJ1Mi9hSGxtWDlVZ2h4cjliNlJnQy9BQURIY1Y2V1V0NEQ0RkFwNWRXTzQ3eHZXVllEZ1B1SnFET2RUdS9TMXRiMldUblhsbEtlUWtTL1orYm5oQkI3YUsyUEpxSWJtZmxPQUVlZ1FGUjZnRnVKYUhTeFNtYVdBTnhpOVlWUVNqM0d6RHNCQUdWenZwbFN5ckxsOG9qb1ZDbmxDZjdEQnh6SE9jWjEzVVdXWlIxT1JDOEQrRWRqWStPUE96bzZVb09aVnpFc3l6cURpQTVtNXJkVHFkVC9CS29lSTZKeVpJbS96SHZNUkhRK00xOXBHTWIzQU9TaXFIY0JFQWNBZjExa0FrajdhODhjUkVSaEl1b0UwTS9JUTBUU2Q1YTVERUEvSTQ5cG1xZEtLWmNVbXFUbmVWZVhXcTkvMTZrWWVWYUNDUk1tMUphakR6aHg0c1RSeFRhNFFlTHgrQmpQODdhY04yL2UveGJ5eU16cG5LZFNxVmZhMjl1L0dtaThXQ3hXYjVybUprU1VMQ1hsME56YzNHeWE1aVRQODU1YWxTK0psTElKd0ZqSGNWNGJiRitsMU0wQWxnZGxHd0xqYmdEZ0JTSzZ5YmJ0dnlpbGp0TmF6M1pkOTltVm5ldkswdExTSW9sb0h5TDZxK000K1Q5Ky9WQktIYy9Nd25HY0d3ZDdyVmdzcGd6RDJFd0k4ZHpLaEtiRzQvRVJ6RHl0cDZmbnhlblRwMzg5MlA1QkxNdmFWUWh4S2pNZjd6ak9wNnN5Vm9VSzN4UjBBWG9XL1JYWGhqUzJJbUNuYjNvK0s0dlI4SFBReVBFckNuUUdtUS92UlBxOTg0RnVmMjFFSnNTR3R5T3k2K09Bc2M3YXM0WWlhUUEzZk5tQlFla3FWL2pHRUZMS3E0bm9WR1orQzhCSm51ZjEwNjhXUWd3bm9rY0JSSVFRSmIwakhjY3A2YkhtSCtvdTh1WEx5c2F5ckhOOFQ5aE9aazREbUNLRUtPanhtazZuaFdtYVZ3RTRsSm1mYjI5djc3TXBZdVl6aEJENTNyQXBBSHVMb09RTzgxTDRSZ1FpY216YnZpYndQRjVpNWxSUFQwOC9nMllzRmh0SFJBOHljemV5bS9zK3Iya3ltWndqcFR5UmlPNnVxcXA2RU1DVS9EWUFvTFcrV3dpeFQrNHhFZjJOQWdkdFNxa2YyN2I5TG9Dai9mcURpT2lnUXE5SlkyTmpOTGM1VmtyOW5KbkxpdkFnb2w5SUtRL01LNE9VOGhvQVR6bU9VL0I2cTBJOEh0OUlhNzBWQUREek9QK2FXMHNwVFFEd1BPOU52K3d6MjdhTFBnL2ZzTkpyNUVrbWszTUFEUE92VWEyMVhrcEVUOWkydmZlcXpIZkdqQm56SjB5WXNFTk5UYzB6QUtvQmNEZ2NQb09JaGpIek1nQW5GT3RMMlRlMEdrQVBnTjd2VmpLWm5OUFMwbktTWVJnUGFxMXZBN0J6cms0SThYTUFGMG9wendkd0NUTkgvTU9Gc1FDdXkyUXlWNVFqazdNYXVUc25wZUsvNXRQVzRyVXJsQWtiM2d3Qll4a0ROZXRDSkU4T3ZidzhGUnE5ZERFeWM3K0VNWFlEQUFDRndvZzJiWUhPRng5YWs5TkQ2SHNiSWJ6UlpyMlAyY3NnOWQrMmdtMjVweHZjVS9TOGUyZ1RqT1JobnIvSjB4OS8vZzNQYUtpelRxeXZiTnQrU2lsMUpJRFRrSlY2QTRBMngzRmV5aHM3UldYK1h0aTJmYm1VY2pNaU9ycXVybTcva1NOSGRnRFlyRWp6bk5YekI1WmxIZUgvZllQV2VvbVVjbHZIY1Y1YlUyc2hBR0JtYjJWejkwZ3BpK2EvY1YzM1BxWFVlQ0s2TjFpZVRxZlBESVZDMXptTzh6NEFHSWJ4aGRiNlVXYSt1NjJ0cmZBUFJ4NUtxWE1CL0lHWjN4WkM3T3RIN3R3a3BaeEVSQ2NycGNZdVdiSmt2NDZPam9JSC93Q09MQkxKY3hnUjdTNkVXSm5YNDBrQU0vMi9kd013QWNCZmlqZlA0aHMrem1CbUI4QXJmcG1UcTNkZDkxVXA1YzBBZmxsYlczczFnQk9WVXVjREdNdk1HL2xHeWNPVlVqOEtEUHRUQUJCQ1hLNlU2Z0dBWmN1V25aTTdsNVpTSGdYZ2NtYisxUE84dmRyYjIzdkRMaDNIS1JpWlh3eWwxRGJNdkJzQU1ET0k2Tm1jWTQvbmVmYzZqck4xb08yWkFDNzNQTy9ucmEydEwrVEtmV25mRC8wOXc4cHdlckh2cHRiNlZsU004VVdwR0hrR2laUnljeUo2WGtwNW9lTTRSV1VLTE12YVRnanhuSlR5MG9HU2MybXREeEpDWEZkZlgzL3k3Tm16KzNsd012TU9SSFIvSkJLNURzQ3ZCcHFqWVJoN0E3alI4N3lTMW1yRE1BNGdvbk9GRUJ0akZiNGtSUFI3WlBVcFRhRFh3TEUxTTU4NlVFZ2tNMDhpb29JL3VPbDAyZ3VIdzVQOGpiQUI0SGdpa2xMS2l4M0h1UUJyTWJNbUViWDR1cHFQbzcrRnV4QkhFcEVKWU5CR0h0TTBqd0p3VWpxZGJnWXdhQ01QTXg4RjRNK21hWjRFNEsrRDdSK0VpRFlDTU1YenZFTFoyMFZqWStPdzJ0cmFZWjduMVFvaFJoUFJCZ0J5LzlZSHNINW5aK2UwMWVXZFVLSEN5akx5UkN4Y2RqMk9BUEFvQ0Z0Z1hVc0tJMElRWS9wR1dmT2lqNUJwdTNHRmdRY0FPQVA5MlF2SXRGNERzL2trSURSc0xVKzBBR1pWMzl4QU9nUG9udUx0aHg0ZUFmZFZMY1hsNDY5SDViZHNpTlBVMURRc0VvbjhqWWoyWnViWFU2blVia1UydW9hVThta0FkY3c4eFhHY0FkMmlMY3ZhUXdoUjZINDRvSnlJbjVTMmo2ZXJaVmtIRTlFbHpQd1VFWjFPUk84eTgvMWE2NjN6cFF2OEpMVDNBZGlibWQ5S3BWTDdJYytBNGpqT09LVlVJek9mbWtxbHpnaHU4R0t4MkRqVE5HOENjTDdqT0lsQ2M0ekZZb3FJZG1EbW0vT2RpbndIa3NjQjFEUHp3WTdqdEJjYXczR2NlNlNVTy9oR2xMdFRxZFNSd1hrRXlERHpoY0VDSXRvU3dNK0JiQjRjSWpxRW1mOU5SSGNYNkg4U2dJa2RIUjI5WTJ1dFRTRkVEVE0vVDBSRjVTK1krUmdpK29LSUNub2VhNjFiQzVVVGtScEFMaVo0alJFQStqaDZhYTIzZ0MvZkpsWlkzVTRBY0t4ZlZ0YllBMXkza1lpSW1XZXM2bGdBTUhQbXpNNXg0OFpObVQxN2Rqb1dpMzBmd09rQVhuRWM1MmVsK3JXMHRFd3lER002RWZWNzcxdGJXeCtTVWlyUDgrNEZzczVzOCtmUE54WXVYSGp0Nk5Hakg5WmFuKzBmZG9VQUpKbDV1NFVMRjM0TjlDWjl6cUMwTjIrRjd4QXA3bGxhUmVGV0FGdUJLSHRvSHppNFg5ZlJuWXVRbWpVRGtZa3ltOGRIR0FodE5CN21ldU9RK1hyTnBLYWlhRFhxRHYzTkNxazJBSmw1cHgyWFdnQUFJQUJKUkVGVVh5SDk2VWNsZXEyTGNCL2xZd1plb0xWNHZyQ3VzUzZ0cndEQXR1MTdBVHdRajhjYk9aQWJWRXJwRXRGTTI3WVBHR2hlK2FSU3FSTWprY2h6anVNOElxVzh6WTlFS01YMlFvanRjdy84UStzSGtaVkRBOWJBV2loSFBCNFBlWjYzZFlFK0JTRWk3VGpPNi9ubFNxa0RtUG4yM0dQL3RUeERTdGx2akZ5WlhoR1JlRUJldTEva3BGcHorT3ZiYXdBY3o4d3ZwVktwdmRyYjIzc2QxUjNIT1ZWSzJVTkVwOWZXMXI0dHBUekVjWngrNnpUYnRwK0t4K09oZkZrM3BkVEJ6TnpUMmRuNWViRW9uRnlVTGhIZEk2VzhDMEM3NHpnL3RHMzd6c0J6K3g2QWpSM0hHVkFldDZHaElUcHExS2d6QUx4UnJMMFE0aHhtM2xScmZaZGZ0Q016Yit4SERBSEE1c3pjRk9neTBqZis3QWIvZDZxNnV2cENBSjFLcVpPWitWb2kra3BydlpQdmRMVjV6dWcyV1B5b3A1TURqMEZFWVFBaHd6RGVCekE5VUJjbEloaUcwU2RZUVdzZDhSVUtWbXJ2bk1sa0dyN3AvSXZyS2hVanp5RHA2dXI2cEtxcTZuTWl1azRwTmRxMjdRdnkyNHdiTjY2S2lHNWw1Z2d6RDZnL1NVU0hBRmpTM2QzOXR5Sk45Z1lBei9PSzFRODFOaVdpd3dCc2IxbldBYTdydnIweWczUjNkM2VGdzJFd2N4aUExOTNkdlcwMEduMEF3TytsbEEyTzQveGl0Yzc2MjRFQWNCSXp6MW0wYU5FZHEzdHdQN3JLSnFKYVpEMDBBUUNtV2ZpbmhKbFR3NGNQM3lRZWovY3djd2NBRUZIalFOcWpTcWtaQUNZd2M1K0V4QlVxckFvMXArREwxUFU0SXNPNG5nZzdZRWluNXMwalBCeFVWUjhvWU9qNWJlQkZNd3MwMXNoOGVBZkVHQXRpbzZKNVJpdVVoOGZBblZYQTJYVDI0STN1RmRZdUxTMHRteG1HOFFTQWlRQWVGMEljRXR3b0JsRkszUXBnS29EREhNZDV0Wnp4aFJBWE1mT21SYXBMeW9rUWtZMkFuSWxsV1VjSUlXNEQwTFpzMmJKRFpzNmMyZG5TMHJLZllSai9aT2JYbEZJSDVoTDBLcVhpekh3N0ViVXc4MU5DaUFPTFBTOC82dUdrU0NTeUZFQ3ZWSU5oR09jeDh5NmU1eFYxUERKTjg3Zk0zQ09FdURSWVBtSENoRnBtZmg1QW5KbXZjaHpuNzBXR0FBQUlJVTdVV2pjUTBjSFJhSFREU1pNbTdmbkJCeDhzeUp1bmw1K1VYaWwxTXZ5RGpYQTQvQnRrNVV0K1crajlrVkx1U1VTYm92Q0IzTzIyYlJkZE8wZ3A5MlRtanh6SE9ibFltMEw0SHJSbFJmajRHL0UrUmg3L1lPTVJvUGY5djVPWkR3dXVjNlNVUmVWb3lvR1pOL01Qa2FpbHBhVXNyMmRtL2lLWlRINFNLREtsbE9jSUlhNUxKQktMY3lvRGhtSDhsYko1Y1U0Q3N2dWRzV1BIL29HSS9wYWZURnFJM3FSd0JmV2Fnb2Nlekh6bnFGR2pEdkgvemgyQzVZZ1IwYXhSbzBiMUZvd2FOZXJDUXZ1dmJ3TGZXRmZaVDMrRDZKbGZkUEptbTcwSVFod3JEc2UrTlhDNkI2a1pDZkIyZTRLcXM0NDdvUTAyUnBYYUZwMy9mQURRL1lJb1ZnMGhVTDM1OW9nMmJiNmlUR3VrUG5LUW5qdkU4K3VzRXJ3WTBCVkozaUtzUStzclEwcDVuT000dHlMckRGRElJY0JrWnFOQStZRDRUaXVQQUVBbWt6bVRpSXJlaTB6VC9JU1puL1E4cjQrVHR1ZDV2YS9iR2w0TGpSQkN2Rkx1YytOc1hzaEN1WkZDUkZRRDRDRm1YdGxJdHdZaTJvZVorK2c2dHJTMGJDYUVlSkNJTEFEL1NLVlNoeFp3REdMSGNYNGpwWndMNEJJaWVsOUtlZVhjdVhNdkNxb2dTU2tQWXVZL3hPUHhMUk9KeEx4QS95WUE3UjBkSFdrcFpjRW9hV1p1OEoyYzNnSXdDMERCSHpzaW9sZ3NObTZnSnhzS2hTSkJ3MkloZk1XZTNvMjZiZHZiK005akZ6OXk1cFJnTGh1bDFGK1FQZWViRkhTa3R5eHJQd0RYQS9pQ2lIWjBYZmMvbG1VZFFrVDNLcVhPczIzN2tvSG1tNDh2NmR3ckc5elUxQlNPUkNJMnNrN2NmZFNiYUVVK3JUNi9CMXJyaUdFWTBGcFhIQ1RYTXBWRjZTQ1pNV1BHL0VtVEp1MFFpVVJlQlhDK1VncjVHNDJ4WThkZVJrU056UHdIMTNXZktEUk9VMU5UT0J3T1Z6UHpaZ0MyQkhCck9CdzJjenFjUzVjdTdlcm82RWlOR3pldWlwbjNBL0NKRUdLQnIyL1poM256NW4xZEt2RXVBRWdweDZaU3FUNDNNeUZFTGtQaTJLYW1wajVoZE9Gd3VIdGxFNVBadHYxYktlVjdSSFFuRWIwcXBkdzFQelMySERvNk9wWXBwU0NFaUFCQWUzdjcwbmc4dmhjejM4Zk1Md3pVZjFXUlVwNE80Q0wvb1FrQVJQUjZxUkRXSE14YzVZK1I4eGI0d25HY0NXdGtvZ0VzeXpvS3dLWUFlTlNvVVV1RG0rSlNNUE1GK1F1TVFqaU84MzlLcVdjNW0zeDRLUkV0OVdWQnBoSFJUd0hzcnJYK3l2TzgrVjFkWGZPQzRiUktxWGNCL0lpWkR3QndhYkZyeEdJeGhheUJaMUZuWjJlLzNBVVZLcXdLa1ZNd28vc3ZPRWxudmFqNml4b1BVY2lvQW96QXVwc1ozTE80YUVRTUwvb1AwcTNYSXZML3R1M2JyOEpnME1TNHI4ckFiK2xFckUySm9Bb3JpV21hQzdUV0tjcm03MUFBbGltbEJ1cDJqMUxxbm1CQk1RY0QyN2FMSmkwZGpKeElQQjRQTWZPdi9XaUxIWE5TQzYydHJhOUlLWGNpb2tlWStWOUtxWE9Rall6OU5SRXhnUE1jeDdrVUpUeU5IY2Q1UjByNVZ5TDZiU3dXZXlLWlRMNG5wV3dpb3FPWitacGtNdmxlb1g1S3FSLzQ2ODBiRW9sRXIzYTY3OXp4T0lBdG1Qa094M0hPSE9qNUpSS0o1ZVBHamR1bHZyNytNUUJUd3VGd1VrcDU1a0RHb1J6K1p2c1VBSys0cmx2c2dNandEeVJXaGlVQWh1ZVZrZit2M3hxUG1kUE0vRFZuTmNudnlxOHZCRE0vQmhTUC9CTkM3RkdpKzk1S3FWSnI4R3BtTGhoVlRrU2IrZitmYlJqR2dONm0vbHd2QnZENzNHTS9HZTVGV3VzamxWTDcyYmFka0ZJZVRrUlRtZm15bkZmMm1ERmpqcVJzVG9aT0FQbE9iYm1EbkRTUVRTeHRHRWJ3KzdQSWRkMmcyc0RIOEkxSEFLQzEvb2tRNGx5dDlSRkNpS0QwOEpQbFBLZTF5Q01sZm1NS1JzeFZXTDFNYWtmUHB4dDNYNnZEa2EwQTJpa2J3Zk10Q3NaZ1JzK25IOEhyWEFqVE4vSlFLSXphN2ZaQzEvdXZJck9hRFMvbWVodGgrTlNEUWVFVmEwZE9wOUQ1MHNQZzVTdWwvalNFNlRVb3A1bHhnOWZkVVpIa0xjSzZzcjZTVXU1RlJIOVZTdTFKUlB1dmpQUjlnVEZQSWFMZXczaXQ5UjlkMTMzTGx3OHR1ajlRU2kwSG9GYzJHbUZWMTBLSlJHS1JVdXJINVY1UGExM3lqRXRyZldPSmVaUkVLVFVWUUs4MG5XODArRFdBM3hGUlZHdDlTVmRYMTU4TXd3ZzNOVFdGQzQyUlNxWCtFZzZIMjRqb05pSTZlK3pZc1llUEhUdjJPaUhFVGY3NzNBNWdRMmErQmI2VGZFTkRReFJaQi9SYkFHakhjWTRwTkxZdnlib0RnSnNHY0RDdU5rMXpRRU5YQ1FNUElhdFExTnNVQldTTkI0UG5lUzhSMFZ2cGRQcWc2ZE9uZjk3YzNGeEhSSDhHMEpuSlpPNWZsYkZ6UktQUi93RXdTV3Q5cE91NmZaUUd0TlpWUWdoa01waytONGljZkxRUVloM1Y4bHgzcVJoNXlpUWVqNGU2dXJvaUFPQWZjTy9OelBjVDBmTk5UVTI5ZWppaFVHZ3JBS2N3ODB2TGx5Ky9QRmdIb0Nkbm1ZNUdvOGNoYTNITmNhd1E0dGpjZzlyYTJuTUFYRlpmWDc4UGdKSElodWNGdmV4NnFhK3Zud3JnOWZyNitoMzhvbVlBSUtKdGxGTGpQTS83Qk1BejBXajArNFg2Q3lIKzVTZWhEZklNZkErQ2xjRnhuRWZpOGZnSHpIeEN2dGRCTEJhYllCaEdMaHgzR0RNTEtlWG1BTURNSFFIamt1ZmZ0SHE5c2hLSlJMcXhzZkdZbXBxYURhV1V1L2p0LzdPeTh4eUFCRlpvYmpZRDJKV1pId0l3WUY0a1pMVS9CVFAvRFFDWU9iakFNQnNhR29wKzk1alo4TDBZdy82TnFTRDV5ZjVpc1ZpTjd3WHpCUkhkVnNZY3djeWppT2dVSXVwelU1ZFNudWZMelcwT0FJWmhuS2lVbXFPMWZ0VzI3YVB5eDFGS05RRDQ2WUlGQzE0c2tZVHdQZ0EvQW5BZ1NoaDVETU00R0FDSTZCOFZtYmNLYTRMb3lmaW8rd2JzcHhuM0F1dUdkQnQzendkM0I1eVNTRURVVFFDcTF3ZVcvMStoSHRDZlBZZjArNWNpRkQ4Yk1Lc0x0S2xRQW8rQSt6TW16cVJmVmd3ODZ3cSs1OTdtQURKU3lvY0JaTFRXNTVUYlh3Z3hDZG5Fcm4zd3ZRTnJDblFKVWdjZ1lsbFd3UTFrNEJvTEVvbkVvMDFOVFZOTTA5VEpaTExQWnNseG5OZGFXbHAyTWd6akxRQi9CZ0JtWHFTMW50TGEybG93R1M2UWxXTXpER01pQUdpdDN6QU1vOFUwelEya2xEc1MwVG1jMWNSK1RVcTVJd0I0bnRmblVKNlpmNTlWK2VKZTNXNWZvdmdwQU45ajVyc2R4emtXWlo2ZXpwNDl1MnY0OE9HN1I2UFI2NG5vT0FEM1N5a1BkeHhuMTRINmFxMjFFT0p4QUpmRllyRUp5V1N5VU1oaUNObDhMLzBnb21qZStoc0E0SHNkYXlKYXpNeDF3VG9wNWQ0QUx0VmFuOURhMnRySDg3VzF0ZlVEQkhMZ2xNazJ4U29tVHB3NG1wbDM4ZGQ2cHBSeWc3eDhqMjBBN2l6Y0cyRG1vNUhMd3Q2ZlhPSzIzYlhXSlpOKytBbWdMeWVpUGxGV3J1cytJYVU4aUlqdUJQQ21aVmtucEZLcHYwY2lrUTJFRURuUFRrRkV2MmJtUmN4OFRmN1kvaG9TOEkwOHBtbkdpZWpGd0hONERjQjJnY2VkanVQMEhyQktLWFB2MzJ1MmJjOEtsR3RhU3pKY1JMUy9VbXF5L3pBb21RSWhSRzRTanpOenYraDBJdXIzTzFKaHpmSDlaejViK05udUd4NlJFZEZIU2RBV2ZUVmkxMzB5WDMrT3poY2V4TWdEVHM0YVg0Z1EybWc4YXJiNU9aWThmUmU0Wi9Wc2wwUjFMWVpQUFJqaFRTY0R2cUlrOTNSajBjTTNJZlhSb1BLVnJ6TVEyR1BnUHU3TVhENytwWW9rYnpIV2xmV1ZiZHNQKzdsZEx0RmF2eDJMeFZiNlBDdEFOVE9QOUpWTVlrUlVyclBIVWdBRFBiZWlyT3BhQ0VER3orbXoycEJTam1YbXN0VjBpR2loNHppM0I4c3N5OXBLQ0hFM2dFMlorUXNBaHhQUnN6VTFOZWVXTXlZem53Z2dqbXg2aE11MDFyOEFNTmx4bkZZcDVVVkVkTEdVOG1qSGNXNGZPWExrRkFDbTUzbXZBY0NrU1pOR2hVS2hvMXpYdlFvcjV3M1F6Y3lIbGRFdVJFVDlEQ3krbkhHZnRaRGpPTnNGMnpBeitldWNzdWJuR3h1M3liVVBoVUszQTZnSGNGUXltZnpFandBcUd6KzZyRGY2VEVxNUxZRHpBRHp1dXU1ZGxtV2RJWVRvdEczN0ZnQXNoS2dEQU1Nd092UEdpZmhSN2QyQnNXWVMwV2ovWVM1QzcxOUtxZUJaWkxVL1hqS3ZQSjh2YmR1T0RlYTVmVmVvR0huS3hQTzhYMFdqMFN1Q1pmNlg3NTBDQmhJQTJMR21wcVpQVWpCbS9oT0FzL1BLYmdZUXRPN1greGI3SEtjejh5SWkrbDMrQlpoNVp5S2E1bmxlejVneFk5WUQwQ2ZxZ1lpdUF3RERNRzRBY0piV3VvL09xUkJpVHdDN01mUForWklTelB3WmtFMWlxN1VPSnZ6cUJ6TTNBeENXWmZXSkJQRno4QzIxTE9zQy8zcGR0bTFmWWhqR3pVUzBiZDR3Ly9ibnZJK1VNcUcxM3BDSU5pSWl6Y3piU2ltZkFQQjlBQnNSVVhCait6c0FBMGFnckF5TzQ3d0dQeHpSc3F3amlHaFhBSDhwUjl0U0tiVWRBTE9RQnFkUzZob0V2QldMWVpwbW9sUWt6dkRod3pjTWVvYVlwdmtuQU9zVDBUNjJiVDg2MFBqK1hINEE0QlRraFRJVDBSSE1IQVZRNDMvTzkyYm1EQkV0QWJCU0hoeEU5QUF6WHcyZ1dTbjFBOXUyQytuekVvQ2NQdTQ5QmVvclZGZ3RSRTlDUitwNkhKSEJPaUxkNW5XREYzd0FOS3pZcTRneEVzWkdPOFA3Nkg1QUYxVEVRU1p4S2NUd2pXRk1PQlFRb1lKdEt1VEIwRXkrUk5zdisrYlVxTEJPMEhzL1kyYlBkZDByOHh0SUtjOENBTWR4L2hRc3R5eHJUeUZFdjBNSUlqcUhzam5uQmlKQ1JBTWxOLzBRd0tQNU9XK1FQZXpmRHNCQlJIUWdnQ3BtL2dEQVdDS3FGMEk4TDZWOEJNQS9oUkN2NWtsUndEVE5QZUU3RHhsR3I1UGdOcmtEY2YvLzN1aHl3ekQyeTd2K0IzNms3WTBORFEwSHpKbzFxOXZ6dks4TXc4Z0FPSitaUDVOUy9yYU0xeURJWE51Mmo1ZFNQZzdnRmlLNkJtVnNXZzNEK015MjdZTXN5enJHTUl5YmxWSjcycmFkSDlrYnl0ZjVEdVM1dWFmUTJyeWxwV1hMMXRiV2Z6SHoxOGdteisyRmlNNWc1dkY1VVNPNXo4UmpBei9Wd2pCenluR2NQcE9wcXFvNkFrRE9VL1ZpQUpnOGVmSlBwaytmbnJ2MmYyemJMcm9wOXo4bm14ZXE4K1hhRmhkNHZmcWhsRnJQNzdNZ3Y4NXhuQWNzeS9wY0NQRUVFVTF0YjIvL0c0Q2dBWEF2SW1vRWNLN2pPSXNzeXhvWlZBQmc1ckQvbWVzQmdNN096amVxcTZzM0JBRFROUHRGOXhOUms1UXl1QitxQWdBaHhEdFNTaS9RYm0zS2NVMWo1bDM5NitaTCsrVGV2OXNkeDNrNnY2T1VjdXJhTWtaVnlMTFJrNTkvK2NrK0RVY3doNjhuNWgzeWRmL1daVGpkZzJWdlBZZnFIKzJNU0dNelFBUUtSekI4eW9IUXk1ZWc4L215Z2lSTFF1RUlodTkrSkladHV6c283SC9OdkF4U014d3NmZTBKb0xTVC96b0tlNXB4WnhqaTdIRXZmVnlSNUIyWWRXSjlaZHYycFVxcDVVUjBwV21hRXRrSWo1WEdmeTUvVWtyOUNNQTd1ZktXbHBiOURjTm9LdFRIODd4bmlXZ0JNNDljMmV1dTdGb29IOHV5eGdzaFN1cDNNL09EK2JrZ2M2VFQ2V2NNdzVBOVBUMGQ0WEM0VVFoeFJhRjJSZmd2Z051WExWdjJWbFZWbFFRd2k0aXFBZFF3ODQyZG5aMW5kM1IwTExFczZ6eVVlVFpOUksvYXRuMWpjM1B6dGFacFhxNjF2aHArRkxiak9IK1VVazREY0UwOEhuOVZhNzAzTS9jc1c3YnNlUUNJUkNLSEE3aENLZFZsMjNhL1hPZ0Q0UnRBQmt3bDRPZms2VmVleVdRK0RvVkNGL3BqblZpb3J4QWlseDlvTUVZb0JnRExzbjRGWUM4QWorWHlDVEZ6VWFjVFgyck5ZT1psZ2JJTS9Eend2b3JVZzh6YzNkUFRjN1NVc29XSUxtWG1sd0RjN0k5ZlIwUVFRdlNKUU05RjhoQlIwQUg4Z1VKRzNXS1JUd05JM3EyVTZ0UjNnWXFScDN6ZTBWb1gxVE1VUXB3TjRFdXRkYUdFYUFBQVp1Nlh5SXlJN2dwYTJHT3gyR1RUTkU4QkFNdXlkZ1VnaWVqQ1FwczlLZVZJQU5PSUtPVzY3dWV4V0d4REFEQU00MUFpK3FQbmVWT1l1VjBJc2JTUTlKcGxXUTFDaU4yWStVSFhkV2ZsMS90TUZVSU1hSkR3bjh0QTF2ZkZBQzd4UE85SVpJMEgxWVpodk1YTTczbWVkd0lBaEVLaEpRQStEUnhRQU1DR1JOVEp6SjhDZUFQQTU4ejhPVE4vWmhoR0lZK0dOUVl6MTVlanc0bnM1bStnMWZBVnpMd2t2NUNJZmc1Z1MyYStIc0NjWXZYQnNwYVdscDM5RzhXemp1T1VaZUFCZ0hRNmJZWkNJVEJ6SHlPUGJkdU5BQ0NsUEFIQWpaN243WmhNSnFkYmx0VmdXVlloaWFzeEFEQml4SWlZWlZsOXZFazh6L1BhMnRyYUVvbkVQQ25sQzc2eDdBQUEvVFJzcFpUYkVORTRadjdFY1p3M0FVQXBkUnFBcXdGY2E5djJhZmw5bEZJZHlJYmgvaUNSU1BSSk5Pd3ZhczVuNXAyUWpZaWJCZUMraFFzWFhsNGk0cWpDZDRSMVM3cU40WDN5Sk14Snh3TVJmNzhRcm9YNWd5T2h2M2dkM0ZrdzBCTmdEMm4zYXRDWUdNVFkrTnFiYmgvV3FYTVdUY0FEVlQwNGkwNUh2NFBQQ3Q4YWNsNTRmeXJaeW1jTmVZcVpzVmhzb21FWTJ4RFJkc3k4SXhHTkFwQm01dWUwMWplMHRyYSs0Q2VrUFpLSWpnRndESUJqbUJuK2dmaDBBSjhDbUpYSlpLNUhWbGF0TEJZc1dEQy92bjVGbmkvSGNmNmdsSm9ENE9hNnVycnJaODJhZFd3eW1ad2RqOGNuSnhLSnhVcXA5NUgxbkJ3TUNXUVB3WitMeCtPYkJKUGhFcEdaN3h5RVBNTkZPcDErTkJLSi9BN0FmUzB0TFQvMkkycHkvVVA1RWlYTVBNdy8xNzJMbVlQcncyMklhRmRtWHU3M25RMmdMaDZQVnljU2llVktxVzJRalRSKzFIR2NZb2RCZHdIb2wraTNGUDdHZW1Ld3JMR3hNWUtzL040TEFLWVEwWDBBVGcrRlF2KzBMR3U3UXVNTUJpTGFqSm5MaW5EWFdvOFdRaUEva2llSDY3cHZ4V0t4TFRLWlRMNGVsRUZFNXdQNGlvaXVrVkplQk9EWFVzb0pnWWlra0grTkhnRHdJN05uQTRDVXNsK09CR2FlRXp6QVkyWUx3TkhNZkdQZS9LNHU1N210RGppUUwwbEt1UzhSL1NOWHA3V09DaUhnZVY0eEQrb0szd0FiUHpKcnhuLzMydVFrd0h5UWh2eTZibkJrNW42Qnp1ZnZSK1NYRndObTFtbkhHUDA5MUIxeU9raVlXUExDQTBDbXNNUFBnQWdEdzZjZGlSRjdIZ1B5eHdZek12Tyt3dUxIYjRNM3Z4d1JpM1VOMW1EY1ovUjAvM2JjTTU5VklyWlhIME5oZlFYYnRxOXBhV2w1dHJXMTlhTjRQRDR4cnpyc0gyU3ZFb1poVEdQbXZZRHNZVGt6RTRCY0Ryc3ZmU2ZxOVV1TnNTYldRZ1d1RVVkZkJhRkN2QXVnb0pFblQ1WXUyZFRVVkZ1b0hRQjRua2RWVlZWSENTRXVCQkJoNWxzQndKY2x6b1VETG1wcWFocmYzdDdlSys5VnlHQTRFRzF0YlcwQWRzbWZnaERpRjh6c01QTzlBQ1lRMFF1NUZBSzJiZjlGU25rTWdNdmk4ZmhUUVhuaU1nbFpsblhHUUkwQzBjejVjLzRZL2htWUx4RUhBRkJLM2NuTUd3TUFNNC94MTdLL2sxSWVuMnZEek9PSkNFVDBkR0FkTmRkeG5QMzg4WFlub3F2OHRnL2wram1PMHkreVBZZVU4aVVpMnFGUW02YW1wdThSMFl0RXRCNHo5MFFpa1QyUVZheGFrRTZuand3MEhRdWdLNUZJNU9ma2lRb2gra1R5T0k1emZ2NTF4bzBiVnhWTVBhS1V1b2VaZDNJY1o3QVI5QlY4S2thZU1uRmQ5eTBBYnhXcmwxS2VTVVN6WE5jOWIzVmN6L2NZdTV5WkZ4U1NRUWkwZ1JBaUJjRExSWFZJS1JmNTlYTmFXMXRYU2dNMGgyM2JKd01vbXBoV1N2a2FaWE94Z0prWENTSEc1M3VYNXBOTDdxcVUyaHVBU1VSTGs4bms5TUNZK3dLWW04bGtab2RDb1llUkRUWDk0YW84ajlXRkVPS1pGWTZpQTFKU2l6dVR5VnhYU0tOVktmVTlBRnQ2bm5kTDhIWEpyODg5dGl5cmdZanU4YU9lcGlxbFNpNWFiTnVPd05mK3pDWEdKYUt5TnFsRWRDVVI3Vk9zM2pDTWZsci9STFFNUU83R2NTK0Fva1llQUFjSDJxMlNvTFpsV2RzUjBkUEloa2wvaU96aFRKeUlMcXlycTl0bTFxeFpVN0dLR3FnVjFuMmlKK09qN3IvaVFLM3hBSUFXREdHTGhKN2Zoa3pIUXpCL2NCUWdUQUFFc2Q2UFlHdzhEWm5rOVNqMmxlRkZNK0hOdkJlaXJxQ3oyUnFIakVoZjVSVDJnS0Y1THFaWjR5a21uRmt4OEZRb2hKVHlJQUNEOFdEc2hZaU90bTM3bi80NFp3TzRJQkNWMEFYZ1ZXWitzcXVyNng4elpzem9qU0NiTld0Vzk2eFpzMjRFY0dNc0ZwdGdtdWJ1eU9xR2IwMUVVd0dBbVM5S0pwUExBQ3pESUFnYWVRREF0dTFibEZJdFJIU2lsUElPeDNIZXllblp6NWt6WjV2aHc0ZjNldUJFbzlHUEFIelczZDI5WTZHeG85Rm91eTlWQWlBcnQ1dlh4Q0NpUG80YnpCd0tPdDkvOE1FSEM1UlNCd0I0WFFqeDJJUUpFK0s1L0VXK0RFUWZadzFmU2dWYTYxdGQxMzA3VjY2VU1wQmRleXp6NjJmNUc4OUdaS1hSTGdXUThUenZmNHE5VnN6OFRMNzNwbEpxQ2pNL0F1QVl4M0g2SmZPVlV2NEVlVWFlNGNPSG44ak02elB6aVVRMGhabW5NL09CUW9nbkFRdzJVcW9QZmw3UE1RQmVIS2d0QU9Ra00vS2orWVBrMXV4NTF6a2VRTFBXK2xqWGRaZGJsdldHRU9KM3lLN3JqdlBIem9XT2x2dGpQeS9vME9idkJZNzJaUUtEY20xWERvVUFEU0lhNC85WjhTUWRZbXo2Mk1jZmRleSs2WDZHYWZpU3ZOOGU2YlpsNzc2STBFYmpNWHpLUWFCb05VQUVVVjJMa1FlZENuTzljVmo4eE8zd0Z2VHpEeXlOR1VMTmo2ZGt4d3l0U0lXaGx5M0JrdWZ1UmZlSEF3cFlySE1RMkFOd2Z3YmVtUnRYRER4RGd0VzF2Z3JTMnRyNlVaRXVOY0dENTVYRnR1MWUyUzcvc0h5WWJkcy9DcFJ0VDBSeWdHRlcrMXFvR015OEZUUG5LNm5zSm9TNHQ1eitQanBvbkFrU2k4VzJqRVFpMXhQUkZnQ2V6bVF5cHhaYVF3RFpYTnVEdU9hZ1NDUVNNNlNVNXhMUlZmN3JlRXVnT3NQTUp3c2hYdEZhWHdVZ1A2cTlKRVFVTGlPaWJOQXdjeXJ3UHVhaXZ4Zmt2YmU1TTc3dWdKR3lHd0FzeTlxSmlCNUEzM3cvSzAwOEhwK290WDRXd1A4RDhGOGkyaFRBSFg3MXZvSEljeUFydTljdlR4RVI1ZVRZaXVhT3R5enJGMEtJaSt2cTZuYnpqWGE1M09ZRkRWUHhlTHc2blU2VHYrZXBVSVNLa1djMXdnUEVrdzF5ckFnelB5NkUrTnpmU0N4QlhtU0kxam9raEVBNm5SNXdBNldVMm91WjE4c3ZCZ0FoeENGU3l1QUc3LzF5Sk1ta2xJY2g2L240SG9ETmllaS9XdXVMQWZ4eW9MNEF3TXkvOEg5NGZ5Q2xmSEhod29YVFpzMmExZTA0emlPQmEvU1QxQWpTMU5RVXp1VTVXa3VjeGN3Zmw5SHUwcld4Q1cxc2JCenVHekxHTXZNWnZ2WCtHV2J1SngwQjRBQWkyZzZCUTJ6RE1DSUFvTFV1UzRPWWlQNklyRGRyUGljQTJBM1pKSGZwdkQ2OVJpY2h4Qk5hNjZWRU5GRksyZUk0VHRBcjFpU2lmZjM1REdheDBROHA1VmpmNDdKR2EzMmM2N3EzQXRuRXY2RlE2RmtpMnRHeXJLTnk1UlcrMjBSUHhNeXU2N0czQm00WjB0SnQ2VTVra24rQnNmNVdvRkdUQUJCZ1JHQ3FzK0I5OFJwNGZoRW5jOTJEek14N0lPbzNCMVhWRjI2elJpbjBjZzZ4cE1nTVRjQXRWY0R2NlpUQ25td1Z2bDBRMGFDTi9NeGNJNFQ0ZjhnYUJRb2x3eXJVWnp3Um5hcTFyc3FWYWEzdkVVTDhGTUI3V3VzdmlHaERaQTA5STZ1cXFvNlZzdmlaZ0wvVWZCWEEvWjdudlN1RWFPN3M3T3k5NTBzcHYwS1J6UkVBRU5IWHRtMXZXcUwrZkszMUNRQU9SMENXSk9obDE5allHSWxHby9VQVhpKzJVWmRTUm9tbzZDYmVsekhyTTArbDFNbkk4emExYmZ0ZHBkU2xSSFIrZFhYMXpWamhEQklPeWt2NFk5WlJWdjg3Mzlrb3ArKzkxRytYQkFDdDlXUXA1VllBZmdMZ21pSjY5NldvSWFJYXovUEswakdTVW02QXJDSGtHYy96UGpiTjdEYk1kZDFucFpSN2QzWjIvck8ydHZZb1p0NmtWTzRCSW1vb3RPV2dySHdhQUdSYVdsb0dURkFOUDgrTTUzbkZqTnBDS2ZVd2dIdHpNc0NXWlkzMDh6KzJ1cTU3aHovL0Y1VlNyd0E0U2lsMXRXM2JIK2JrMmdhU2tRa3dYQ25WcTBmS3pISC9PZjNNanpEcm5WT1o0NjFSL084c0RNUDRvNVN5WCs0akl0b0lRTEVEeGdwcm1NWW4vOXZ4YlpSdTQrNWxXUExrWFJEaEtHcDMycjgzb2tkVTE2SjJwLzFoakJpRnVkZWREZWp5YjIvaGpUYkRpRDJPZ2xFM3RyZk1XelFYaXgrN0ZaMHZQN0xhOHYwTUhWam5KTm9hSHZ1b0lzbTdCdmdtMTFmQmFmaFJwamNHQytQeGVJaVoxOU5hcjNGbkxpTDZITUR3ZUR3K0l1Y3drOCthV0FzVncvTzh6bVF5MmNjeHdiS3MxWEpZN3A4TC9vMnlPY1NuMmJaZDZDeXFGejlhWTYvVmNlMU1KaFB6STJSNm1UdDM3bzFqeDQ2OWlJaHFtTG5QNThsMTNWZWxsRThSMGI0dExTM2I1K2RoTEFVekx5c1ZHWlBEbDJzcmF0ekl4M0djRTNKL1N5a2ZJYUx2Q3lGMkRrYkgrTGwxVG1MbWZSM0g2WDBmTGN2YWs0Z2VaT2FGekh5OUVHS1ZISVlBZ0psL1MwVGZBN0E3Z01PWWVSZ3ovMUVJY1NXQXExcGFXajV2YlczOWwrOXN2aDR6OXd1R3lCbDVoQkFGWHdjcDVUNUVkRHVBTDBydEYzS01HemV1aXBtZk5nekRhR3BxMm0xTkdnclhkU3BHbnRVRUVSbk12RHJGYXBlN3JudFpjM056Y3lnVVNpcWxickJ0Kzh5OE5pR2dONUtuRU5WU3luMlFsVWs3QmNCV3Z0Zm84cHhCeXI4cG5KTjdEZ0Npekh3K2dKSkdubmc4UGtKcmZRV3lXb3oxeUlhVm5rZEVUemMzTi84MVo0a3RSaXdXMnhqQXo1RTFDQ3dob2gvbTVFSHltczRsb3UyVVVsT1p1WUdaTnhaQ05QamhqQTNJaHBWT0tuV3QxUWt6LzIrWk9Ybk93TnI3ZmxWVE5tZlRrd0N1UXRaSWQxT0JPVTFHSU1rdHNFSXp2WnhOZUR3ZUQybXRQM01jcDErRWtsSnFLZ0FzV0xEZ3VWSXlhSWxFWXJtVThqRmtRN2tQUUVENnhMS3NLUUJHQTNpdmhPZE51WndNWUF3ejN4RTA1TFMxdFMyVVVwNUZSSzhKSVE0SFVESHlWQUFBVkoyQ1Q5WUY2VFplMkk3TXpIc1IydUo4d016dWFhaG1BNFMzdmdLcDUvYmp3MkJiQUFBZ0FFbEVRVlFHMGtYV085M3owZlBHYVFpcHM5YmliTmNaTkFFUExHZWNWWFVxK2tsb1Z2aFdNZ0o5OHlFT2lrd204L2Y4U0Z1bDFEMEFsdGkyM1VmaTFvOHFQVFZZMXRyYStnV3lrU1dRVXU1SVJJTytGekh6VzYydHJYZWovMEh5TUFDSm9MUlVvTS9Cekx4SnFYRjlhZFVPNUVXZzlMbkFzR0Z4WkwwRmt5V0dxZ2F3V2paZ1JIU0oxbnBQQUJzME5UVU44emQyVlVTVWI4ejVBUUNZcHZsMVh2bElBRWlsVW9zQlFBamgrUC92QjJCN1pwN2xlZDZnSS9HMTFyVyszRm01aHlTSEk1dHI1bXprR1NzY3gza1NBS1NVOEQxL0MwYngrMFJSNFBPYms2c2pvc01Nd3lnbk1UQUF3RENNZ29kZC9ycHhMMlFqb0I0RkFDSEUxY3c4aXBuM3dBcm5Nd1BBNVFDMkIzQStnQU45NytLeWpUeEV0REVDdVVWcFJTNnAyNHYxK1lacFJuWVBrNmFzcG4wZmVFWGk1QXJmRU45VzZUWnYwVndzdVBzS2NDYU4ycWtIOTBiZlVLUUtOVnZ2aXZsM1hBcTlwTXpnRkRPRVlkdnVnZkQzSndLK1VnV251ckQ0MFZ1eDVMbjdCbVVzV2pkZ0RmQURJYlByckhIL21GMkoyRjR6ZktQcnEwQmRDeEdkeDh4akViaWZaaktaeVlaaEdFUlVMRlhCWURDUmw5YzRqdzRBMEZxUHh3Qm5hK1V3aUxYUWFxT3hzVEV5Yk5pd1V3WnVpZTJKaUpqNWFXYWVhRmxXMFRXazY3cFhhYTFmRmtMME03TDZaMVBIK1gvZldzNGFJaHdPOTl1NzFkZlhuNDVzeEJZRHVLdWhvV0h6NEJrVkVaMEZvQzJkVHYrN2pPZTIxcGd3WVVJdEVlMEFJSkV2ZjFZTUlqS0k2R3V0OVE1Q2lDMEg3akV3ekh3ZmdMc2N4M2xkS1hVWUFMaXVlNjFTcW8ySUhoSkNYQTFnYXlGRVRxN3d6UUpqNUhKNzkzc2VsbVh0Q2VCK1pwN3RlZDcyeFNLK2NzUmlzWHJUTkI5QjFpbnIyWjZlbnBYVUp2MXVVREh5bElGUzZqaG1Ia2d1ekFDd21aVHl0Z0hhdFR1TzgrZkE0K010eStyMVhCTkNqQTAyYm10cm02NlVlaG5BR1ZMS05zZHhnamwvK2hsNWZPUEpGbjc1Ni82OHpyTnQrMmVXWlcxRlJHLzU4Z3IzNTAvTXNxdy9DQ0hPQmZEc0FNOEJXdXZiQU5SNG52Y0gwelN2QXdEYnRwOVhTcjBkQ29WdWpjZmoyeFNRNXVqRk5NMkxBSHppYTNBdkFmQm5JcnJEc3F4bmlPaG5SQ1Q5ZzRqMWtYVURmODcva1ZnRTRHTUFIelB6SzFqRlJIcURoWWdPTFZNemZYMFUwVFZkblhSMGRDeHBibTdlc2EydDdXT2xWT1BBUGZxUlMzeFc2SURDOEMzNE1BempEbWFlQk9BaWxLbXhXd3pLNnM4ZlJrUUhBT2lWUmhGQ0hBUUFwZkphRGVJYXUvbi85NHM2RWtLOHo4dzV2ZmNLRlhwWko2VGIySVBYOFE4WURUK0hXSCtGbzdaWS95Y3dOdDREM244ZUJMaklmcU43SHRMMjVVQzZFdUVjb0ZlaWJYVEZ3UE9kSUI2UGoyRG05WkUxamdnTW5EK3ZMUHgxWXNmSzl2Yzg3NERXMXRheWN1cEpLZDFTOVVUVVZpU1hvd1dncEpISDd4OEZVSFJqbmR2VStldXdRaGkrOStScU1mSWtFb2wwVTFQVDFQYjI5amxZOFg3VndOZStEekFKd01jRlBHWkhBK2pLUlg0N2pqTlhLV1VEMkJOQWhvaW01YVFmWXJGWWZUS1puSTh5NUZ5SmFLTC9mOG5OYVE0aHhEODh6NnR6WGJjOUZvdE5MdEgwRWNkeERpeFdLYVY4R0htYS9RQmdHSWFUeVdTMktXY3VmdnNyQVd6cE9FN0JFMkd0OVU5OFdidFgvZXVlQmVBSUFEMUVkSWRTYWppQTRmQWpwUUNBbWZkcmFXbTVXQWdSOFIrWEt5UFQ2amhPNzNOcWFXbloyekNNQjRtb01aRklmSm9ybDFJdVhZdkdrMmwrMG1FZ2E5UUJBRFExTlExajVxMEJ2T000enRSQ0hhV1UvZVNXSzZ4OU5uM3M0NDgrM24zakE5a0lQVUJBeTdvVzBVUGhLTUtiTkNHMHdjYndGc3hCOTBjT2VQbFNjRTgzRnQ1L0RUSUx2c2J3cVlmQXFCc0RNS1BMZmcxNmVmay91Nks2RnRWYmJOOXI0SUgyMEdXL2htVnZQOS9Id0NOR2pFWjBzeFpBR0VqUDdrRDYvejRGOU9yMGJWMGJzR2JHVTZiWGZlYUdqMVlNUEd1Q29iUytFa0pzNS9kOUhsa0g1OWNBekJWQ1RBTUFyYlh0TjMxSGExMVdIcnNnZmxUckxiWnQ3MStzamVkNTdYNmU2UmhXZzVGbkVHdWhnaGlHY2FoU3FrK0NMV1p1THRZZUFJWU5HMVlsaENoYlJvK0lUaTNqWi9ZYTEzVUxLY05BU3ZsWFpNOHZUM2NjNStwQStWakhjZWFqak0rVVVpb0c0RHdBYndKNG5JaXVIRGx5NUtVQVRzKzFzVzM3UXdBbDg0bkg0L0dOdE5hOVo0MitzN3dwcFN6N1I1YUlUdlZ6WEFNQVBNL2JKSmxNRnRYVXJLbXBPUlhBQ0sxMTJRNHVqdU04SG92RjNrc21rN09WVXF2RnlPTTR6c3VGeW0zYi90OVlMTFpGS0JUcUJtQXc4d2xFaEV3bVV5Z25hTzZjc1krUlJ5bDFNak5mUzBTZmFLMTNUQ2FUSlEydWZ0N00rd0JzQ09DaFZDcDFXRWRIeDVEVWZSOHFWSXc4WmNETVd3SFl0MWk5SHdFREl0cUFtWXR1eXZ3MnJ3QUlHbmtPSUtMZ2oxVytEQUduVXFsZlJDSVJCOEF0bG1VbFhkZDFBU0MzZ1VxbjA5MHRMUzAvRVVMY1FVVGpBMzF2em1ReWR5ZVR5WDhCZ091NmJ5dWxQaFpDSEFPZ2o1SEh0eG9mQitETmdTSlZsRktuQWRoWGEzMWFNcG1jbzVUcXJkTmEvMFlJOFk2dmNWblFzMEpLK1dObVBvU0lUZ0Z3RUFEWXRuMm5sSEs4WVJpMjFucFAvMkRnU2NycWhlL0h6TDlrNWdkYzExMlVtKy9NbVRPWFkrM25WRG01ekp3OEJnWXc4cGltZWFxVXN0Q2g0dVlBWUJqR2NWTEtRamVCUGh2Ny9QQlVabFpGWkQ0S0plU29BZERIQzFWS3VRRVIzUW5neHdCcS9mcHh6UHc0Z0pkanNkZzQwelRINVYxelBTSkNYVjNkRDBlTkd0WDdvNnUxL3NwMTNUNC8zTFp0ditRdk1EYXhMR3NMMTNYLzdZZGY3a0ZFNmU3dTdnY0x6SE5RTVBNbS9nTGo5ZURuMDYrRC81eUd4ZVB4VUNsalpJWHZIdXVDZEJzditRU1oxbXNSWG05TFFQaHBEOHdxbUpzZERQMS9iNEU3UzZ5VnVpdEtaTDFVSk5xK2t6RHpZY2plbzM4bXBXeGo1Z3RjMTMwWUFBc2h1cGo1QzJZdXkzc3VnT25mSnd0dWlzcEJDS0ZSMmlOMGpXRlpsdFhkM2YxNVRVMU5sK2Q1K3dQWUNObW94bjVNbkRoeE5JQmpBWHpzT002N1JkcU05UDljYlJibDl2YjJQZ2NUUkRRTWdZMmpMOU02bVpuN1JUQWhhL3o1TXZlZ3Fha3B6TXhML0hYQ05iWnR2NUdyTTAzemZDbmxQcWxVYXFNQjVJQk5JdHJQbjhzbFVzb2IvRTF4VVMzS1JDTHhYd1NjVzFZM3ZuR3JuemRsTVpSU2pLd2NkTUhQSFJIOUJBQXltVXpPbUpkRU5vZlJMQUJ6a0UzRXZCREFZcTMxSWlGRURZRHJETVA0aWRaYUN5R2d0UjVNM29PZ3ZLOEdBTS96UkZOVGsyaHZiKyt4TEdzOEVVVzAxc1h5QVV3MkRPUG5BTjUySE9mMVFWeTNJRVIwZUtIRHFrZ2tjandSUlpqNXlWVzlSb1UxenlaUGZqSnoxclR2NzYxRGtWdldKZWsyVVYyTDJsMFBSZTMyZThFWXRSNzA4aVZZOU9CZjBQbmlRd0F6dUtjYlM1NjlGNm4vSkJIWmRES2dOWmEvLzc5QXB2eHRUZmo3bThFY3N5SXZ2TzVhaG1WdlB3OXY0WXJ0cDZpdVJkMkJwNkRtUnpzRFFpRHoxZWRZK1BmcjBPVytVV2pJSVFwck1OL2ltZno3VFI3N3ZMTGVXME1NcGZVVk0yOUhST211cnE2WC9mdzEyelUzTjllWnB2a1FBQWdoam1scWFuSnpTZXNCZ0lpNnlwemZDQ0w2SnpPWFRIYkt6QTRBajRoK0JEK2ZpUzhoRjNZYzUrekJQSjhjQTYyRlN1RkhyK1NYbGV6anV1Nmlob2FHUW5KNGZhaXJxenVEaUM3V1dtKzlhTkVpZTREbUJkY2NTcWxEa1UzN2NLZHQyNzBHbm9rVEo0NG1vdmVWVXU5MmQzY2ZWbXB0NWhzYUh3U2dpZWdJMjdZLzhXWEJUbXRwYVhscU1OSnNudWN0UVNBS0xDaVRLNFNJRkVwMzREdEo5VEN6TGlTcm04bGtpcjVYdnN6dStRQStuamR2M21CU0YzaUY4bnl2S1FMNTFZOERzQmt6djFRb0VvZjhQSmw1NTR5SEE3aWVpQktaVEdiWFVnYXZlRHcrUm12OUIyWStqcklTa0wrMWJYdWw4blo5MTZnWWVjckFjWndqa1BWY0s0aFM2aEtzMkxUOUlwaFRwZ3grRnR3a3gyS3h5YVpwOXBFNisrQ0REeGEwdExRY0lZUjRtWWdlYkdwcWlyZTN0eS9OU1cyWnBwa2lJZ0ZnRGpQZnhNeWpoQkRuYXExdlRTYVQrZDZlVndPNDNyS3M3VnpYZlRWWFdGMWRmVDZ5OGxaN2xKcXNiMG05SE1EL3VxNTdYWDY5NjdyL2xsTCtrWWpPazFLK1hTQVJyVUJXcjNNMkVkM0p6QWZsS2h6SHliMkd2YTkxUzB1TE5BeGpQeUlhbnRPZWpNZmptMnF0bjFKS3ZXZmI5cEdsNXJ1NlllWWZsU25YOWk0Ry9uNmRXZXJHNmh2QkJnMFJUU09pYWVXMFplYVJnUWdwQUlEbmVSSERNTFlDOEFxeU44ZzlNcG5NenJuUWFhWFVCY2plZ0lMWHpQMy9XckJjQ0hFRHN0SnBRVHhrRDQ5KzVVZnovTHUrdm41M0FNT1krWWxnd3VtOHVSWjdzZnFWKzk4SE1QTnpLTEh3V1VmMmVSWFdNa05mdW8zaHpYb0czbjhlZ0xIWndVRFd6d0JpZzUvQ2FKaUdUTnYxQS9SZnkvVDduZzJKZkR3VmliWnZPWTdqN0krOCs0T2Z1UFp5QVBNQlhFNUVaeExSUTFMS1ZtYSt3TGJ0eHdHTUt6QWNBRUFJTVorWlcwT2hVQit2U1NubGZzaEdNeHdrcFJ6R3pJL09temZ2bjdObnorNWk1c1hNL0ZZaFdZcWhnaERpeGVycTZqSE1ERDl5WXc2QUd3bzBOYXFxcXU1RjFzdndOQlQ1TWxkWFZ6Y0EyZncvYTJLK2xtV05SSGFOMWJ0eFpPYjlmS2VyRi8zSTljT0phRDZBUmdDVDRTZmViV3hzSEI2SlJCNmxiSTVDQU5pcnFhbnB3cHkydDM5bzB4VTRSSmpGekxmblJldVFVdW9LQUpzaW01ZHlleUxhVTByWlFVUzNNUE5kanVQTTFWby9KSVRJWDRjUEdmMGpaaDZON0hlaEVPUy9ScC9ubklrY3gza093SE9seG14dWJ2NUhXMXZiUXN1eXpnRUF3ekQ2L0w1S0tYOE00UHUrZzFzNW50N2pvOUhvUjBxcGJzN21LMlVpZXJWUVE5TTBEd2R3Sm9CZEJoaXpYQTdyN3U3dTQ1MXFtdVpZMHpSL3o4d0xsaTlmZmt1eGpoV0dGZzFQZmZySnVpVGRScEVxMU81eUNFYnVjendvRkFHSVlJVEhvcXBsYTNTKy9BamcrV2VrbVRSU0h5YVFtdUdmcVphYkh0Z01RZmp5YmpCV2JGZjEwc1ZJL2ZlRHZrM1gvejZxNVU4aGF1c0FJb1EzSFlFeEoxeUl1ZGVkaGU3MklhVjBWSVNzUkZ1bW04OGEvMXhIWmIyM0doanE2NnVHaG9Zb0VmMk1tZC94RFR3QVlKaW1lU2NSMVRQekUwUzBYelFhM1VaS2VhampPTzhBZ0czYkpXVk9QYzh6L2NpY2E0aW95dk84ZzRzME5aVlM0OVBwOUZjQTNtZm1uUU4xUDZDc0pPdEtHWG1DRkZvTGxVSnIvY09lbnA0UEM5VzF0N2NYUFM4cEpjV2ZvNjZ1TGdNQVJOUlRUdnQ4cEpRN01QTnRBRjVLcFZJbkJPdG16Smd4WDBwNVB4R2RIWTFHUjhaaXNiMXowZGRCZkFlZVI1R1ZHejdGZDZ3QkVSM056STVoR0hmRllyR21RbjBMNFR1WDUwdjVDc3V5RGdMd1J3Qy9jMTMzYjhGS3BkU2RBSDRHNE5aVUtuVmJ2bEV1aHg4bFZFOStMaHFsMU04QVBNM003SG5ld2NFOG1FT1JlRHkrS1ROZkRnRE1mRW1oTmprbmNLMTE3L2R6N3R5NS94Z3pac3lrbnA2ZWk0dmwxUEU4N3dMRE1KWnByVC94alpqdkFUak90dTFTRXRFVkFsU01QS3ZJaEFrVGFwbjVHQUN6aWFnSHdCVVRKa3g0SVhCRFdTMjB0cmErSXFXOENjQ3VwbWsyQUpoT2ZqS3JwVXVYZG5WMGRMeU9yRVloZ2lHQitTeFlzT0MydXJxNjN4RFJ6ZkY0WENZU2llVktxU25NL0dzaXVzMjI3WGVLOVpWU2JnN2dhUURMZTNwNmprQ1J6YjJma0hWWEFIZEpLWmZuZE1aOXRLOForVWZYZFplWFNpNE1BS1pwVHRkYUx3T3dJNERMcFpUN012Tk55SHFKckhMRXh6ZUo1M2tUMHVuMGwvbmwwV2owS2dESEZic1I1K3BMREgyaGJkc1hsRG1OOGY1Y1BzOFZKSlBKejVxYW1rYTN0N2YzK0orbFlvYS9xY2ptZXlvSU03OVd6SWpDelBjUzBhL28vN04zM3VGeFZGY2JmOCtkV2Ewa1MrNHl6WUFBR1lNc3JlYk9FbW9vQ1JDcTZiMjNoR1lEWHlneExYUkNDUWtCVEFvaGtFQUkzY0hVQUFGTUFra2dPek5hMlFLRGNRSFRYTEZsVzlyZG1YdStQMlpXckZhNzBrcVdzUnptOXp4K1lHK2JPNnZkblh2dk9lYzlSTWNBdUpTWmp3L2FQbFNnYllwOFhmZFJCWVlpK05KNCtYd0IveERxNXVibTVwSzlXa05Dc2d4NjZUYXZIVzd6WFJBYjdRZ2F2aTBBQWlKVjBCdk9nVGQzR25qMU4rYlEwenVpREtDY0NFaFdnRnF2QVhTaFJOdTNnK3poc1RBTTR3QWl1aFRBbnV3bkpqM1VjWnkzNnVycWZsTmRYWDE1OER5YUpxVjh5L084QzVMSlpFRXZSTXV5cGdHWWxuMGRqOGNybWZsc0FEZkJqM0p3QUJ3c2hEaTVwcVptZFUxTnpZc0Fudkk4Yjc5U041VURBVE52RzNoRTVwZHZVNlQ5TGZEbHFJaUlabWN5bVlkbXpwejVTVzZiK3ZyNnFtZzArZ2dSN1E5Z1dqR3BqWUNUQVVBcFZWUldqb2lpK1pJWHpCd3B4Zm1DaUE0STJtY05Mem9SblErZ0xaVktQYTVwMmxhUlNPVHNvSTBpb3RkZDE3MDZGb3VabXFZOVRFVGJBN2lkbVQ4aG9ydkt5OHVueCtQeFk5cmIyenNBR0VUMFN2WmFRZlI4WjNTMGxMSWVmdjdEL1FFa2x5MWJ0dGZRb1VPMUlBZk9KUGlIWERkS0tSOVZTdDFwMi9ianZkNVFIc3hjRVl2RmloNkd3Yy9yMDBsVFU1UEUxN0lZZldFMGdDV0I5eWdBUU5PMHBaWmx2V2Y2WWRDYk1ITzNkVmxQdExTMExBY0E4alhsUVVTNVVtc0hFTkdUQUZZdzh3VFROUDlJUkpNOHozc0NRQmZEamV1NmY5ZDEvVHRMbGl5WlZWTlRjdzM4UEVRZWdGZUtPVnN4ODI1RXRMS2pvK08xdnN3NUh5SEVwMHFwcTRVUS84MDloS2l2cjYvU05PMXBBRU9aK1VlOTdQV3F1TVJrMkNIZkRCdUtkQnVWUlRIMG9KTXg3T0JUUUdWQnVpZG1jUHRxZEx6MzM4SjVjbm93N2xENUVJZ2gxZEJIam9HKzhaYUliTFlWb2x2WEl6b3U1aHR1Y3ZCV0xJVzNvcXZkMTF1K0NPbUZINkZpMU1hKzB3NFJ0SnBOTWVxYzY3SDB2dXZRTWV1ZFFTemQ5clZFMjFZdmZoS3U5d2FPUWIyK0dqNTgrUDRBcWdPcHR1ejY1WTlFZENpQTEyemJQckt4c2JGZTEvV25pZWhOd3pCKzZqak9MY2c1MjhwR0llaTYzdm1GRTBKa1pWWXJsVkluTS9QemhtRVl6THd0Z00yWmVZeVUwb2FmSHpBYVJMVStJNFM0V1VxNXAyM2JNK0EvVitmbFhHY2cxMElGV2J4NDhUTWpSNDdjUEpsTWZvSGVJOGFKaUlZQzZLdVRUbG5RdWMrZWZJWmg3RVpFMDVnNW1VcWxEcytMMUtIeDQ4ZFhBYmlibWNjUjBaR2FwcjFjWDErL1grN3plZXpZc1JYUmFQUXBBTjluNXZ0dDIrNTBWQXJXTkpjdzg1SmlhM0VpeXY1dHZ5cFVYMTlmWHhhTlJvOEZjSG13aHZ4Y2RKZjNJV1orbi96VUV6ZVVsNWYvVkVyNUZEUGY3VGpPMnpuMyt4MW1uazVFSXdEc0pLWDgrWm8xYTM1V1dWbjVFalBmbFV3bS8xTm9Ec3ljQXJCYTA3U0I4cFlrK0JKb2ZYSStDaUpzcGhQUk1BQ1A1d1lPWkluRllrUGdHN3ZhYk52dWpKNWN1SEJoKzhLRkM3dEZsSTBmUDc2NnNyTHlCMFIwRXZ5ODdUb3p0ekx6amJadFA0WUJrbjc4dGhBYWVkYVNJVU9HM0FKZ0RIeU54OCtJNk5FaFE0YjhIc0J4R0dCMzVWUXFkVms2blo0eVowNm5GOG9RWnVZNWMrYVVsTlFVOEMzeHc0WU5PMXNJOFpKUzZrK0dZZndDd09ORU5HdlJva1VYRnVzbnBXd0M4REtBQ21ZK01IL3puMHNpa2NnME5qWWVyZXY2MjBUMHBHRVlKenFPMHltZndjd25PWTZ6b0ZqLy9MR2tsTThTMFZGU3lyOFMwYUhNL0Y4aU9sNHB0YVNob1dIem51YXlOa2dwWndIWU1uaXBBd0FSdlNtbDdQVkhocGtyZ2pGeUg5clpLSy9mS2FWZVhiRml4Y2VGUEIxTTA4d0FnRktxdlpDRjJ6VE5xVXFwRjFldVhObW5KSHVOalkwamlHaU02N29ybEZLWmlvb0tBOEJaekx5d3VibjVVOE13VGhSQ1ZLMWN1ZkxCMXRiV1hqOVRSSlJJSkJKRjV5Q2xMUHI1dDIzN3Y2WnB6Z1l3M2pDTWZRQWN3TXpMMjlyYW5zdHZ5OHlmRXhHWTJjeXZhMnBxMmd0NWh4MUJuN2VJYUh5UU55QTA4b1QwaThFdTNhYVd0c0Q3OERIb3hzVkF4RC9mb3hIYm9XenYrNUdhZmdBR3pYcUlCTHE4ZGN5bGU1c09OS0ZFMjdlQ3VycTZvVlZWVmQ4VlFoekV6SWNRMFZnQVlPYW5oUkQvbDBna1BnYjh2SFlBTG8vRllsTTFUYnVkaUk3VE5PMWRLZVVEbnVkZGtTTWpJQm9iRzRjUjBXYTZydGV5bjZOdUY2WFVQa1EwQkw3MzNSbkJSa2FYVXU0RmZ4MTRCQkVkcGV2Nkd0TTBuMU5LL1NXZFRyOVFSR3Jpc1VBK3F4UTBabjZyV0NVUjdRdGczd0xsWU9adUczZmJ0dS9vNlZxbWFSNEY0SGI0bThIbmx5MWIxdW05YXBybUgrQjcyYTVnNWpUOHc0MjlBYnl2YWRvcmhRWU04QUIwa2FNZ29na0lISmF5R0laeEl4RnRSRVFwWnZZQTFBQTRJbWovUEFCSUtjOGxvbm9BZHdicnBwYTZ1cnJ5cXFxcWlxKysrcXBqL3Z6NUhWTEtVNGpvOXdEYWxWSW5PWTd6NTJEK1d3TzRpSmtYbEplWHJ3QXdITUNydVhPSXhXSmJDU0VPSUtMREFPeEQvdW5MRTBUMHc1eDEzRzhBL01Zd2pIMko2Q0lBSjJ1YWRvcVU4azBpdXRPeXJHZFE0bzh5RVIyaTYvb2hQYlZoNXM1MXRCRGlvZUM5Nnc4ak5FM3IxRjFpNW1jQUhNYk1Cd1dIVEFXalpySUVhZ1k3TVBOUytKSFRaUUJNSXByQXpHOWFsclVFNkR6RWVRYkE1MFMwT3pNZkJ1QVh6SHlvRU9KVkFCOUpLYThHa0dGbU4vaHZadlRvMFR1U243dXpnNW1qQVBZMVRmTmdabTZ6YmZ1RzdEenE2dXFpQU9MTS9IUXZNbnU5a2tna1BnZHdZMjVaWFYzZDBQTHk4dWZoUjRFODVqak9mVG52d2ZlWitkekFJemZOdm1Ud2xzejhOa0lHRlJ1Q2RGdmxkL2JHc0VQUGhLZ2E1aGN3UTYxZWdiYS9QNFhWLzN5aHBQVVRsVmVpYlBNNlJEWWZoK2cyRXhEWnRCYmFxRTJnRFIwQlVWblZKWHFuRXplRFZXODhBKzdvNnREdkxWdUU1WS9jQ1lxVW9iemg2M1FQa1UyMnhQQ2p6c1dTTHo2QnUvalR0YnJuZFVNbzBiWXUyQkRXVnhSSXFTcWwvaWFsM0pPSWZndGdQSUMvdWE1N0pBQ3ZwYVdsSlI2UDc4RE1qd2toYmpaTmN6Yjd1WCtHQlpHbWh3UElkSFIwZEo0ekVkR0p3YjJlNFRqT0kxTEtENmhycW9SMitPZC9Ud0I0ajRnK1NLVlNINVdYbDE4TlA2L3g5d0hVQmM0T1dRWnNMVlNNNEdDOW9QZWZZUmdIa3E4ZXN4cCt2cjNONFJ1c3VwM0o1UFc3a0loMko2STJBR2tBUnpBelp6S1pQbmtaR29ieEN5SEVaUGpPT3VYbDVlVnZTQ21yQXlOYkZUTlhVZDd2TkJIdEdvMUduNC9INHdja0VvazFBREI2OU9pZEFxUFhZN1p0L3doNTU3RDVlU3FsbEgrR0gxVzhHdjc1NW00QVZ1ZEhYeHVHVVV0RXA1T2YxbUpqQUV1VVVwY3VXYkprYW9Gb0c3WnQrMVlBUDVkU0hnWmdNaEVkUjBUSFNTbmZJYUpiWGRmOVRBanhHdnkxd2g0QWppS2lpeXNySzA5bDVwZUZFUHRLS1hlRy83ZElBOGdBU0N1bE5DS2FDK0JxcGRTNVVzb3k4bVZqeWJidHExREMrdEl3akwyRUVEOW41bFZFdElxWmE0bG9XMll1T2NkNVEwUEQ1c3o4ZkxEbS9qaVR5WndEQUtacDdoODRqQzBIMEJGOGhzY0N1TGZRT1BGNGZMVHJ1cWFtYWJzRTcvMmVSRlFHM3dqNW5GTHFQc2R4WGlybHZrSzZFeHA1MWdMRE1NNERjQjR6TndzaDdra2tFaG5UTkk4RWNJeHBtbDlabG5VZUJsQ1dJZi9BbjVsTDF1RE1wYm01K1dVcDViVkVkQjJBdzVuNUl3RDdGd3NMbEZMdURYOHpPNEtaVDdGdCs5VkM3WEpwYVdtWkc0dkZEdFIxL1EwaHhGOE13MmpTTk8yNlJDS1JzVzI3SkFNUEFKaW11VDM4dkRBNmdQMlplWXB0Mno4SDRCbUdjVmdrRW5uS01Jd2pITWQ1SnR1bnJxNXVhSFYxOVhsRXROQ3lyTDdvV2ViekIyYnVkSEhpWUZFdGhDQUFFYVZVdDAya0VHSklFSG5VRGMvelBnQ0FJTlN3MytHRy9lMnY2L3AyUlBTMnJuZjUybnNBemdNQUl0b1B3TWtWRlJXUG80ZUV5d01GTS8rWmlLNG5vaXVJcUl5Wkh5aGtzRlJLdlMyRThJaG9lOU0wejdjc2F5cmdIN3BvbW5adjRLWGJ4Wk9DaU81bDV0T0k2QUxUTkdkYWx2VkF0cTYydHJaODVNaVJaN3F1T3lNclFaZUxsUEljSWhwcVdkWWRHRVN5S2lIcmgwRXQzYVpTY0QvNEM3VGFnMEUxZ1EyVUJNUm1lMEhiNWdoNGM2Y0JISDZFY3dnbDJ2N0hpY1ZpUTNSZG44SE1NdnRjSUtJbHpQeHIxM1YvM2RMUzBsS29YNkJsZlh4VFU5TURRb2lwUkhTbXJ1cy9xS3VyRzlmUjBTRnFhbXJlSTZLczAwZldXRElQd0o4OHozdXd1Ym41blp6aDNHQ2Q5R284SGorWG1TY0NPQjNBa1VSMFZFVkZ4UVFBN3hlWXhzTktxWUx6eTBjSWNYRXZUZTVUU2wyV1gwaEVkd0g0UVlIMlJaRlNQZ28vTDJVN2ZEM3NPNUN6NldMbWNnQ0hBU2dMTnVJckFUeWZ5V1F1YUdscEtScXl4OHl1YmR0ZElzOU4wNXlFdklNTklVUXRnQk9EK1dmN0xtYm1hMnpiL2djQXVLNzdocTdycmFsVTZ1cHN2MkE5MGJtbWFHOXZmNzZ5c3ZLK2REcDlTNjV6a0dWWi8yY1l4dHZCZTdvTk16K3plUEhpaDRJY1B3OEhuNldhb0htR21aOVZTdDJhNjVXWmkrTTRyd0I0cGFtcGFZSVE0bElpT2dIQUhsTEtOMnpiL2w2eDl5UHZ2WmxCUkxmMDBPUksrQVkzQUlCUzZsZ2hSSythK2FVZ2hGZ2UvRzhNOE4vYlhycXNnQzlYRjhrcmV3TEFSZGtDei9OYWllZ3pJY1Qrd1NIZ1hhWnB2c1hNNXhIUmJ2QU5nMVZFSklxZHUrZVYveWIzUlZWVjFRN2s1K3VaaG5WQVpXVmxPVE5YQTNpeHJhM3QxTnc2cFZSYjRGU2taWXNBMko3blhiY3U1aEt5ZGd4MjZiYnloaDIvTnZBQTRGUTcydjcyS0w1NituZmREREM1VUhrbHltcTNROVh1QjZNeXZoZkUwQkVnVFFlRTlyVnNicUh2RmpQWXpXRGxNL2VqN1pYQ0lobnB1Yk93Wk9vVnFKbDhLNkwxUVdwWUlSRFpwQmJhOEZHRDBNZ1RTclFOTkJ2UytvcUlQZ0R3a2V1Nk0zVmRUd0RZZ3BrdnQyMzdOdVNzWDRJOGRnZVpwbm1JWlZuVHBKVEhFOUZSZ0wvT0FIQkIzdm5iK1FBT3prcDBFZEd2NEVmRUpnRzBXSlkxRndVT3BRM0R1Q0dJNW1rbG9vMll1VE5TWXlEWFF2MUJDUEVsZ05yQVFUbkN6QmtBVDJZeW1SNmZYMEVPdmlOemlwWUF1SFRtekpsOWpRREt3SS9hV0FiL3ZLK05pRDVuNXVVQWxoUFJzcHovWDY2VVdrWkVaeFBSS2N6OElJQmpBTUJ4bkRkTTB6eURpQjVHYVlhQmRnQzd3dmRDek1BM3lrM0pkV0N1cjYrdklxSUVFWTBFOEpGUzZxSjBPbjEvTVpteEhMekFzZnVwUUQ3NGF2S2o0RzlyYTJ2YmJjU0lFU3VZK1loQUp2QmZVc3JwUkhRV2dKMEJUQVF3SlA5c0t6ZG9LSGN0UkVUUGxYaS9ZT2JQQU1UcDZ6UUxIak8zS3FYT0xxVS9BRVFpa1ZzQU5ETHpjcVhVZ1RuUjIvT1plVHQ4dlJkWXdzeC9XTE5tVFJkWndzQXg3QkJtSGhWSUh5TDRleit0bEhvdWs4bThPR3ZXckdXbHppZWtNS0dScDM4STB6U3ZCbkF0Z0M4OHp6dmN0dTBNQUxpdWU3cW1hVnNSMFk5TTA5eXlvNlBqdEdKYWpBTkFEZnFSMUxheHNYRUVnczBoRVFuMkU4elZJQ2NwYlJiVE5NK0huM0JNQi9CajI3WkxsbTFJSnBPV2FacUhBZmhya0NQb0lOTTBqN1lzYTA1djg5TjFmVDhpK2lGOGp3ZVhtUmVSSHpyNklyNCtlTitCaUlRUW9zdEJmVlZWMVhlSjZHZk1mR3VwY3kxRUljOVdLZVV1ekh3SEVjMTJIS2RMUGlERE1FNkZuMGpzWVNMNnpXRFRqVnk4ZUxGVFUxTnpmWEFnRXlHaVJVVDBRczQ4R3dGOG52MnhYdGU0cnZ2blNDUnlQUVc2K0Z4RUVpU1pUQzZTVXY2YWlDWUJ1RWRLZVNGOEw0RW1abjQ2T0Zqb0lrRmpXVmJDTUl5cmlPaG1BSDhJa2h5K2o4RERGUDVCd2s1NWw4TDQ4ZU9yaWVnZUFQK0ZMN2tTRWpLb3BkdDQ1VWR3Wi9vTFlqOEFBQ0FBU1VSQlZQME9rYjF5enJ0RUdiUnRUNFJhbEFDMzlSakIvMjBpbEdqN0ZwQk1KbGRMS2FjRGFHUG1meExSeTRFTWJXL3lGQUI4SjVqYTJ0ckdFU05HWEFIZ3ZhempRVTFOelpud0pTQVdBdmpRODd4a1Q4bENzeVFTaVF5QXB3RThIWS9IdHdDd1J5S1JLR1RnQVlCbmd3VEZ2U0tsTEpvbkVzQ256UHhsb0NXZTMrOHpBSDJLZmhaQ1hLQ1VhdlU4YjJxaGU3WnR1ek9xSng2UFI0Sjc3cEZVS2pWSjA3UnVScWpBMC9LZXZMS1Q0dkg0NlN0V3JLaW9yS3dzOXp6UHpkOEF0clMwdE1SaXNSMWJXMXVMcm9tRGZIL25GNm9Mb3MyZnlDMWJ1SEJodTJtYXk0bm9FMlorbXBuZjFEVHRlY3V5aXNyVTV0TGMzRHdMd0dsU3ltc0FUT0ZBTmlhTHJ1c2VNNjhPb2xhNlFFUmZXSmIxVW41NUZpbmxXY2d4OGdUWEdsQnMyejdLTUl4eDJYdzh4YkFzNnpiNDZ5V3FyYTJONnJwZVVHRWd5Tk5qSkJLSnIzTDZKZ0NjbWRkVTFOYldsdW02WHFicmVnUUFORTFqSVFScm1zYXJWcTFTbXFieDdObXp1emltQ1NGMlkrWlVPcDN1TVdkUWYwa21rNHZpOGZpZUsxYXM2TWkvUDhkeDNvVy9UeEwxOWZWNmEydXJRb20vT1NIcmg4RXMzYlpxeG5SRXgwdm9vemFDV3QyR1ZhOVB3OG9YSHU3UndCUGR0Z2tqVHI0RTVkc2FnQjRwMmc2QWI5UkpkMEN0V2dsMzJaZklMUHdJYXhJejBKNTRvMGZaTlhmUnAxaHkzL1VZY2R4a1JPc2F3WjZITmUrOGlzem5IL2YzVnRjUm9VVGJ1bUJEV2w5WmxuVWRmSmszTng2UEh3WWdZMWxXc1ErcUYwakZ3YmJ0bytIdjhRUUtPSHJtTzlwbUhVOTd3M0djVzZTVWxVUjBJVFBQV0x4NDhaUEF3SytGc3RpMjNWQ292QkRCYzNqN1V0dm45THNad00zdzN5dWdueEVYcTFhdHVtbklrQ0gzTnpjM2Y5Q0hidStZcHBraW9sL2t6ZW1CWWgzeXNXMzdMT1JJOFJhaXRiVjFsV0VZazRtb3piS3M1OUdQZXd3Y2dnNEkwbDRNbVRkdjNwZkRodytQNVVxWUJUSitNL0s2bHJRVzBqU3RaTWZzNEQzT3ltdFFjRDk5a3RZUVFsekN6REdsMUNtNWE4L2d1MWVlYllZaTc1VlM2dTlDaURKbS9vQ1ozeU9pZC9vU0FCQlNHb05tUWJPaFlKcm05c3o4YXlMYWs1bm5lNTYzZnpLWm5KM2JKaDZQRDFOSy9aV0k5bUxtWlVSMHc4cVZLMytkdXlrSUxQUjNBMmhuNXM0dlFXQzFyUWk4RFlwNjhjWGo4UzJZZVE0QXk3S3NuWFBycEpRL0pxSTdtTm13YmJzNVcyNFl4bkFoeEhuTWZBbDhhWTJiaUdnZU0vK0tpSVl4ODhOS3FkdXpYOWg0UEQ2TW1kOEhNRm9wZFZaK1lyR2NlM2tVd0ZHV1pSVTBHZ2Jlak04Q1FEcWQzaUgzZ1NTbC9DY1JyYklzYTM4cDVUNEFyaVdpbmVGN3d5MWw1dnM4ejVzS1lJaW1hUWtBaTVSUyt6YzNOMzhRYUo1VzJiYWRHeWFibFk2NHduWGRuWXRwV3ZhVnBxYW03Mm1hTmdXK0IydzdNOTlyMi9ZVTVDeHNETU00aklndUo2SWRnNkovZUo1M1QzTno4MVBvUTBTSWFacjNBRGpmZGQzR1FwRW14UWk4VGhjQmVNeXlyT05LN1FjQXNWaHN2SzdyczVqNU9kdTJEOHNaODhkRWRJZm5lUTNaejRWcG10Y0N1SWFJYW5xUmErc2dQOC9UcEI3YXZFMUV1d0NZYTFsV3dWd0JBWnBwbWxjRjBUbWJCWjRJZjdSdCt3YlROTjhIc0EwUmJaOS9lR1lZeGtIa3k2YnNRRVJWekx5VWlONVZTdDN2T001Zjh5OWlHTWErUW9pWGc0aXh0VElTaHZ6djBYNDN0Z0p3TnhNT3hHQjZmb29veXZaL0ROcFdPZW16MGl1US91ZkY4TjY3Zi8zTkt5Q3k2KzNRNVNXZHIzbXhqZFJ6QjRQWGRQTXJXRmQ0eExpdm5QRlR1aUNVYUFzSkNRa0pDUWtCNWsvY2NpdGZ1ZzJEUjdxTkNHVzEyeU95MlZid2xpOUdhdTRzY0h2UFBwMUREejRGSTArK3RFY0RENmZha2ZsOEFWS3piV1ErWHdDd2dsWTlBbUxJVUtoMEI5Yjg1MVdrWnR1OVRrOE1HNFhvVnZWZ040MzBndGxRYlFWVFdLd25mSWsyVitlZmpudGlUcmplQ3drSkNSbDRpaHB4UWdZSFlTUlBpY1RqOGUyWStUSUFKeE9SRG1CYU9wMCtxNUFGUFFqOTNGZEtlU01SWFFMZ2w5WFYxWmRMS2UrSHJ4UFpuTlA4SlFDNTNnb2pFSVFkWmpGTjh5Um0vaDRSZFFRZWY1VktxWWxFRk1ucVpZNGRPN1ppekpneGp3UlJPZnNBUUNxVitoS0FrRkx1VGtRbk12TUo4TVAvWGxOS25lTTR6b2ZCdmYxZEtmVmJJanBWMDdSVFRkUDhEek0va1Vna2ZtRVl4dkVBS2gzSGVhRy83MTF6Yy9Nc0tlVk9BR3A2Q3IvTFpESXRaV1ZsR3dPNFh5bjF6S3BWcS82ZWF4Z0x0QzMvR3VpNVdrUmtBT2dXU2hyb09uNldUQ2JmeWEvckM0R3g3bmdpT2hkQWpKblRSSFF2RWQxb1dkYm4rZTBEbzhGZlk3SFlUcnF1VHdad2pLWnB1NXVtK1RHQVg3cXVlOSs2VEx4czIvYml3T0J4ckpSeUdCRjlWR0xYMGZBVENHdk0vQUFBTWszemw4d3NBQnpKekt6cmVyZlFXNlhVZkNsbDBVR0pLRnJDbkhjdGNZNWU0SlhUN2U5dFdWWmRzVTZPNHp3UG9FZWQybHlFRUxzQndMcVMrd2pac0ttWWpIbnRkMk15Z00wd21DUStWQXFaZjF3RU1WcUNxamNIUUVEWk1PamJuUXB2L3JOQWU2OE9jZDg0UExBcDYzcENzY0lEN1FnbDJrSkNRa0pDUWtLK1psQkt0ekVqUGE4VjZYa2xwMG1BdDJJNVZLb2RJbXZrVVFxY1NVR3Ria042d1d5MFcyK2k0d01IV3RVd1ZNVDN4TkQ5am9NMnZBWVVLUU9FNzloZHRkdUJXRGhwUDNDbTU1Uldhc1ZTdER2OVZvZGFoNFFTYlNFaElTSGZBS0dCWjVBVEdubEtRRXI1QkRNZkZieWNyWlNhVWlnS0lBL1h0dTBwVFUxTmp3a2hiaU9pZlFCY0RsOVc2dmljZHJmWnR2M3Y3SXRZTE5hZzYzb1hJNDlTcWx3SWNRYlFSWU94ZzVsL25VcWxiZ044V1lreFk4YnNUa1NqQUt4VVN0M1UydHI2eGZqeDQ2c0IvSTZaeHdGNDBmTzhuemMzTjcrZU8zNlFZUFFRS2VVdVJIUWxnSU1BUEE2QUhjZnBUWXU3SklLUXhCNDlhZ0lOejZJSDlyWnR2MnFhNW5mZ2g0YnV4Y3d6VXFuVXozUGJ4T1B4U0pBMDd3SDBNZnd3SDZYVUUwUzBMek12SjZLZlp6S1p1M0oxM0lzUlJBLzlKNUFMbXdMZ2RDSzZYUWp4UElBUDEyWk92WkhKWkk3UmRmMHUrRHF1KzVmWXJSM0FIQUMvek9ZMll1WkRpYWlXbVZjQnVLWkl4TTR2MEhOT3FCdDZxQnVVQkFiQzFqNkdESWQ4aTZpWWpIbURVYnFOVnkyRU4vc2g2RTBYQXBFcUFJRFlaRmVVN1h3VDBtOU9CcnlPWGtaWVZ3aEFkRjFxTUh1QStrYVViSHlKTm9XclJsMFVHbmhDUWtKQ1FrSkN1aktZcGR0S3BhUGxYMWo1N0lPSWJoOEhNbW00UzcrQTk5VVNjRG9GYlVRTkt1UjNNZlNRMDZDUEdGTTAya2NidlFrcWpPOWl6YnV2ZmNPekh3aENpYmFRa0pDUWtCQWdOUEtVaEZMcVhrM1R4aXFsN25ZYzV6SDBRWHFydWJuWkJyQnZFTjF4U0VkSHgzVUFGQkU5eE13dnJWeTVzb3ZSSUpEbjZySzRkQnpuOXdEK0VJdkZLaUtSU0VVbWt4SEpaSEl4OG93WWxtV05EdnAybHMrZVBic3RIbzhmcXBRU3RtMzM2QklVSlA4NjJEVE5PdHUyZTh5Yk0xQ2tVcW1qaEJBbEcyTXN5M29Qd09IRjZsM1hsWnFtVlREeldrZGlNUE9WQUtaNW52ZW4va1RnT0k0ekg4QTVzVmpzUmszVHZwdU5uRnFYQkVrUFMwcnMyeE5DaUFudDdlMGkwTGN2K1BjUlF0elZpMXpidFJ2WVBra0RzRE16LzJwOVR5UmtjRk4rSG1aMzNJTmpQY1pVSXV5TndXRG9ZUmZ1M0tlaGJYa2dxQ2FJc0NNTjJ2aVRvUzE0RWQ3Y3A5ZlB2SWlBcnJrajRmK2tyR01uSUlZaTRHSDJNS1hxLzlEWEpLQWhJU0VoSVNFaDN4SzJuajV2OXZ5Sld4NmhJdEc3aWZuQURjM1E0NjFjaGpXSkdRQXp5dW9hVWJiRnR0Qml1MEpVRFlPb0dBSm91cjhlNjRITUozT1FtbHQ2OU5EZ2dUMHczK2ZwL05PdHAzMFNTclNGaElTRWhIeXIyYUFXTUNFaElZTUNFZndMazhxR2ZLdHB2eHRiTVRBTmhLYjFQUmNmQWQzNE1TSzczZ0tRMWxtcVB2NGIwcStkQ1Y3OTZUYy9KZElSK2U0dm9NY21mejJmUmU4aTlld0JRTWZTZFhWVnhRcC82QUF1SGhWS3RJV0VoSVNFaElTVXdQeUpXMjZsOU9qVGdTVDRCa08wZmdlTU9tMEtJbU8zQVVXaVh4dDBpaGwybU1HWk5OU2FsZkJXTEVPNy9RKzB2Zm9FM004M3RQelhySmp4QjY5RFhSeEt0SVdFaElTRWhJU1JQQ0VoSVgxSElkVGlEQWxCeFdUTWE3c0hKd3JHWDRqUWdQWHVPS0hndnY5SGFGdnNDN0g1RHpwTHhaZ2RJRGJmQjk3N2Y4SmFxbGoySGIwQ0ZCM1J0Y3hMQTZya2dOaStFa3EwaFlTRWhJU0VoUFNaMm1jWHpOc1FwZHZLdHpWUVZydWRIN0dURHpQWXpVQ3RYZ0Z2eFRLNFgzeUN6S2R6a2Y3a1E2UVh6SWI3eFNmZ1ZQczNQK20xeHBkb2c1ZTVhdHlMODhMMVhraElTRWhJQ0VJalQwaElTRWhJU0wrcG5vUlpiVk54ck1hWUNtQXZyRzlEVDhkaXBOODRGOUVqL2dFYXNxbGZWajRTZXYwUDRTMTRDV2ovWnBYTHFHcHppTkd4TG1YY3ZnaHdlMHJuMVU5Q2liYVFrSkNRa0pDUXRXRHI2Zk5tZjNUNDFzZUM5S25FdlBlR1lPanhWaTRIcHpwQWxWVmZGN29aWkw3OEJCMnQvL1dOT1o4dlFPYkxoVkJ0WDBGMXJBYmN6UHFiOEZyRENzRERnbEpUYXFjdkNOZDdJU0VoSVNFaEFZTiswUklTRWhJU0VqTFk2YmdMMjNpRWFVUm9YTjl6QVlESWJuZEFqMDBDUkpsZndBcHFzWVgwaTBlQTJ4Y0RhaDJyTFpJR0dySXhkSE1LOU8xUEI3Um9VTUhJL090eXVOYnRHT0NBd0ZDaUxTUWtKQ1FrSkdSQW1EOXh5NjFZajA0RDBTQ1I1QzJPR0RZS3d5YWVob3JZTHZCV0xvZTcrRE40WHkxQmFrNExVbk5hb0ZZRThyaWFEbjMwSnFobzJnMWdoZFgvZWhscTFWZnJkL0o5SnBSb0N3a0pDUWtKS1VabzVBa0pDUWtKQ1JrQTJ1N0JoTUVpM1VZMUpzcjIvRFhFUmp0MktlZGxzNkFXdlF0dVh4STRRcTRqeW9aQ2pHcjByeThpMmF1RGw4OUc2cVZqd010YUJ2SnFXWW0yczZzdUNpTjRRa0pDUWtKQ1F0YWVEeWZXVGRBMDRhL3JCbnRFRHhHb1lnaWlXMC9BeUZNdVJWbnRkbUNsMFA3ZjE5QSs2MTJvMVNzUjNYb0NLcHAyUldUc05nQ0FsUzg5Z21YMzM3U2VKOTRYT2lYYXp0NTYrcnh3dlJjU0VoSVNFcExINEY2c2hJU0VoSVNFYkVDMFRjWDJnMEs2VFpSQjMvNTBSUGE0Nit0b25rNTRYZWJFOFNFUkpQek5lUXN5YmNpOGN5M2M1TjJBR2lDWmtFQ2lUYm1ZTXVULzhQbkFEQm9TRWhJU0VoSVNBbnh3MEpiYlI4cWkvcnB1c0J0NkFJdzgvUW9NUGZBa1FBaS9RQ213bXdHVUM0cEVBYUVGNnpQQVcvb0ZGbDV3SUxoakhVam9EamkrUkJzaE5hWDI2UVhoZWk4a0pDUWtKS1FBWW4xUElDUWtKQ1FrNUgrRjZ2UHhubEQ0SVRObXJ0ZUpxRFRjOXg1QTV0MGJnZmJGZVpVRUNIM2QvaU9CTGdhZTlFcTQ3ejBBOTcwSEJzN0FBeWhtL0dFTlkzSm80QW5wSzRaaEhHaWE1dWxZei9rcHBaU1RUZE44cktjMmhtSHNLcVYwR2hvYU52K201bFVJMHpSanBtbnVqQ0w3aDFnc3RwV1U4b0Q2K3ZxcVF2V0RpWWFHaG8zaThmZ21hek5HUEI3ZndqQ01Rd2RxVG9PWnhzYkdSc013RG96SDQ1VnJPNWFVY2twdm4vbTFJUjZQYnlPbDNLRllmV05qWTJNc0Z0dHBYVjAvNUgrTGJaOWY4SjdHYXYydjYwcWs0LzBFMU9vY0ZUTWhRR1ZSVVBrUVFOTTdEVHhRQ2gyekhYQ3FmZjFNdEUvNEVtMXV1NW9jR25nMmJFelQvTDVwbXYrTngrUGI5S2QvYlcxdHVXbWExNXFtT1hHZzUvWnRJQjZQYnlHbG5Md3V4aDQvZm55MVlSaVhORFUxZlE4QW1wcWFOak1NNHp2cjRsb2JBckZZYkNmVE5CL3RhYjFobXVZUlVzcXJTeHhTTnd6alJ0TTA5Ky9yWElLL2pkSFkyRGdpdHp6NEd4a0F0TjdHaU1WaU94bUdNYTZ2MSs2SllGOXhlQS9YSEN1bDNDY2VqMGVLdFFucHpucmQySWFFaElTRWhQeXZVWDRCUG1xN0I4ZXZkK2sybFliNzN4dkFiZk9oTjA2Q0dMNHRFQjMrRFU2QWdjeHE4TXE1dm9Ibi9UOENxZVVETmJnQzR6Rld1R3JVUldFT25wQytFWS9IaHpIekh3SDhCOEFENjNrNkV3RHMzVk1EWmw1Q1JJMlJTT1JLQU9kOE05TXFPSTlyaU9pSVdDeldtRXdtdXgxNGFwcDJOaEg5cEx5OC9BZ0EwM29hS3g2UGI2S1V1cUt0cmUyU09YUG1wSExyRE1QWWw0aml4Zm9Ta1cxWjF0OXl5Mkt4MkJCZDEzK2psTHJEY1J5bnQzc3BLeXVid2N5akFZenVyVzBSTktYVTM0bG9pMWdzRmtzbWs3UDcwbGxLdVF1QVY0am9LTXV5WHVxaDNTTkV0S05sV1hYOW5PZUFvT3Y2alFBbXVxN2JDR0RXMm94RlJBYUtmK2IxeHNiR2FtYXVpa1FpMWN3OEJzQ20yWDlDaUUwQkxMVXM2L3hpL1puNVpRRFZzVmhzcDJReU9TK3ZYdWk2Zmo4UlNkTTBZNVpsdmRmZjIyaHNiQnhlVmxhMmtlZDVHd3NoTm1MbXpRQnNHZnh6YmRzK0dnRDNjL3lRUWNRV2Y1M3owWWNUNjQ3WE1QaWwyOW9UTTdEMDl6ZGc2UDRub0d6TDhhREtISnM3TStDNXlIeTVFTzNXREt4ODRTRy9iRkRUS2RGMjFiZ1g1NFhydmZWSUxCYmJTZE8wbXp6UE95R1pUQzRhUDM1OGRXVmw1WDdGMmpQem5Qem5NVE9QSktKNEpwT3BBSURBSUgrRDY3b250TFMwOUxwSkdEVnFWSlNacjJIbTN4cUdzWlNJN2lXaVV5ekxTcTcxRGZZVDB6UmpudWNOTGJXOUVHSzJiZHVkSG5pR1lSeEdSTnYxNTlwQ2lOOG5Fb2tscGJaWFN0MUZSSWRLS1pPMmJjL296eldMVVZWVlZjWE10elB6M1FCZUYwSmNEZUNIcG1uZTVicnVWY2xrY25VZmgrelRjN2FwcVdreklob1FJMFE2blg2L3RiWDFpN1VaUTlPMHpRRWNxMm5hay9EM0c5MWc1a01BSEFYZ2h0N0dxNjJ0MVlVUVZ6THpIUUM2ckJ2cjZ1cUdWbGRYL3dMQVM3WnRQNW5mZDhpUUlic0JlRkVJY1RLQWgzUG1lRG1BOHczREdPRTRUdEVFYmVQSGo2L1dkZjF4WnQ3SU1JenRITWVaMzl0OFMrUUlaajRMUmZZTW1xWk5JcUtMQVd3QmhBNmRwUklhZVVKQ1FrSkNRZ2FZNmttWTFUWVZ4dzRHNlRadjlzTlFDMStIMkhRUGFHTy9ENnJjR05BcjF1azEyVjBEcEpaRGZma092SG5Ud2FzV0FoaWdIRUNCUkp2bjRiSXdCMDlJUGxMS0M0aW9ZS1NKNTNrdk5EYzNmOERNTndFWXpjeGZTaW1uRkdoM2QrNW0xRFROaDVpNXFLZFpxUkRScnl6THVyS25OckZZYkl5bWFiRUNWUWtpT3Nvd2pLZUlxTXVwbk9kNXlXUXl1U2lZNjg0QSt1emxsNFdaTzJ6YnZpVy92TEd4Y1FRUkhRamc5VUlHbm9BakFDenQ2T2g0dnJmcmVKNTNqQkJpMHRDaFE4ZkMzK0IyYWtnS0lRNEZVT3dRSDh6OFd3QmRqRHhDaUNabVBsb0ljWUJwbXQvL0JnNThQR2ErUWdqeHVLN3Jkd0VvZXRCVkNLV1VwbW5hRUFSN3NlQ3c3QS9NL0xMak9QZmxOQzFqNXZMY3ZzRm1mZ1lSM1dWWjFqbzNValkyTm00TjRHQUF6elkzTjYrVmdhY1FVc29qaWVnM3pGeE5STkhjdWlKbjZSK2orT2ZEWmVZekFMeW02L3FUZFhWMXUrWWFFYVdVMXhMUmR3RDhwQ2NEVHl3V016Vk51NENJS3BsNUNJQktJaG9LWURnemp3QXdqSWdFTTBNRXNsaTVjMlhtdEdFWUJ6cU8wK3QzSVdURFlOeXpjMlo5Y05DV3gwYktvbFBCUEdpbDJ6amRnZFZ2djRpT1dlOGlXdGVBNkxaTjBFZHZDaERnTHY0Y21TOCtSdXFEWnJoZmZnSk9kNnp2NmZhQ0w5RW1LRFdsZHZxQ2NMMjNuaEZDakFhd3U2N3JiMHNwOXhaQ1ZERHpFOFhhRTlGVUFKT2tsQmNBR0diYmRyZURiR1p1RUVMc3IrdjZ5L0Y0Zko5RUlyR2lwem1zV0xHQ2h3NGRDaUx5aUdnUk13OEg4Qy9ETUU1MEhPZXZhM3VQaFRCTnM0Nlphd3ZWdWE0N0Y4RHZORTNyUzNSb2w0TjJJanFKaUk3c3o5d3ltY3h6QUVvMjhyaXVlN1d1NjRjQXVCTEFnQnA1UE05ckQ1NkhPZ0RZdGoxSlNybU1tWCtpNi9vaGdVTk01OXA2b0orem1xWWREdUR1Z2JpWHNyS3kwd0U4YUpybTRjd2NMZGFPbVYvcXlUanlUVkZWVlNXSTZBY0FqbzdINDNZaWtmaG9JTWV2ckt6OERYeER5eDFaQTQrVThqOEFtbnJyUzBTekxNdUtOelkyYnEzcmVtdGV0VTVFbXBTeXk4T0ltU2M1anZNZ0VaMEs0TGxFSWhFYWVQcEFhT1FKQ1FrSkNRbFpCMVNmai9mYTdzRmtqZkVnQ0VXbFk5WTlERjY5RU42SGo4Q2I4eGdRcVFhMC9EdzlBNHlYQnJ3VTRIVmdnQjJaRlFFUFp3Zy9Ibm9SbGc3a3dDSC9HeERSOWN5c0U1RUdvQnhBT3pNckFCQkNmR0thNWxobVBvK0lQaWFpM1FEc2x1M0x6TFZFRk5VMDdYNEFxM1BLNXdMNGJ6L25zem1BcllOeGltNFVzMmlhdGdjUkZUMDBFVUs4WEtEUDBRQ3lubnM3QTdpbVAzTUZBQ0phQWFEVHlCT1B4eXM5enlzam90TUJsRFB6ZzRaaGRJWUVPbzdUQnNDVFV1NUNST09ZK1M5bFpXV2IrdW9QWFhFY1p3R0NId1RIY1g0bHBkeUdpQ1pMS2Y5ZzIvWnAyVHBtRmdCVUtwVWFsajlHZVhsNXdjMjA0emh2bTZaNUZJQ25tZmxWS2VWZXRtM25ieVlIRk1keG5wQlN2azFFWDhWaXNTSDk4Rkx0WlBiczJhdWtsRFZDaUR1Ym1wcG1ORGMzZjFDc2JYVjE5VTFFWkFUdjB6b25Fb2xjRDBBdzg4R21hYnA5NlBvOXk3TCswVnNqcFZTTEVPSUZJbHFsbEZwRlJLdUlhQldBUzVtNURjQjVTcWxsdXE0dlhicDA2YUw1OCtkbkR3T0VsUEtZSXNQK0M0QmVWVlYxcEpTeTA4T0FpQTRGTUplWlA1WlNIcGZmeWJidHh3Q3dwbWxiQjRjTExvQlYyWDlCVk4ySEFMNWk1bVh3RDllV0FGZ01ZSkZTNm90VUt2WEYrKysvSHo2Zi9nZlo5dmtGNzMxOFdOMFBYWWhwUkdoYzMvTXBpbEx3bGkvQ21uZGZ3eHJyVFpEdUs5Mndtd0c4dm55RjF5ZStSSnZYb1M0ZTkrS0NNSUpuRU9BNHp2UFo1eXdSdmFtVU9vZUl3TXpYQStqeVcwOUVmOGw1dVFlQWpWRWdXc0Z4bkFkTjB4eERSTGNxcGFiWDF0YnVsL01iMzQzS3lzcE9oeERMc3VZME5EVHNIb2xFWGhWQ2ZBZkFPakh5TVBOWlJQU1RRbldSU09RNklqcE5LWlVyVXp1T2lCNWg1cWNCL0N5L1R6cWRubHZrT3JXcFZLcWtaMGQ1ZWZtdEFNN0xMeS9WS1ltSTlwVlNydXFwamV1NnU3UzB0TFNVTWg4QVNLZlRhOHJMeXdFZ3U4bDBiZHUrUWtyNU42WFV1UHcxMGtBL1o1VlNEMnVhOW1wUGMxUktUU2VpTmlJNnNhZDJtcVpsalFyM0VkR29ZdTJZV1FMb05YbzhGOU0wcHpIenZnQVFPTGJvdmYwdGNpR2lDNlNVMmFqK1IyM2JQc3R4bks4TXd6aUZpUDRPNEltNnVycGQ4cVBrKzR0aEdKY1EwUW5NL0hZcWxib2lwMm9hRWIxYndoQ2ZBY0R5NWNzL3I2bXBPVGkzZ3BsUElhSURBQnlmVi82ZVlSZ0h3Ly9kT013MHpVS0hDVk10eTVyVXQ3djVkaEFhZVVKQ1FrSkNRdFlSMVpNd3ErTmVuT1I1ZUdLOVNyZGxZUTlJcjNlSG8vNml3SGpNODNCWmFPQUpLWVpsV2NNQndEVE5Id0c0aDRnMnNTeHJCZUJyTzJ1YWxpQ2lkNGhvOTBRaTBaa2dTa3E1TjRDWG1mbU9YQmtOQUxCdHUxOUdFOE13emdKd1ozQUlNa01JOFdzQW1EQmh3c2hvTkhwQzBHd0NNNWVicGprSkFEelBlMGZUdEFPQ3VwMVFRT0pCS2FVQjJFTUk4VG9BWkRJWnU4RGxUKzdvNk9qVGdVYzBHbjJIaURiTnU5YWZoQkNkSHFaRTlNZGNUMHJUTkhleExPdmZBTTRNNm84bm9pNmJ0U3gxZFhYbHVadE8yN1l2a2xLT0E3Qi9MQmFyelpIVzJoTEE1NjJ0cmQwMnZhWnBGcDIvWlZuUEdZWnhuaERpUGdBL0JkRHRFTDlVQXZtVWgzdHJSMFFhTXpkcG12YWxsTEtuZG1jUzBiT1pUR1lrQUdpYVZnTUFTcWxSc1Zoc0xBQUlJYzVoWmtzSThlZDRQTDVyN3VjelMxTlQwM2NCbk1mTUw5aTJmWDkvNzY5VVROT01NL01KQU40aW9oNFBUN0l3czBsRUU1VlNuWWR4c1Zoc3JLN3Jad1gxRFVSVWFacm10UUNnbEhyUXR1MVQ4OGVSVXA1SlJLc3N5L3A3b2V2VTF0YVc1UjBrZGtNSThlZEM1VDMwZXhMK2dWUDJYazYyYmZ2Um5xNFI4dTFpUTVKdUF3QjRMbmlETWV4a1lRWEdZNkZFMitERHNxeG5nM3lHRndISWJpaGFiTnZ1OG55UVVxWksvV3BZbG5XYmxISmJJanB6eElnUnh3d2ZQbndPZ0cyTE5NL201dGplTUl6VGd2K2ZxcFJhS2FYY2M2QWx5QUJBS1hXM0VDTHJTSE1YRWRVR01sc0E4SmxsV1ovbHRqZE5zeEVBbVBrcHgzRktkaEFTUXF3dXRPNHBoR21hQlJPY01uTUZFUTBCY0YxdlkvVHc5OWtEd1BjMFRldk0wMkthNXNITVhOS3prSWhPelhlaUlDSklLZThFOEt4dDIva0grZ1B5bkEwaWFucmM1RW9wMDh6Y2JsblcreVVPZTNvUkI2MlRpZWdRSVVUSnhwa2NwZ1BJU3Z3ZUJHQThnSHQ2NnhRNHIxM0N6RGFBMTRPeXp2Vy80emh2U0NsL0MrRGM2dXJxWHdJNHp6VE5hd0RVTVBNV3dWN2tsQ0RpUDhzZUFDQ0V1TTAwelRRQXJGNjkrdkxaczJlM0FZQ1U4Z3dBdHpIekFzL3pEbTl0YlUxbk94YUsrdStKaFFzWHRtKzAwVWFPVXFxN0YxaFhGdXU2dmtncGRSTUFNUFBkUkxRcytQK1JSRFFad01OS3FSZjZjdjF2RTZHUko2UWdVc3BUQUV3bG9qc3N5N3IybTc2K1lSaVhDQ0Z1RHc1Ykx2bW1yei9BNkkyTmpkdHJtaFlQTk9hM0YwSWNVR2p6L20zRk5NMlg0RXVkVExRczY3bjFQWitRa0lHay9Eek1IaXpTYlJzc29VUmJTTi9aQjhBL3M5SWZRUjZlNlFES1hkYzlkZVhLbFZwdGJhMEdBQ05Hak5nSXdDTUEzdlE4NzVyYTJ0cHlBSmcvZjM0Sy9RaEZrMUxXQVBnOUVSMENZQ1V6bjJ2YjltK3pZMm1hdGlseUpDV0NqZmJkUWQwQmxtVzlKS1hjZzRpdUJmQmp5N0orbVRmK0ZDSzZqSm5uMmJiOW0wSnpZT2FPVWc4TGNzWXRwcW5vTW5PWEF3TWkyZ20raEJjYUdobzJJcUlUbWZsZEl2cFRnZjduQTlodXpwdzU2Ynh5SllRNHp2TzhFY2xrTWl2L3NDa1JmWitaWHk4eUZ5YWlvcUdJanVQOFhrcTVYQWd4dlZpYkVwbFBSQTkyWHRRM1RPekp6RThSVVJlZDlqejVrSTBEMlpVRWdIOW55NVZTYzRVUVIraTYvbEJ1WHlIRWcxa1pra3dtMDZocDJ0VkU5SE9sMUhVQWNqMG1FWS9IaHltbEhnYXdOSlZLbmJtVzk5Y3I4WGc4d3N6M0FWZ2poRGdoa1VoOFhFby9LZVc1QUNZeWMrZkpNaEhWQkxycklLS1J3YUZKOXZYZkFQUlozMzMrL1BrZGxaV1ZtL1MxWHo2NnJ1dWFwcWxVS3FXUVkrQUpDU25HaGlMZHRtSGlTN1N4bDdsczYrbnp3dlhlSU1TeXJJY0JQQnFQeCtzNEo2ZVRsTklob3RtV1pSM2IxekZUcWRSNTBXajBSZHUybjVKUy9wNkllbnZHZlU4SThiM3NpK0FyK0JnR1dJSU1BSnFibXo4RjhDa0FtS2E1a3BuVHRtMTNHbS9pOGZnbXJ1dHVrMzNOekFjUkVZUVFIWUZqUmllcFZPcTlieUxTYzIzTzc2U1VWeEhSOTNMTGxGSzZFR0lJTTc5RVJFV2x3SUtvcDArSjZNVkM5VXFwNXY3T3ExUk0wNHdwcFhZc1VqMENRRFJ3d3VxRzUzbi95WTFlc2l6cjJYZzhIc2svdHpOTjh3Um1UcmUxdFgxU0xBb25NTXFBaUI2U1VqNElvTlcyN1IxelpYYWxsQnNEMk1xMjdXN1MwZm5VMXRhV2p4dzU4aElBL3lqV1hnaHhPVE52bzVUS3JsLzNZZWF0Y3FSd2QyRG0rcHd1d3dQanowRUk5aWlWbFpYWEFXZ3pUWE1TTS8rS2lMNVFTdTJiVENZWFNTbDN5UDNzOXhWbTNwbUlubVhteitDdjU0Y0NxQVR3SU9DdkR3Rzg1bm5lVzBLSTdEdy9zeXpyRmdDUVV2NlltVk50Ylczbno1a3pKM1FBS0VKbzVCbWtORFEwYkI2SlJDNGtvdjNneTN4RW1Ya2xFWDNBekhldWE2K3lRTk94S3ZqQ2YrTkduZzBGMHpSanJ1dXFYSDM2eHNiR3hrZ2tjamFBT21iZWhvaHFFWHpYbVBrckFNM3dOUzM3cEpVcHBkd2hHeExKek8vYXRsM3M0WlUveDBjQkhCdjArODdhL0RDSGhJVDBqOEVqM2JaQkVrcTB1cFM3RndBQUlBQkpSRUZVaGZTSit2cjZNbWJlQjhDTjJUSm1maEJBSTN3UHNmZEhqaHhacU9zWVhkZFhaZXVHRGgzYTJFUCttWUlZaG5FaUVkMEpZRFNBNTF6WFBUZVpUQzdNYlpOTUpsdnI2K3VyQVNBYWpkNUpSSWQxZEhUVUFrQnJhMnM3QU5pMi9hYVU4a2tpdWsxS21iQnQrMDBBYUdwcW1rQkUxekR6cTdadC83NHZjK3N2ek96WnRuMWpibGtRZVhRd0FKU1ZsVjBNWDhydE10dTIzOGp2TDZVOGpJaTJRUUdEV1dDRXkwWmFEUUh3Ri9neWU4V01WOHNBSENxbHZBRytwTjc4L0RXeGJkdFA5ZjB1dXhJa2krNlVnVEFNWXpjaStpZUFWeTNMS2pnM29ET0M3RWdBdDF1VzlWaHVYVHdlWDhqTTJTaXQvUUZjeU16WEVORTdBT0M2N3Z4a01ubW5sSElmSXVwbTlFaWxVa1BMeXNvK1orYnIxelloY0Nrb3BhNGpJc25NbDVacTRBbklybms3RFNiTnpjMDJnTEdBdnk0bG9uMHN5eG9MQUxGWXJNRW9vTzlIUk9VQVZLRTZwZFNLWkRJNWIyM2ZoK0RRcEIzQXIxcGJXeThxTUlmRHBaUjEvUjJmaU42MUxPdHZ2YmNNMmREWTl2a0Y3MzA0c1c2eXBva0hLVnpYRFJDK2dhZURWLzk0KyttZmh1dTl3WVVtcGZ5UmJkdjN3VGVHRnpLSTY4eXNGU2p2bFNCQzRDa0FjRjMzMHNESnBTQzZyczlqNXVtZTUxMllXKzU1M3ByK1hIdHRZZVlqTlUwcmxBdm1xWnhnR0FCQVJVVkZycnh1RjlMcDlDYXhXS3k4VUYyQmExWVZzaTBUMFR4bVhpdERDak4vQWFCWktkVmVvUHAreTdJS3poL3cxM3ZNL0lGdDJ5WExhQTMwYzVhWkR4UkMvQXpBR3M2MVF2cFVCSDN1ekJ0REJIV1hBdWcwOGtncGoyZm1HK1B4K0U2SlJDSTM5MUU5Z05ZNWMrWmtwSlFGejJVRENlaTltZmt0K0k0c254YVpQMlVqdW5zaUVvbEV1OTlPVjRJMWRXZU9TTXV5ZGcvdTR3QWllb0daSnp1TzB4bmhiSnJtUFFET1orWUp1Ym1GRE1NNEdyN3oyYWRFdEkvak9COEcrNXVIVGRPOHlyS3NtM3FiYjA5a3IyZWE1clhNZkpadDI1M3JRMlllR1VTMlAwdEVMaEZkS0tXOFA1Vkt0Y05mbDc4Y0duaDZKalR5REVJTXd6aUlpQjRMUWkyemhvRVVFWTBBc0JNUkhReGduUnA1WE5lOVd0TzBoWjduUGI0dXI3TWhJNlc4QmNCUGRGMmZES0R6RUtpc3JHd05NeDhCMzRqekZqTkhBQ2htL240MlVSbFFXdGdyRWIxdVdkYkVBdVhmaWNWaU95V1R5VzR5THJrRUQ0eCtKZklMQ1FrWldBYWRkTnVHUVNqUkZ0Sm55c3JLRGlDaUVaN25kVWFHS3FVdUM5WldwOEUzS21RM0tKdkFseUs0ZzRpeXV0b3grQnU5a2pFTW81YUlmazFFK3pQelltWSswWEdjUjRvMFY5a29HeW1sQ3dEQmF4R1B4enV0VDU3blhVRkV5dk84TCtQeCtPaFVLcVZwbXZZSU0zOUpST2ZHNC9IaFFUdDNmU1YrRFRheGt3Rzg3amhPTndOUGdNYk1LUUJvYW1yYVVkTzA2M1BxUHJNczY0ekFpSElmRVczUHpBL1p0bDBzRXVkR0FMY1QwVlhCOVI5dGJHeWNwZXY2UWJtTmhCQy9UeVFTUzB6VDNJLzlCTDc1ODY0bW9ySkNlVm1JS0dWWjFyUXVONkJwN3dUNVlyNlBJZ2FvZ0QwQXdIWGRicEZJUWVMWXp3SEFOTTNUZ210WmxtVzlsTnZPdHUwRDh2c0N3TXlaTXo4QnNDc0dPTkZaSVlJMTZrOEFlRUtJVzB6VExDckx3Y3ovdEcxN3IreHJJc3J1TC9NanR3cWk2L29iQUlwcTNnc2h1c2tSQ2lHZVIyQmtsRkxlQjZEYldqbVBrMnpiZnJXK3ZuN2o4dkx5ZlR6UGV6M3d6dTZOWTRpb1dONmZVcGdLSURUeS9JOHk3dGs1cytZZXN0VkpqTWdURzRSMDI2REdsMmhqTDNOWmFPQVpmRWdwRHllaWUwM1RQSXlJanNsR1NhL2xtSk1EaDJZQWdGTHFaNDdqdk5YUzBySWN3UEppL1V6VFhBTkE1VHZRREFLT1krYUNUcnpNdktNUVltcFBuU09SU0hKdEoyQloxcVVBWUpwbUhUUDNTN0xXZGQycExTMHQvWFVpV2dsZ2FGNFpCZitLUll1dnErZHNrMjNiYzNJTHBKUXpBWHhsMjNhWENDdkRNSXhDYXcwQXJRQTJaK2JmQVRnQzhKMURBR3hEUkw4RG9HemJMaGdWSktVOENzRGVBSDVqMjNaUnd4aUFTbDNYUCttaEhnRFFnNEdIQU9SYUV4bUFWNlJ0U1hpZTl5b1J2WlhKWkk2Zk9YUG1KNDJOalNPSTZCY0EybHpYTGJhM0tSa2h4QUxUTkptWnl3R1VtYWFaM2NOVUV0SExLMWV1YkFTQXFxcXE4VUtJZDRqbzZXZzArakVSYmNYTVAxemI2Lyt2RXhwNUJoa1RKa3dZS1lUNEM0QWhBUDdNekZmYXRyMEFBTWFQSDE5ZFdWbjVBL0tUK0s1VEFsMzBYc01HdjgwUVVWV2g4a1FpOFJHQVRrMTdLZVdyQURiT05mQUFYNGU5QW5nT2hhTjZmc2pNRmZtRndlSE9ScHFtWFFDZ3Q2UnhrK0IvenorSGY1QVZFaEt5SGdtbDIvcEFLTkVXMGsrRUVLY3hNMnVhTmoyYncwVXBkWWR0Mi9lWnBua2FNMzlwMi9iREFCQ1B4N2RqNXR1STZJMnNYS2hwbXZ1amowYWV3SUMwSXpNL0lvUzRNTS9qcnlRTXc5aUNtYk41YVpDVjhkSjEvUmhtUmxsWldmWmFBUEJoZHNOSFJNMEFldE80WGljb3BaUVE0cThBYm9uRll1T1R5ZVRzQXMwaUNBNzhoUkRsekR3V0FJaG9Dd0NMZ3ZJT0FHT1orWjVVS25WeHNldlp0bjAzZ0tuMTlmV1ZBSkJPcHpOVlZWWEhFMUdYNU1hWlRPWTVBRXVZK1ZZaWFpbzJIaFhPemJJVVFCY2pUeUtSeUppbStUd3pIeFNQeDRjVk91Q3FxNnVMd28vUVNTU1R5VVhGcmpsMjdOZ0tBRmxEenFiWjhhU1ViOE0zTU9iT3I1eVpSU0U1RUdiK251TTRwU1M5N1JOU3lpWm0vZ3NSTFZOSy9WWUljYVZTNnBkRTlFR0I1bGNqYnovSnpORkFxcWFrcEwrZTU1MmdhVm9oQ2I2cEFOb0JkSk50VmtybFBoTkdCSklmcnhVWVl6VDgzRmJsQUJDTlJoc0FQS1JwMmtRVThhck5oWmxQU2FWUzAzcHIxd01sR2JwQ05seTJuajV2ZGlqZHRyYUVFbTJESGR1Mm56Uk44MG9BTnltbDNvN0ZZZ2YzMnFsM0twbDVPQkZWQTRqbFNxVDJCRE92Z245V05xaHdYWGRXTnZwYlNua21nTFJ0Mnc4RnI0ZVhNTVFaek54V3lyVUNoNldEZW1oU2gvNmY1VDJDSWtZMklpcXZyNi92ZGdiVzJ0cTZCb0Fpb2hYNWpqVlN5aU1BM0t5VU9xZTV1Ym1iQTh4Z2ZzN2F0dDBzcGJ5ZWlHNlFVcDVwMi9iOXc0Y1AzdytBN25uZURNQS92NDFFSW1jNGpuTUgrdWVFMDhITUo1ZlFMa0pFM1F3c1VzcTlpZWlWN0d0bW5wSHJlQk9VVWZCb0ttbCtnYUYxOTJ6N1NDUnlQNEF4QU01SUpwUHpnZ2lna2drVUFTN01lWDBrZ0RPSjZEaG1YZ3pna0tEOEJpSkNUcVRPdTZacC9nckFoWUdzM0pPMmJSZk0weGp5TmFHUlo1QlJWbGIyQXdEVmdjNzZ5Y2o1SWdZSnNOWmFncUlYTkt5bDVUZWtieWlsN25jY3AxdHk1RUxlcFFIdkF5Z25vcVByNitzdkxpWlZFUndpL0pDWnZ3UXdqNGhDSTA5SXlDQWdsRzRyaVZDaUxhUmZCTjZMaHhBUk1mT0R6T3dLSWE0aW9xS1JBZ05CVm5zN2xVcWQzZGRjT0FFaWVFNTNpMGhnNXAwQ1NhK0Ntek1pV211UDJ2NmlhZHJIbG1VZGJ4akdXWnFtL2RZMHpjTXN5M28ycjFtRWlGS0FMME1Ib0FFQXBKUi9KYUlHQUxBc0syR2E1b2xFTkt5OHZQeVlySEd1R0VxcG1ZR2tHdUJyZVQ4WWpEa2x6K0J6b0ZLcW13RkJDUEYzWmg3QnpOMHU1THB1d1hVd005OUxSTWN5OHhrQWZwbGZQM1RvMEtNQmpGSktYZDdUM0VlUEhuME1BazlYWnI2TG1VK3JyNi8vQVlBL0VkSEcrZTN6ejR6Wnp3OTBaUFl6TjlBRWtUaENLWFUwL0lNaUFKaGVSSXF2a0NSTEdRQm9tdGFya2FldXJtNW9KcE41dTdtNXVkdDNSa3A1Q3hHdEtpVlhJek12c20yNzI2RmpJSDMzU3FFK3ZZeEhSQVFpS2prUmRzaTNsMUM2YlcwSUpkbzJGQ3pMdXRrMHpUVkU5SE5kMXlYOEtJZCtZOXYyclFCdURSTEIveXRiM3RUVWRJeW1hZldGK25pZTl3SVJMV1BtVW93bTY1UC9JNkpWQUI3cXRXVUFFVDFyV1ZaSkRrS21hWDYzcC9vZ1FyaWdRM0ovRUZtdkkrQ2g4dkx1aW5KTlRVMDdOVGMzdnhPY080M1ByU09pUzVoNW5CQ2lpd0YzWFQ5bmxWSkhHNGF4T0srNFlFNmVucHpvYmR2K21aUnlJb0E3NC9INEcwcXBJNWc1dlhyMTZwY0FJQnFObmdMZ2R0TTAyeTNMNmpGYXF4Q0JBYVNuU0I4QW5mS3kzY3BkMTUwYmlVU3VDOFk2cjFCZklVUTJQMUJmakZBTUFJWmhYQWpnY0FEVHN2bUVtUG0wWXAwQ3FWMk5tVmZubExrQUxseTlldldNOHZMeW5UUk51NWlaajJibU9RQ0dzWit6OGFsTUpuTkdOQnJ0c3VobDVtVE9PbGpFWXJHeGd6Q0tiMUFSR25rR0h4RUFJS0psS05IU2Fwcm1jL0F0K1JPVlVqT0ZFRGN5ODc2QlY5c0hTcW5mT283ejY5enhETU80UkFoeE96UGY0YnJ1SHlPUnlMM012Q09BdjlpMmZWcDJrOHpNZDlpMmZVbWhhOEdQUHJtWm1mY2tQNW5YdjEzWHZUU1pURnI1Y3h3N2RteEZUVTNOSlVSMEFqTnZCZUFyQU5PRUVGT1VVczFFdENXQWNaWmx6U25TOTZmdzg4cHNCdUF6Wm40OG5VN2ZVT2lCVUY5ZlgxVldWalpaQ0hFVWdISHc5V0huRTlHMFRDYno4OEF5blE4WmhuRUNFWjBPUUFZZUpWOEErTHZuZVQ5cmJtN3U5RjRNTnAwL3llbDd0Mm1hZHdPQTUzbTdNL05pSXFySnFSOEdvREkzOFY1Z3NlNHZ4TXdQRWRHazh2THljMUFrWjlLWU1XTk9BVEFTd00zNDJtTVVBR0NhNXZrQTdnSHdiOHV5ZHNudlcxOWZYeGFOUnI4a29xcDBPajEyNXN5Wlh3SVFVc3BqaWVnOEFOdkJUNUwyTVRNL0dDelNPbWxxYXRwUkNIRWxFZTBXdEd1Rjc4RXhWQWp4QUlBL1c1WjEwbHE4QnlFaEd6U2hkRnVQaEJKdElmMkdtYWNFMnRwWXZuejVuZlBueisrUVV1Ym4ydGc5R3huQnpObnYzaE5TeXV6aC9qbzVQTThuY01hb0FUQlVTdms1QU5leXJNMXkyelExTlgxWDA3U3JsRkkzT1k1ejFUY3hyM3lJU0RjTTQ4YTg0aTRIbVpsTTV1bG9OSG8xZ0Q4M05UWHQwdHpjUEN1bmZ5UXIxOVlMeDZLWENPV2NNVzhGNFBUV3pyYnR6d3FWbTZhWklTSmwyM2EzM0RjOWpQV21hWm8yTTE5Y1YxZDNmNTRtdU1iTUZ4UFJDcVZVajFJV1JIUStNenRFWk1BM1R2MHdHbzArdDN6NTh2M256NS9mMGRzOEFpZWdkU2JGYTFsV29yR3hzYkdscFdXdVlSaDkxc2xuNWlGRWhOV3JWNi9Pcnd2eUxnMW41bW9wNVgrSUtPNjY3bTRBZXBRZkxnR3R2cjYrbTRHTW1VZjBNN0FpRXZRdmxIY2lKS1Fib1hSYmZ3Z2wyalkwTE11NnM2bXA2WVhtNXVZUDR2SDRkbm5WWmNGaDdscWhhZHBFWmo0YzZJeG1KZmhSbmRBMDdUTm1Yb3BRb2VRYkpTY0gwSVBNbkJ1eHZUc1JIY2pNYXdDQWlCWUNHQkdQeHlzVGljUWEwelIzQjdBemdLZHQyODQzQ3E3VDU2d1E0cW8rNXVRcGhpZUVPSldaYldaK0dNQjRJdXJNQzJOWjFqMVN5ck1BM0JLUHg1L3RZdzVEQUlnWWh0RXRZam1mSENuY0xyUzB0TXhGY0I0WVNNUUJBRXpUZkNBNGR3VXpqdzcrZmxkTEtjL090bUhtY1lHaDdibXNmRFNBeGJadEh4Mk1kd2dSM1JHMDdVempZZHQyVVFPaWxQSlZJdHE3UUJ0UldWbDVHSUFibUhrVUVSMEZJTWJNa3dHc0FmQjRKQkw1eUhYZG13RjhiQmpHdmtSMEJSSHR4Y3pQQUhpZmlINnM2L3FCVXNybkFQeld0dTFYZTN2ZnZvMkVScDVCQmpQL0c3NWVwV21hNXVINW11Qzk5TjA2T0VBSC9Cd3hHd09JQ1NHbVNpbTNzMjM3Z2dMZGh1aTYvbElROWpvRFFmTGJFcWdIOEVoZ3JYK1BtWnVJNlB1NnJyL2UwTkRRRU9pR0EvQTNkTHF1dndyL0J6NURSRllnNVhDV1VzcEU4QU5maExJeFk4YThCc0JnNWdTQUpVUmtFdEZsMFdoMHI3cTZ1ajNtekpuVGVYRFEwTkN3ZVZsWjJTdndQUWphbWRrQ0FDSXlBVndSaVVTT2EyaG8yQ3QzZnZGNFBLS1Vlb0tJRG1WbVJVVE56THdDd0FRaU9rM1R0R01Nd3pqTWNaeFhnckZtdzlmOTNCN0FGc3o4SGhGbGY4eVg2N3ArSGZ5RGlpNW9tdmFQbkplUEthWDZsVmVKaUlSUzZpNEE1eFBSMmZGNC9LWkVJdkgvN0oxM2VCelYxY2JmYzJlMFdzc3l0b3d0Rnd3SU1MR1JwZDI1c3hBSXZTU1VnQW05UTB3TkFld1kwM3VBVUFQNXFBazFZQU1CUW04QkVrb2NTSUFrbWhtdGJZVmlzRWdFdHJHeGpadTAwczQ5M3g4ekk5YXJYV2xsM0gxL3o2Tm5kK2VXdVRPYTNibHp6em52NmNpdng4d1RpQ2pyKy81dkRjTTRPTGRNS2ZXWUVPSVdBRHRabGxXVEx5VVhqOGNQQkRBQXdQT2hnUWUyYlU4R2NBSXpMeU9pdnpOem5JakdFTkdoQURxTlBLSDN6UjhRTEpMOWw1bG5JTGdaUGlPRTZORWJVNlBaV05EU2JRVlJ4RnFpVGJOeTJMYWRBRENPbWY5TlJOMTVVMytZRSswUjVlUzVtNzVEVHA3ZUlLWGNIc0MxUkxRbmdEZ3pLd0FPZ0JmeWs4eUg5K28ySWNSYmhSTFFoeXpLdjQrdllnd2lXc0ZReHN4bHVXdVlNMmJNV0dEYjl0RUEvaWFFZUc3VXFGR3BNQUk5a3UvcTBYaEJSR2NvcGU0am9xbk0vSE11bkxmd2ZDSEVaY3o4WG9HeTFRNHpUeVNpcWYzNjlic1JRS2ZIcEczYjR4SE1WYzlQcDlOZGpCc1JsbVg5bUloMlVFcE5KS0xiaU9obFp2NllpRzZ0cXFxNnA3bTV1YWgzNUpva1hEVG9SQWh4WUJHRFR4VUN4NjNjdW4wQm9LMnRyZk04MkxhOU53S25JeHRCWkJlWXVSK0FldzNEK0V4S1dSczZwK1hTaDVrUmVubDNrc2xrUHA0eFk4YUMzRzFFTkNJZWo4L3U1V0VXUlFoUkhyNWRIbzcvWjBxcGt1V3loUkN6VjhhalY3TitvNlhiZW9PV2FGdGZ5WFYremFNdk0vZDRyKzhKeDNFNnBhdkNCZU5LeDNGMnl0bTJGeEhKNzdxZk5jQnF6NStYajJWWnh3c2h1dVFoWEJtWStSM1hkUnNCSUhTQWhsTHFmcy96L2hIVnNXM2JBUEJqQU12QzhtWWhCSmg1SklCcENPNzdXZC8zTDgzdmZ3M2NaMWRGVGg0QVFFTkR3NGRTeXN1STZOYndaLzIrbk9Jc001OGpoSGhiS1hVcmdDTkxQUVlBSUtJWUVSWE5lN2l5TUhNbVorNGRoVjh0eUp1UFI0YWR0aHdEYlJzQWhFYVdKN0NLSE4ra2xQY1IwYW5NL0JlbDFEbU5qWTBmaDg5dHJhN3JUaGd6WnN3dlk3SFloVUtJMGJadFh3ZmdVZ0NmS2FWTzhEenZzYkNQS1VSMEtZSnpYSEtVM01hR052S3NZM2llOTRsbFdiY0xJYzVsNW1kczI1N2MzdDUrWmE1Um9oaGg1TTN2bHl4WmNuNWsrRWdtazBjSklSNG5vdkdXWlQyUis2TWN0amsyMURZOEE0RnhxYVRKS0ROZlEwVG51NjU3RndCSUtZY3o4MVFpR2xsV1ZuWTJjalJBVGRPOERvR0Jaem96SHhUbEdFb21rMk1NdzNnQk9mbHJDaHpUcVFDYzl2YjJtc2pZVUY5ZlgyK2E1bCtJNlB1VmxaV1RBSFRLY3BTVmxUMEpZQlF6djVqTlpzZEZVVHRqeG93WkdJdkZIaVdpQTJLeDJNTUlrcUFCQUpSUzE0UUdubytGRUQ5cGFHajRNQnE2bFBJcUlycGNDUEc0WlZralBjOWJGSVlwUGhScVVaNU5STDkxSEtkVGx6S1JTSnlQSURFd2hCRGJDeUVlWXVhWnZ1OGZtbk5vaTRRUUt4WE96OHprZWQ0blVzcFhBZnpZOS8wakVXaW5kcEpNSnZjbG9sb0FUelkyTm40aHBhVGM1d3pQOHhaSktaOGpvbU9GRUVjQnVEbHZIeWVFOVI4RUFuMTJCQWFlZVVvcEdTV3JUYVZTWmI3djd4SzFxNnVyMjF3SThYc0FobEpxb3VkNXQ0ZEZJanlYVjY3TU1XczBHeXBhdW0wRkdJd25Pakk0YjVQejBldDhKaHFOVW1wSElwb040QTRBVXdyVjRTRFgzZWVPNDZ6U25EeTlnWmxIQ0NIMlllWTNBUXdrb20wY3h6bWdoNGZNTjc5VnkralMzek1BamloWXVHckdtOG4zeUxOdCt4d0FkK1p1Y3h6bmZkdTJyeWVpcXlvcUt1NEZjRnhZRk11VmJTaEdRMFBEY2dCL3MyM2JCWENPNTNrUDROc0hVSXdaTTJaZ2VYbjVtUUFjei9OZStJNkh0VktFMFR5UEFqaFRTdm1tNjdyUFdKWmxNZk8xQUdhNHJudDdOODFOSWNTTnpQeGU2TGdVOWZrYktXV1Y3L3VQcnZZRFdIbk83K2I2bTVXM2FRQXpaL0tpa3JZRXNDVUh1WDdxQVd6aHVtNm5ISStVOGlrQWUrVDNIYzVGVnpEb3hXS3hJd0dzSUczQ3pGOFIwVThMak0yaXZIeE5KVElBQUh6ZmovSWpuQ3lFMkJHbFNWb2J6TnlJSUtlUVppTkRTN2VWZ3Bab1c0OGhLZVUxQUg2WHV6R1ZTcFV4OHhDbDFJSWk3VmJkQUlqK0IyQ1RZdm54MWhFcVVVTGV0MXlVVXMxU2xteTdLcFRIRGtLSUs1QW5sN2F5RU5HNUFCcUJiNk5pbVRuLythd0NBQXpEaUtMajB3Q2dsS3FUVXU0TVlGY0F0eFhKMTdoZTNXZm56WnYzdThHREIxOURSSDJaZVFXbkVzL3ovaXFsZkltSWprZ21rM3NWeWoxVURHWmUxbDFrVEVRbzE5WmFhcit1NjU0WnZaZFNQa05FV3dvaDlnM24yZ0NBYUQyVG1ZOXdYYmZUWWNleXJFT0k2RWxtWHNqTWR3b2hMaXgxdjhWZzVwc0F2T0g3L25RQXNVUWlVY2ZNbnhIUjVFUWlVUWNBMFR6WU5NM0swQUh1YWFXVW4xTU9BRGNTMFVYUmVxU21LOXJJc3c3aWVkNGtLZVVzQkpidmNXVmxaY2RKS1grdmxQcFZkeGN6TTMvaXV1NUU1UHd3TmpZMi9sRksrUk1BeHdraHhnSDRSMTZ6c213MmV3RUNBdzlRb3NkQnVCalNhZGh3WGZkTDI3WnZBWEJQS05FRklORGFCbkI2T0w0eklnTlBPTFlaeVdSeVhGNkVTeGZhMjl1UGl3dzhBREJ0MnJScHRtMWZGZTdyWklSR250RGEvQU1BWHk5WnN1VEVYQm1OR1RObUxLaXJxenM1Rm92TkFyQzNsRExwdW01aktwWHF6OHdUd3ZHZGttUGdBWUNzNjdwWDJMYjlZd1NlaHo4RjBOM0RPd0FnMUloc0FRRGJ0aU5wbFV5VWlDL0NzcXp2TlBGWFN0MXVHTWFQaFJBVGtHZmtFVUpNQkFCbTdtNjhEd0k0RnNBeHlESHlwRktwL2txcEE1bjVTOWQxWHczNzJTeDgwSjZWZXcyR0VVU2RHdTFsWldVL0QyOThyK1VZZUFCQXVhNTdsWlJ5RnlMYUJ4cU5wcE5JdWswcFBBRWdpWTB6b29lWjhUU3lPRjhiZURRcmkrZDU5OXUyL1RZekY0dDRBUkVOWU9hdjF1UzQ4akVNNCsyMnRyYWhNMmJNV0NDbHZBZkFOZ0F3Zi83OGp3WU5HaFE5NGRjSUlmNEk0R1dsMURWUld5SXlpZWdsWnA3TDMycGlMOEk2QWhGZHA1UTZCTUR3MnRyYXlsQld0dzhSOWVaN2ZSVVJ2U2lsUE45MTNVN3Z4dkx5OGp2Q2hZWlZrZkI1cFNHaWN3RHN3TXlQV1piVmo0aHVKQ0ptNXVPUlk1VEt4N2J0VXdIVU0zT1g4YnV1ZTRXVWNvS1VzcUZBMDN6VytQT2JVbW92ei9PNjVPUXBCRE52QzJBRjU3UUZDeFk4M3R6Yy9CQUEyTGI5QklBdENqVDlETjNJOVRIekdDSjZvRWh4YTVpRFlBVnk1RWQ2eS9Cd243bnl5cDg2anRPamZGM29LYXpaaU5IU2JkMmhKZHJXWnl6TFNoTFI1Y3c4R0VDbjVGVTJtNjB6RE1NZ29sVVJWV3lpbTNzcGdKa0FvSlRhRnNDL1Y4SCtWalVHRVExaDVyLzNzdDF2RUVhMTlBUXpINVM3NWhiUjF0YVdXTDU4K1FvZUdWVlZWVHNTMFY4QlRGcXdZTUh2Y3JZM0VsSGJnZ1VMZGl5MGorYm01bHlsbU8wQXdEVE4vS2k3QVFDUXlXUytBWURJVVVrSWNTU0F2Wmk1MmZmOVlsTERxK3crTzJMRWlENkRCZzA2Ty95NFc5anZxWlpscmZBYlEwU2JNblBmQXZKb3c4Tng3NUVUTlArQTUzbWQ4K3ZxNnVwSkNLTFZHTURETlRVMTIrYzZzMUNRem1GYVIwZkh2M29hLzVwazFLaFIvY0wxdDRaY0EwOTNFSkZCUkhPVlV2dUVocmZ2ak9kNW45aTJ6YVpwZnBKZlpwcG1sMGl2OExaNXVXbDJuZkl5OHc3b3BSRjFZMEliZWRaUlhOZTlNNUZJUEdrWXhrVkVkQ2FBTTRVUUo0WVB2UGNVYWZZSUNsaStpZWdaQk42VXFmd3ladjVya1J3MTNhS1VlakYvbSsvN3JtRVlZT1pPVGV4Tk50bGtad1FXL21tdTYzYVIxbWhzYkh6WHR1MGxBUG9WMmRWYmhhS1lNcG5NVStYbDVmY1EwYmFqUm8zcTk5RkhIeTBob3YzQzRrZnpkTklCQU5PblQ1OHJwWHlWaUE0RHNEdUFSbWJlRFVBRk16ZDZubGZ3UnN6TUQ0Y1NjYnVqQkNOUGhKUnlTM3lybWQ1WFN2azBFVjFjS08vUXl0RFkyUGhuS1dVVEVlMW9XZFlPbnVmOUN3QVNpY1FvQVBzejg3OExuZk1JMTNYZmtsSTJFNUZNSnBQZmkwS3ZmZDgvVWdoUnpzeVRFVjVQb1lSTkJ4RjlYMHA1VFNhVHVibElncndmaHZYdksxQUdBSzhpSjRwS285RUV4TS9DUjYxMzRqQW1QSWlOVDdwTk1UQUZXVnphOTF5c01ya2R6Y2FKNHpnenBaUkZqVHpoSEdVYktXVXpBQ2lsSXVtb0I2V1VyV0dkUHF0elRhNlk1MmxMUzB0clMwdUxGM3JyL1o2WkYyV3oyVk56NTJsU3lna0Foakx6cVo3bjlaaVRaazNUME5EUVVWdGJ1MzlUVTlOWCtOYUJxQzlDUGYzdVNDYVRtelUyTm43aE9NNUxVc29YaU9oYTI3Yi82VGpPVytFRCtmSE1mTFBydXUrdnptUG9pWWFHaG0rU3llVEJobUg4azRnZUF1QXJwUTcyUEsreHUzWmgzc3kzUGM5N0pUZFBZdzcvWU9hQ2VSWnpFVUpZS0RGMzBlcW1ycTV1Y3lJcU0wMXpTVWRIaHlnckt6dU1pTDdQekk4QWdKVHlTaUp5b2lpNTdtRG0xdTcrdDdadEYyMUxSRlZTeWtKeUoxdVdjaHdGeHJJdEFGNnlaRW5CbkU0YVRVOW82YlpDYUltMjlSMGh4SjRBd015dkFWak96Rk1CekJOQ2pBVUFwVlNVbS9rOXBWU1h4ZHllc0N4cmdCRGlQc2R4amlwV3gvZjlKc013Z0VCYWQyMFllZnJZdGowUndNN012THRTNnBiY1NGY1poT1BFaWFoWFl4TkMzTkhRMEZDU1E0eHQyME1CZERIeU5EVTF0ZWR2cTZxcTJpNThPelBYS0RGdzRFQm1aaTRsRnlDQU1RQStLekIvM1JSQWE3UmYxM1huMmJidEFEZ0VRSmFJeGtZU3RvbEVvanFkVG4rTmNIMXBWZDVuS3lzcks0Z29tajlGT2M0bklNK0JQYkRQb0Y5T1hZUjFSVmkrTHhIdEJRRFpiUFpaaEU1VW9helk1UURlQmZBOEVkMHlZTUNBNndGTWl2cHdIT2MvQUM3cmJweXBWR29McFZSbmJpSUs4cHFiVVo3UVVpQ2lDVkxLemlnZDMvZTNUcWZUUlozWCt2YnRPd0ZBZjZYVWc2WHV3M1hkNXhPSnhBZnBkTHJGdHUxVll1UUJBQ0w2UFB5L0Y0V1ovMGxFTHdDNHJsaWRKVXVXOUtoeXRUR2pqVHpyTU9HWDlieTZ1cnFiWTdIWWxRQitUa1Mvc3l5clBDOUtBZ0RBeko4VzZrY3A5YjlRRzNOZ2dlTGVKZ1lEQUFnaHVueXhjcXp3dVRsMnRnbGZpeG8ybUhsQnBQTlpnSUxIRkhxL0xpT2l2cFdWbFZVQWxnRFlLaXp1YmtJUmVaZEVuZ05iaFhQdW9tMGlqeFFpS2lvclZ3aG0vZ1dBRElBWlJGVE56TnNEZU1lMjdmMGN4MG4zcHE5dXhuWUhnSHZDYUo0VEFjQXdqRjlRNEZKNlIwOURCUEFRZ0t1RkVFY0R1RGJzOC9qdzlmZFJ4VEJTYXp3ejMwRkVWOFRqOFFsU3lzbk0vSCs1ZVFDSWFHc0E2T2pvS1BqL1p1YXY5VE9PUmxPWVB1TXhheU9VYm1Nd25zZ3N3OFNCRjVlY0UwNmpXU21TeWVSbVJGUU40REVBN3dNQU13OUI4T0QyTEJITkNLdHVoNXg4SzJ1YVRUZmRkRE5tL2dUQUdOTTAzN1Z0ZXpJelAwcEV1d0c0RmNERG51ZjlhVzJOcnllYW1wcm01SDRtb2twMDQ1MWFXMXRiR1kvSGJ3V3dHWUFveXVWMFp2NEF3QXUyYmY4QndCbk0vS3JuZVYyOC9YcEFTQ25QRVVMOG9kVEZrNTZvcWFtSkc0YnhVNFF5SmN3c2lPancwYU5IZi9EaGh4OFc5VXozUE8vdlVzb1RpcFc3cnZ0dmxMQmdKYVU4SnBxcjVaTklKT29Nd3pnSXdEOWMxLzFiandmekhURk44d1FoeFBVQUVJc0Y2akhNdkpDSXJnRUFJam9Od0VJQXF6c25Zd1VSSFZKbyswcjBaWVllMGgrWHVQaWwwUlJFUzdmbHdNeGdmcUxkWDNiZXFKZSsxQkhiNnluTXZDY1JkYlMydHI0WjV0M2JzNzYrdnNvMHpUOENnQkRpdE5yYVdpOUszQTRBUk5US3pLVkVFUFFub3RlWnViYTdTc3pzQXZDSmFDY0F2d2VBVUVJdTVycnV4UUNRU0NSMk5Bemp5akNpNW5IWGRXOWR5VU9POHNMdEhUb0g3MDVFZlFEOEg0TGNKUjhRVVR5M1BoRkZLamJsQ0p6MjFuaHVuaFdIUTZmZFd0dzBBQUFnQUVsRVFWUXpjMFlJVWZLY1FFbzVGY0NmWE5lOVNVbzVtSWpxbVBtcEFsWEhBT2cwMHRUVzFzYVllWEc0M25PYjR6aWRpajJtYVY0bHBUdzhrOGxzMGRUVXBGYmxmVGFjZTFXR1k3OFlnZEpQbDV3OHhZamtrcG41TXMvemJza3RDNVYvbmdTZ2lHaWM0eml6cEpTSEU5SEVaREw1VW0razJYemZYNHljQ0xqUTZBUWd5RkdrbE1ya3R3bXZyM1ptVnJuMUk3TFpiTkh2VnVoUWRCV0F6K2JQbjk4YlNXQS9WQ2RhcFlRcVFETUJ3TGJ0OXdFc2NoeG4vOXc2dG0wckJCRmlCU082Zk4rZmxwdVRYZE1WYmVSWkR3aWx5czZXVW40QVlMSVE0dm94WThZOGtwOTBWQWhSTUt5Vm1hUGthNFYrQUhyVVNDOUNsMThZSVVTWGJjd2NEejFrdTdOT2x4VXJZT2FDeHpSeTVNaHloQTl1U3FuSU96UktDbFkwdkplSVZOaHZGS0hTWXh1bGxBcU5aS1hvZ3dJQXBKUzFDUFF0N3lhaUJET2J2dStQTlUxektqTlB0U3pyd0ZMNzZnNGlla1FwZFFPQW8rcnE2czQzVFRNRDRDUm1ucHZKWko3c3FiMFE0bUdsMUZVSUpOdXVUU1FTSXdEc3pzeFQ4MitLanVQY20wZ2svbXdZeGlRaU9pbjBqdmlaWlZrLzh6eHZNdENaWEJrb2ZsM3AzeHlOcGh2Nm5ZTVpTKzdDT0lQeEhBZ2pzV0ZIOURBelhxRU9YS2dOUEpyVlFWVlYxZnlxcWlvZ25DOElJWFlQaS83UGNad0dvRE1ueitWRTlFcGVUcDdlR25uS0FXRHg0c1VsenhXSzBkRFE4Q21BbzFPcDFDQm1Qb1daendSd0F6T0RpSnF6MmV3NUpYUnpxbTNiZS9abXY4dzhiS1VHM0EyV1pRMUFjTy92TWk4Z29rMlllZFB5OHZJMGdLMll1WE1SeG5YZGVaWmxqUmRDdkF6Z0RBRC9EWE1RbG54K1U2blVhS1hVQTBTMFN6YWJmUlA0YmxLUXRiVzFzWGc4ZmpLQ1pMQmJNSE1UQW1tNWl3R2NVbEZSY1lSdDIvZjZ2bjk3TVhsbDEzVlhhMlNJYVpvbkljZ25kY0RxM0UrRUVPSjVacTRnb2pnekU0RFBPem82L2poOSt2UzVsbVVOWU9ZUkNEeGZWeXZNL0lYcnVxUHp0MHNwZjBoRWY4bXAxd3JnY3lJcXVpZ1NmdjhIQWVoeEhxM1I5RVFrM1FZcUN5UjVOMFp2dDBEZjZPbTIxdmJ6YTEvWEJwNzFsWnFhbWpnUjdjM003NFVHSGdBd1ROTjhLSFJvZllHSWpvekg0N3RKS1UrSUZFVWN4em14dTM1OTN6ZkR5SnpiaUtpUDcvdkhGYWxxMnJhOWJVZEh4eHdBLzJibWZYUEt0aU1pQ2VEaVVFM2xUUUN6bWJtRmlHNnhiWHVwNHpqM3JzeHhNL09aUlBSVENoTFd2d2RnS2pPL3ZXVEprZzltenB5WlNTUVN0bUVZMmJLeXNqbVdaUjNJektjUlVSc1IzV0RiOWlFQUpqTHpKOHg4aWUvNzAxWm1EQ3VMWlZuWElrZzdjRmN2OGhjSkl0b1pnZExPVGN4OFpMaG05aGZMc25ZTzE0RytSckFJWHdmZ1BpQkkwMUJlWHY0c0VVVnp6ME5yYTJ1dmp0UmZRdU5kYTFOVFU3dHQyd2RoUGJqUGhrYXJad0dNQmpBK25KK0RpRTVsWnRjd2pJY1RpVVJ0RkszVUU2SDhXNzU4bmJBczYxZ0VocWtyb25XMUNOdTJId0t3TjREN001bk1BL21PVkJGaGxGQTFFUzBOMiswTjRHVm1adC8zajJ0cGFTazVuODg2d0NIaFh4Y29TTmZ4OEpvZHp2cUZYbkJkajNCZGQ0cVU4am9pR2hHTHhXd0FiK1JWR1Z5b25XRVlVVWhjd2FpWTFRa1JMUWhmdHlwVVhsTlRFd2N3dEZCWlNNRmo2dHUzNzBnS0pzbUxYZGY5T3R6SEYwQm42R2RCY2lKM0lwbVdMNFFRSUtLaWJZUVFXNFg5bDZveFN3RHVEL2QzS3hGTkJvQjBPajBya1VqOHlEVE50NGxvb0ZLcTIwNUtvYUdoWWJsbFdmY0xJUzQwVGZNVUljUVNCTElvdHhRSzF5M1EvcisyYmI4QllOLzYrdnA2MHpRUEFDQ1l1V0E0WnpxZG5nVmcvS2hSb3k2dHFLaTRqSWd1SXFMZjFkWFZ2UllhSTc4R1VGbFdWbGFEUUZzOW41cVZQbGlOWmlPaDN6bVkwWG9uOW1OczBOSnRuUkp0RlpPMFJKdG05VUJFRjBmT0lzejhQaEhkd3N3dHJ1dTZQVFNOcEI1SzhyNjBiWHM3WnY0ZWdHVzlmWWdLcFJvSzdrY3B0UmtSRFFKUVJVUnR6UHhQWnQ3RE5NMW1LZVVVSW5vZ2xJY28xTytlb2RkcGIraURJREs2eXhqenBTU1l1YXlVdFVvaU9pQ3NQeXQzdTVSeU9EUHZRRVNWekp3QmNMRHJ1aThCUUNLUjJNbzB6Zk1SUlBPMEU5RTBBQ25UTk4rVFVsN3R1dTV6K0ZZS3J0QXh3RFROODVSU3g0Yjd2cUt4c2JGUTB0K1NDQmVNVGlPaVV3RU1BN0FZd09WTGxpeTVaZWJNbVpsVUt2V0NVbW9DZ0V1SjZBTERNQ2JadHYybVVtcUtZUmd2cjhuRTBNeThDeEV0Ym10cmUyc1ZkZmtOQUJEUmFPVGtZSXdJcjc4ckNqVWtvc1BEdWZvLzg4WllVZXAzYTFVVFNqTjN6a1VyS3l1ajU0ek9PVE16bngwNnFEMlcxN3pNdHUwZWN3VXdjd3pkNTVQUWJHUnMvZUtzajVySGJua1ltK1VQYm56U2Jhd1U4NVJNYS91bHRhOS9ydWQ3NnpFREJnellIMEMvVUtvTnRiVzFsZVhsNVpPSjZDY0EzbkpkOS9ENit2cGEwelNmSmFLL1daWjFwZWQ1TnlKbmpoT3B0NWltMmVtd0lZU29DOTlXS0tWT1pPWlhMTXV5d25uVjVzeGNMYVYwRVVSWmx4dUdzYXRTNmdVaHhQVlN5ajFjMTUwS1lGZzB6MkRtWFlRUWZYM2ZQN0N4c2ZGaktlVS9LWkQxWDFranoyMUVOR1hCZ2dYL0tCUjFrazZuSFFDT2xQSlVJY1JkekR3ZndDNUtxWDNEU05mM2lPaXhiRFk3cVR0WkxhWFVGWkZzY0FsajJxVzduNUhSbzBkdldsRlJjUXVBY2N6Y2xNbGtMaWxRclIzQUp2a2JFNG5FbGdETVVDWElKS0t6QVN6SlpESi9OQXhqcTdLeXNwK0ZZMUJFOUhZMm03MGlOSFE5U2tUYkFmZzFNLytQaU82SXgrTXZwbEtwbzFwYlc5c0FXSkhUeGZwd254MHhZa1NmOHZMeVp4QkVjVDNvdXU3ZFVabmpPUCt4YmZ0OFpwNWZ6TUJEUk5GMVhUQnZabTF0YmF5OHZQeG9BSmVFNTIyMnlOWDlDN3RoNWcrSmFHOGl1alllajE4cHBYeUdtZS8wUEs4ejE3cGxXVHN3ODR0RVZBVmdSeW5sTGN1WEw3K2hvcUxpTldhK0k1MU9mMUJvRE9IOGU1bGhHS3RxVGtZQU5rY3ZITElLd2N4M0xWeTQ4SUpDWlhtNW9qUUYwRWFlZFl5Y0pMV0ZNQUZFVVRsZExtNE9FcmsrVktEZHo4TFh2eFFvVzYxa3M5bC9oY215Zm1EYjlzajhmRFJWVlZYSFU2aUJXWVM5VTZsVVJYNlNNQ0ZFcEVQNUpyNTkwSDhEZ2VmdGlhTkdqYm82eDhNRVFLQURHaTQyK05FTlJpazFWUWpSQVNDVlNDUjJMUFFEeU13bkVSR1VVcS9tSDE3WXh3b2h1clp0bjQxQW8vVlhqWTJOWHdTeXJBSHBkUHFqUkNLeGJUcWRYbVpaVmtIcmRHL0pack4zeFdLeFNVUjBRaGdLM1o3SlpJcmxiU3JFN3dIc2E1cm1VY3c4bG9pK21UZHYzdFBkTlFqUDdjVzJiZjhRd2NKTEFzSDE5VzhBV3pMenNRRHlGeGhNSWNRUnZSaVhSclBSc29GTHQybUpOczBhWWNHQ0JROUVEK1JTeXQwQjdCM0tTQlUwRUlRYTYyRG1vNGdJUW9ndUQrT2hwOXdNQUhPSUtMcCt4eEJSakpuejV3a0ZzU3lyaG9pdUk2SjJaajRTb2VPSmJkczdNZlAzQVd4UFJIc2dpQlpaQnVDUmJEWjdYVHFkYmdramhTOEFjQTZBU1ZMS3Z4UFJsWTdqckhEUFplWVRYZGZ0OWw2ZVQ1aklka1NCSWgvQUNqSVBSRFFHd0FwNVpTekwraFVSRFNHaVRCajlQQmpBWVdIOVYzTHJDaUZNcFZRV3dNdENpSk8vL3ZycnBiWnRIOHJNNDRqb1FBQUdNNytrbERxL3NiSHhZOHV5amhOQzNFcEVUOXUyL1QrbDFOTUFYbTF0YlgwL2I3NjNjL2c2RHNDL0FJeHpYYmNKdmFTdXJtNUlXVm5aMFVSMEpEUHZURVNDQTNuaDY0bm8vM0tsMzBMNWlWc3R5M29Rd0FRQVp4UFJ2a0tJZlprNUs2VjhGOEJFMTNXTDV1eVJVaDRPWUhLeDhqd0tQcitGVWU0cFpuNjJGRWVmVWpBTTR3T2xWRHNSL1VaS3VSc1I5WmpIazVrRmdDM0RSYlhsUlBTa1pWbmJDaUhPWnVaS0FQdWlzRXp5ZGozbzBuZjN2TkJKS0ZtM0c0SUZyQjhEUVZSK1ZHNVoxaVZFdENXQzM0RW91dTgvWWRtQlJMUS9NLyt6UUY3TExZcU1ld1hDaGF0dTh6TnBOajVxWHZwODFrWW4zUlpLdEdHcFA3SDJqYy8xZkc4OWg0aU9CQUNsMU90U3lqMkk2RjRBb3dDOG5zMW1Ed2ZnVDVzMmJWb3FsZHFlbVo4VVFseHYyL1pINGJ5bWY2aW9jaWlBanJhMnR2L2w5SHM4QUREektaN24vVUZLK1hHZUEyNHJBa1BSVXdEK1EwUWZaektaVCtQeCtCVUFya0VRNVRDU2lKNE94NWNtSWlXRWVGaEsrUjhpc2dHc01BZnBEVDNsUHd6bmJyOGlvbjJZK1hNQVB3blh2R2FtVXFubmxGSjNFTkh4aG1FY1lGbldwUHhJalp6emNIYXBZd3J2cy9tWXlXUnlKeUhFVVVSMEVvRCtBTjRCY0hpaDlVVm1uazVFeDBvcEh3Y1F5UldYRVZFa20vdStsUExuUkZRTDRMYXdqMmtqUjQ2TVYxWlc5bG0wYUZGYmMzTnptNVR5SkNKNkFFQ3JVdW9Fei9NZUM4L0wxZ2lpbUQ2UHgrUGZJSkRnZW1OZHZNOEtJUWFHL1hiS2dBMGFOR2pIY08zd1NkZDF6MENlUTViak9IZmxmcFpTUG9aZzdyTU1RQjltM2dYQU1pSEVDdGRQK0F4d01oR2RnY0RaZmI1UzZvTDU4K2ZmWGNCUmpGM1h2UW5BTFZMS1F3Q01KNkpqaU9pWTBIaDVVemFiL1ZJSThSWUNTYmZkQVJ4QlJPZFZWRlQ4bEpuL0xJVDRrWlJ5SndEdFJOU09ZQjI1WFNsbEVORm5BSzVRU3YxY1Noa2pvbkptSnRkMUwwZHhaNnJjWTlsVENIRUxNeThsb3FYTVhFTkUzd3NqM1ZmQXR1M3RsRktqT2crTXVZcUlZZ1hXUkdORVZCTWFsUXZ0RXdEZysvNm4wNlpOVzZPUmNlc0wyc2l6amhHTHhVNjFiWHNQMy9mditlYWJiLzZXc3pneEhNQ3ZpYWd2Z1BrTEZ5N3NZb3dnb3NOczI3N1FjWnhmSS9nUk1xU1V2d0pRejh4emhSQlQxdWpCQUVpbjA5TkR2Y1dkbVBuQk1XUEdIQnJKeklYNnBqY2lNSllVdkJhSmFBUXpQenhxMUtoVG80ZjRjQkhnREE3b2xQWndIT2RGMjdhbkUxRmQzNzU5cDFpV2RYSVlFaGtsOFhzUVFFVm9pZjg4SE45WFVzb0hpZWhNMHpRbkp4S0puNlRUNmNqYjA3QnQrd29BT3dENDBEQ01QK1lONzR0d2pMc0JpTFE3UlJpSzJwVEpaSzR0Y2s1V1ZpS3ZJTk9uVC8rZmJkdlBSUk12QUk4V0MrTXN4T0xGaTUvdjE2L2ZBZ0RIRTlGV3pIeFAvZzNHc3F4ZGlHZ1QxM1ZmUTNpREd6MTY5S2JNUElLSWNxT29IZ285TjhmWnR2MnE0empQQXNIQ3d5YWJiUEtibkVpcWtwQlNuZ1RnakhCU2VMM2pPSytWM0ZpaldjL1pRS1hiV0V1MGFWWTNTNVlzK1hORlJVVjljM056cm1ieitRQytJcUwveTYycmxHb2xvZytVVWd1RkVBY0QySXNDU1k1YlhOZWRoendhR2hyK0o2WHNJS0pjVDhNbHpQeW5UQ1pUMGdPNllSZ0x3eWdUSXFJNStEWVNZbThpdW82WkZ6SHpWQ0w2cFJEaTJkeElrTkJnY1hKZFhkMlZaV1ZsbHhEUlQ1bTVNdytNVXVvTEl2cDc2RW5hV3h4bUxwUnpNZXU2N3BtNTIyemJQZ2Q1Umg0aFJBMkFLSzlmMUhZZU0xL2x1dTQ3dVhVYkdocittMHdtZDJ4c2JQekV0dTJ6cXFxcWJrSVFpZHpPekg4a29sdGQxMjJJNm51ZTk0ZFVLdldLVXVvOEFDY0xJYzRGY0c2ZlBuMHVSU0J4Z1ZHalJ2V2pRSzZsZzVtdmRWMzNlcXlrTjJGNWVYbWxVdXBxQklzU25sTHFmcVhVNU83bWNPR2M4NXFSSTBmZTFLOWZ2Nk1CbklKQXY3L2RjWnpwM2UzUDkvMlBUTk84cGJzNkVjeGNCK0R3L08yVmxaWGJFMUc1VXVxNVV2b3BoVERpKzFobXZnYkFFUUJpUGJVSi8vZUxtZmtkRHZUdFo0ZlJVTDhJRjJhK1ZFcGRWS0RwUE9SbzFSZGdjNVFnb3lpRTJJYUlmcHUzclRPU2pJaTJvU0FxQzh5OGxKbi9rTWxrSGd2clJjNUloWkluejJIbThUM3RuNGgrMDFNZHpjYkp0aS9OblBISjJKSGpES0xuQ0RSeWc0N29ZV1lHdjlLUmJiMXcxQnN0ZXI2M0FVQkVId1A0Tkp2TlRqZE5zd0dCSThvbHJ1dmVqSndGNFhET2NxQnQyd2M3anZPY2xQSllJam9DNk16aFBDSFA2SEEyZ0lNaTR3Y1IzWTVBeWlzTllKcmpPSitod0lLelpWblhodEU4VFJUazN2a0FDTmFmcEpUakFGd1RHaWltTEZpdzRLWlZmVDVzMjk2Tm1YK0R3REhIWitZSDJ0dmJMOHBOcWREUTBEQWJ3SkdoSWVRdUlucllzcXo1bnVkMU1Ub1IwZEJTY3dmYXRuMGJnRi9rYmtza0VnT0ZFTThTMFdBQW55bWxMdkE4NzBFVVdheG41a3NCREtNZ245MHhPZHVYQW5obStmTGw5OFZpc1JyVE5Kc3ltVXhueEc2WUQ2VnpmdDNhMnZwS1JVWEYvZTN0N1RkT256NjljdzdwT002NWxtWDlRd2h4SG9CdG1QbUZlZlBtUFZKZFhSM2RuOWZhZlRaY2g3dytORTc0QUhZTSsrMDB5SGllOTFmYnRrOGhva2RSZ3NFRGdURnlad1RQNngwSURKSVg1LzVQYTJ0cks0bW9nWWdHQXZoVUtUV3h2YjM5d1c2Yy9DTjgxM1dmQWZCTUtKbDNCUkh0RCtEbUpVdVc3RkpWVmZVTk14OFdHczNlazFLK1NFRk94SjBBakFYUU45K3hQamRvS1BkV1JFUXZsM2k4WU9ZdkFhU2k5dUgzb0VrcDliUDh1a3FwNDRVUVhmN25Rb2hDYzlhRGhCQUhGZGllMis1MkFCTkxHZWZHaGpieXJHTUlJUWpBb1laaEhEcHc0TUNPcXFxcXVVVFVoNWtIVXZEdGFRVndZcUZRVVdhZUF1QkcyN1luTXZQSFJQUTlCS0dyR1dZK2NVM0tSZVNTeldaUE53empIU0xhUFJhTC9WZEsrVzhBL1prNVNVUzNjcUR6dVdWSFIwZVhIeE1PdEYzMzdkdTNiNHVVY2hvUmJRcGdkUGlRZUVVb3V4RGhaN1BaSXd6RGVJT0lEaEZDN0d2YnRoT1cyUWdNUEZOOTMxL2hoaWlFT0U4cHRSMFI3V0VZUnBOdDJ4NkFiNWg1RElCcVptNFJRaHdhZW1wMlFrUXZNZk1OUkhTd2JkdU40WGsrMS9mOTIwM1RuRktxRnlVUlNkdTJDLzAvZTN5UWpsQkszUzZFaUx4cjdpaTFIUkRjcUtXVWp4RlJkRVB0SXRWR1JKc1QwZU5TeWk4cGtFMHBRMkQ4NnNmTWt5TXZXYy96WHBGU1RpYWlud0o0SnB4MHpRV1E0RUNyL1VZQVY1WXlMaW5sRVVRMG1abmZZK1lCUlBSaWZYMTlTbHZzTlJzVG5kSnRRVVRQYmxpL0RUMWFvazJ6UnBnNWMrWmlBQ3NzcWk5WnN1U0V2bjM3am5aZGQ0VzVVT2owc1ZQNGNXOEUwUUtNNG9seTJYWGRnUUFvbFVxWnJhMnQxTnVvaVhBKzFzVUxrNGh1Nitqb2VER2RUcy9vWnY4QUFnY1BBR2VOR2pYcW90eElGcy96bmtMZzdkcHJYTmM5S1g5YkpwTTV4ekNNQy9PM2h4Nk1kK1Z0T3lHVlNwMzh6VGZmOUttb3FJajd2cC9OengrWlMyTmo0OGNBa00xbW56SU00eUJtL3BQdiswOFdrek1Kejl1VkFINHBwZHlQaUhZTnBXQUFCRkhHVXNvVEFjeHpYZmZmcFI1M2tYMTlhbG5XZ1VxcDFzYkd4cDdrL1ZZZ1hBQ1pBbUJLSXBIWXFyMjlmVEh5akUyR1lXUVJTS0YxQU1HaUZQS3UyV0pJS1k5QkFTT1BFR0lYWnM2MHQ3ZVhGRkZXS3FIRHpyUGZwUS9YZFQ4Zk9YSmsvLzc5KzJjZHh5bVdEMmUrNjdvM0ZpbUxGbVY2TlBJWWhqRmRLZlVtQmRGMUdTSjZQbGZXMEhYZDB3Q2NoZ0lKc1gzZnYxd0lrWFZkTjE4U0d3Q1dsUklkSjZYOFpVOTFOQnN2Mjc0MGMwYnoyQzMzMjdDbDIzSWwybHIwZkc4RHdYR2Nxd0ZjQnlDYlNxVU9BZERoT001L2kxVDNIY2Q1RGdCYzF6MFN3ZSt0UUFISEM4ZHgwZ2dNT3RIbnUvUHJGTUx6dkJ1bGxCVkU5QXRtbnBxclJPSzY3aU1BSGlueDBGYUtqbzZPNmFacFZqRHp2UUR1NkM1cTJIWGRLWWxFNGgzRE1FN01OL0M0cnR0cnBSUEhjU1lpYjRFN25VNS9sVXdtRHhOQ0dLRmpUYmNMOVo3bk5RUFlxNGRkVFVza0V0OXZhbW9xNnVEeTRZY2ZmbzNBVUZkb0gxM21wSnR1dXVsYXY4KzJ0YlUxbDVlWHg4TjFWa1l3LzdvaDN5SEpjWnhDS2trRnlabGJGS1dwcVdtcFpWbmppV2lKNHppdm9FUmpTaTZoVE5zQlVzcnRBZlNkTld2VzNBRURCaVJ5SGROQ0NjT3BlVTFGVFUxTnpEVE5tR21hWlFCZ0dBWUxJZGd3REY2NmRLa3lESU1OdzhpZ1JNSjV2RUR3L2Fid2VBbyt2M2llZHptNjVpUFNyQVkyd0VuRitrMTlmWDJWYVpwbkVORit6RHlHaURabDVsWUs4c0c4a2MxbTd3anpvblJpMi9iTEFBNUVZS1VGTTE5RmdRYmtzdEFUOU9ydzV0bUpaVm5uQ3lGK3pjeTN1cTU3ZnY0NHBKUVhFOUVOK2VXNSs0b1NGT2YwV1NPRW1NWE1uN3V1dTBMdWxXUXkrVDNETUs1bDVoK0dQNllmTWZQZG51YzlJS1djUzBUVlJEUTRzblRuamcrQm5OZ3RSTFFyTXhNUnVVcXBXejNQZTZIUU9VeWxVb044Mzc5QUNQRVRacTRCMEVGRU13QThRa1QzNVJ0cndqWmx6UHd6Wmo0UlFDMFJtUUErWitiblcxdGJmeDNldkxxUVRDYVBFa0w4RXNEV1JQUUZFUjNZME5Ed1lkNjVmQVBBVU5kMTYzSzNXNVoxU0JITGRTZk0vS2JydWo4TSs5bWVpUDdGekg5M1hYZlgvTHBTeW44UlVkWnhuQjhVS0p0T1JHT1llWWRDQ3grV1pmMUlDUEZuQUduSGNaTDU1YUUrL2hYTXZCY1JEV1htYndCOENPQWUxM1gvaUJWdlVFSktlVFlSbmNGQmZxVEZSUFJXUjBmSHBZWmg3QzZFZUFqQVk0N2puQkExc0czN05RRDdJZWU2c20zN1BtWSswSFhkRVlsRW9zSXdqQ1VJNUU1NlpjVFNhRFlFbHQ2SmVnSW1FMEgyWEh1ZGhNRjR2RzBaenRJUlBCcU5ScVBKd3doZnY1T091MGF6dnZESjJKRmpERU04VElJMkxPbTJRS0x0Y2JYVVAydWJOejdUOHoyTlJxUFJhTllnMnNpekFkQ2Q0V1ZkSjVWSzlWZEtMUXl0MlZWWUNXdjJ1azRKUnA1SlNxbTM4OXNKSWQ1Z1ppOHk4cXptTWQ1QlJPT1orUmVyMDRoaVdkYTRRa2FlSW1QNmVTaTM4U1F6OTZkQXUzWFAwRE5Cbzlub1dIb2JFc0xBc3lCc2pmWHIvaDFKdEoxWk1TbVF1ZFJvTkJxTlJxUFptUGxrN01neGhya0JTYmRGRW0wZHJXZU9lcmxGei9jMEdvMUdvMW5EYUxrMnpWckY5LzF4UWdoaTVxbllBQTA4cGFDVW1sVW9vWitVTXJzbTloOXEySi9FekV1ejJleHFEV3Z1RGE3cjNpdWwzSWFJeGxHUUpHNlNOdkJvTm1ZcUp5TGRkamYyOXhWK1I0UjlzRDRZZWhpS1NVdTBhVFFhalVhajBlUVNTYmNwcy94aFl0NXQvVGIwYUlrMmpVYWowV2pXTnRySW8xbnRXSmIxVXlIRVI0N2p2Sit6bVN6TE9sWUljVU9vZzNucjJocmYyc0x6dk9mUnpTS3Q2N3BEMThBd1JFVkZ4YThCOUFkdzA3UnAweGF1Z1gyV2lncWxBcnZJQ1dvMEd5dnhzekd6N1RhYzR4dDRmRDJRYm1NR0hzb3N4WGxhb2syajBXZzBHbzFtUldwZStueldwei9aK2h3eWpNa0FyZXZ6dXNJRUVtMVBZS2svc2ZhTnovVjhUNlBSYURTYXRZUTI4bWhXTzBLSUh3RjRXRXI1RllBbzhlbDJSRlROUVpLZGl4ekgyV0FqTk5hRTNGcHZTU1FTdG1FWWp3TG9RMFExek53b2hMaG1iWTlMbzlIMFRId2lQbHA2RzhiUnVpM2R4c3g0aFgxY3BnMDhHbzFHbzlGb05JWFo1b1hQcG4xMjhGYmp5Q2g3RnNEVzYxVkVUeVRSbG0yOWNOUWJMWHErcDlGb05Cck5Xa1NzN1FGb05ueDgzNzhWd0gxRXRJQ0liQUE3QVdnRjhKanYrejl3SE9mWGEzZUVHeDlFbENHaWFpS3FaT2JKUW9nZk5qUTBMRi9iNDlKb05LVlJPUkZwUTJBc0dPOEM0TFU5bmp3VWdLZUk4ZlBLaVppN3RnZWowV2cwR28xR3N5Nno5WXV6MHI3djc4K01OeEdvWEt3SHNGTE1rOXVXdDUraGMvQm9OQnFOUnJQMldYKzhSRFFhalVhajBheEEyMjBZdFk1SnR6RXpmcDlacGlYYU5CcU5ScVBSYUhyRFp3ZHZOWXBNODNGQXJDdnp1c0l3TXpOK3owdXo1MjN6eG1kNnZxZlJhRFFhelRxQU52Sm9OQnFOUnJNZXMvUTJKTVM2SWQwV1NiU2RwaU40TkJxTlJxUFJhSHJQWndkdmxWaW5wZHRDaVRiNDJkTzJmbkdXbnU5cE5CcU5Sck9Pb09YYU5CcU5ScU5aajFsSHBOdTBSSnRHbzlGb05Cck5kMlRyRjJlbENUeVdnWGZYUGVrMlZzeDRLa2I4YzIzZzBXZzBHbzFtM1dMZDh3elJhRFFhalViVGE5YWlkSnVXYU5Ob05CcU5ScU5aaGF4ejBtMWFvazJqMFdnMG1uVWFiZVRSYURRYWpXWURZUzFJdDJtSk5vMUdvOUZvTkpyVndEb2ozYVlsMmpRYWpVYWpXZWN4MXZZQU5CcU5ScVBSckJxdWZ3MXpyendJZjJGR0VvUXRzSG9OUFFyQTA4U1kwUGNYbUwwYTk2UFI5Qm9wNVI1ejVzejV2S2Q2bG1XZE5YejQ4Qi9ObmozN25WTDd0aXpMNnQrLy83S3Z2LzY2UGErSWtzbmtya09HRE5sazd0eTVYNVhTVnlxVktoczJiTmllZ3djUC9tcnUzTGtkeGVwSktiY2NNbVJJL1lnUkk4cG16NTY5c0pTK2EydHJZNE1IRHg2OHhSWmJaR2JQbnEySzlMdjkwS0ZEbDgrWk02ZXR1NzRzeS9yeHNHSEQzaDQyYk5ocmMrYk1tVmZLL2tzaGxVb05HakpreUY2bWFiWXNYcnc0VzZDOGJPalFvVWNQSERody9yeDU4NWF1cXYydWJaTEpwQncrZlBqQVF1ZXl2cjYrYXNTSUVXTm16NTY5U245WExjdmFlZGl3WWI4WU5teFl5NXc1YytiVjE5ZHZYVkZSMGJwbzBhSXU1MzE5SXBGSVZBOGZQbnpMbnE1THk3SnFoZzhmL3FzaFE0WjhPV2ZPbkRtbDlDMmxUQTRkT3ZRSGxaV1ZzeFlzV09Ddm1oRnJOS1Z6KzBlTDVwNjczY0MvTUNoSndCWnJ4OUREaWhsUHh3UlAyUEw1ei9SOFQ5TXJVcWxVeGV6WnM0dk5ieWlWU2cwcUx5OVhxK3BlbEV3bTViQmh3M2FhTTJmT0p5aGR4cHBzMno1aCtQRGhYODZlUFh0NWZtRXFsZW8vYk5nd09XalFvR1ZmZmZWVnQvT2xWWUZ0MjA4TUdUSmtoemx6NXJ5eGt1MzNIelpzMkFtYmJMSkpRNEc1Nm5xSmxITDQwS0ZEanhrNGNPREg4K2JOVytHWUxNdmFZZmp3NFhzUEh6NThaamZYV2o2cjlMZDB4SWdSZmJiZGR0c3RTNTJqQTUzSGROSFFvVU16YytiTStkK3FIRStFdnBZMlBzeTFQUUNOUnFQUmFEU3Jqdkt6OForMjIzRDZhcFp1WTJZOHBDWGFOT3NpbG1YOW1JaGVzU3hyb3VkNXQwZmJFNG5FQ01Nd1JydXUreWJDQjM4aHhNSE1QQUxBOVZFOTI3YjNKcUtaRFEwTi95M1VQeEU5WDFGUjhTV0FuWE8zMTlmWDF4bUc4UTZBM3dJNHU1U3hkblIwMktacHZpbUVPQVRBQzRYcUpCS0phaUo2enpDTVljeDhINENmRmV2UHR1MjlIY2Q1R3dESDQvRzlBYnlheldaM0EvQnViVzF0ckx5OC9CalhkUjhGb0pMSjVHWkU5QzhpNm5HOFJGUkJSSnNwcFdMUk5zdXlkbUhta2grU0d4c2Izd093d2tLNVV1cFlJY1FkMWRYVjU3UzB0TnlkMzRhWjl5R2lQNVNYbDk4QjRCZmQ5UytsL0MwUkhjZk14N3F1KzJxcDQxb2JDQ0VlSWFKbUFBZmxsNW1tK1RNQU4xaVdkWkRuZWErc3d0Mk9JYUx6bEZMdmpoZ3hZcFpwbWxNSERodzRiOENBQVlkNW50ZThDdmZ6WFREcjZ1bzJqY1ZpUTVSU1E0aG9LRE9QRUVMVUFOaVNtZi91dXU2MXVRME13M2dKUUhVcWxiSWFHaG82NzBkU3l0MkZFRjgwTkRSOENnQkNpS0VBemlhaXZ3THdnTUR3QTZERzg3eS9GaG9NRVYxR1JFZG1zOWsrcStsNE5ab2VxWG51ay85OGR2QldwOE0wSHdkb3pVcTNCUkp0RC9IUzdIa2p0RVNiWmlWUVNyMWkyN2JoT003dStXVzF0YlZEbUhuMndJRUR4emMzTjkrMUt2Wm5HTVlFQU9OcWFtcjZORGMzbDJTY3R5enJWQUQzSzZXdUJYQmxmamt6L3dEQXE0WmhIQXJnK2R5eVpESTVwcU9qNDVPbXBxWjJBSWFVOGtFaStvZmpPUGNCUUNLUjJORXdqTTJMN1R1VHlid1l0czNkWHgwUlJXdTFocFR5Ym1aKzMvTzhoMHM1SGdEN0FaZ1lqOGZ2bDFJK0JPQVQxM1V2Ujk0Y2JIVmgyL1lKSzlNdWs4bjhhY2FNR1F1S0ZKOGpoTGdrSG8vL0Y4RHJ1UVZFZEFVejc5WFIwZkVLZ0M1R3VueWtsQWNBdU0zMy9mM1Q2ZlFzQUVna0VxTU13Nmd2ZGF4S3FjV05qWTEvamo1WFYxYy9wNVQ2M3BneFk3YnY1aGp5R1M2RXVFd3B0UWpBMy9QSzlMV2tXU20wa1VlajBXZzBtZzJNK0VSOHRQUTJqR1ZRNTdFQUFDQUFTVVJCVktQVkk5MFdTYlJkcGcwOG1uVVJ6L1ArSktYOEV4SGRaTnYySzQ3anpBUUEwelFQQVhBbmdESUEzWG1NL3RuMy9Zc0IzSkpmWU50MkNzQ1dBTzdQTHpNTVk3Znc3ZDlLSGF0aEdMc2dlRkNhV3FnOGxVcVZNZlBqQUNxWmVRb1JuU0dsZk50MTNTZnk2MXFXdFRPQU4yM2J2c3h4bk92enkrUHgrUDhCT0V0SythWHJ1bThZaHJFakFERHo2L2wxUzBFSU1SVzlVQVd3TEt2Szg3eEZ1ZHVJNkhnQWk5dmEyaVlYYVhZWUFQaStYNnc4bHdNQTlDZWl2UUdzMDBhZVlvd2NPYktjaU01aTVrK3kyV3c2a1VpTUtGU3ZyS3hzUVVORFE0OExHYmtRVVNaOE5WdGFXbHFycTZzbk1QUGpSUFMrYmRzSE9vN1RzQ3FPb1R1a2xNY1MwWStadVlLSStnS29BTkFmd0FBQVZRRDZSWFdGRU5HNGM3dllvYTZ1N3I3cDA2ZDN5a1VSMFM4QXZLdVV1aFhBYVRuYm4vVjkveDRBbHhjYkR4R2RBT0JpQUpXRnlwbDVNd0NMbXB1YlY3dm50a2JUSFZ1L09PdWp6dzdlYXR3YWxXNkxKTnBVOXJKdDNwaWw1M3VhWGpONjlPaE5pV2czWnU3aXhORWJFb2xFZFZsWjJjQmk1VXFweGE3cmZna0F6R3dRRVpxYm0wdUtERW9rRWlPSTZHWUFIN2l1ZXcwQUpKUEp2Um9iRy8rS2JpS0I2dXZydHk0cks3dWFtWThyTHkvL0ZZQ3JhbXBxeWdDTUFIQ3ZsTExhZGQxZm1hWjVMb0NqaS9YVHAwK2Z3WWxFSW02YTVvMis3OS9RMk5nNEk3ZDg1TWlSZllub0J3Qk9sMUw2cnVzKzB0TXhLYVZZQ0FGbTdtRG1ENFVRbDltMkxaY3RXM2JrUng5OXRLU1U4L0lkZVFUQUhHYit1cFRLUkJRSHNFMHNGdHNCUUJjRFNTS1I2SXZBd2VsZHgzRmV6eXNiQmVCQUFLK2JwcG1Tc3JBZGZPSENoZS9tM01zWEVkRTJwbWsrVlZ0YnUzTlRVMU83YVpvL1FZN0RWemNZQUdBWXhrY0FSa2NibWZrR0FHK1ZsNWRQUVFFSG50NmlyeVhOeXFLTlBCcU5ScVBSYklCVVRrUTZjemZHK2dyM2dyQXJWbzJoSjVKb082K3Z6c0dqV2JjNWk0ZytSQkNoY3U2cTZsUXBkWlFRQWtUMFRIMTlmWDFaV2RrZVVSa3pIeHUrMXRxMmZVNlI5aTk3bnRlY1RDYWxZUmpsQVBaajVsbENpTkcyYlFNQTJ0dmJaNFdMMklLWkh3V3dPNEN4cnV2K1dVcTVHWUNIYmR0ZTVqak9TN2w5ZTU3M0Q5dTJIMkxtYXkzTCtsZHVXZWhWZVJhQXExM1hqU1FiOWdIUXNYejU4cmUvd3ltNVhTbDFXM2NWaU9na0lybzYrbHhiV3h1THhXSVZ6UHc5QURzQ3VEOFdpNW1XWlEwQWdLVkxsN2JPbkRrek0yTEVpRDdNZkNTQVdVS0lCV0hVeFFyTW56OS9ia3RMUzJ1MEg2WFVma1IwZTM2OTlZWEt5c296QVd4T1JJakZZZ1VqeVFEQTkvMlRBWlRxaFFuZ1d5TVB3dWMveDNHZWsxSWVCT0FwQU1OV2NzaTlnb2gyQVhBQ0ViVUJXTWJNU3dFc0JkQkNSTk1BTEFvWGhlWURtQWRnUGhITlZVck5hVzF0blZOb1FjRnhuUGVsbFBjVDBVOVRxZFFWRFEwTnExSk9hak1BWDlYVzFoWTBBdlZFVTFOVEc3bzNLR3MwSmJQMWk3UFN6WWR1TzFhQjdpWG1YVmV2b2FkVG91MjhFVG9IajJZbDZkT256MDhBR09GY1pxVXhUZk5TWnU0dW12Y1pBRWVFNzh2QzExSitldzNUTktjQUVLSFRTVGFaVEI1bEdNYVRVc3BMWE5lOU1iK0JsSEo3SXBvSTRLalFvUFEwTXo4TEFNM056VzNaYkhiczRNR0QvMFJFMTBvcFl3REF6TTBBVHMvcjZnQWltaFMrSHdEZ2VDSEV3d0JXV0ppZk9YUG00dHJhMnYzaThmamZBVHhrMi9haS9QbGZQa0lJSHdBTXcyRFhkUytYVWk0QmNFNTVlZmtnQUd0a1laNlpmeWVFK0cwcGRaVlNTU0lxS2lkbW11WlpBQWI2dm45SmZwbGhHRmNTa1VEZzZITkFzVDRHREJpd0ZZQm1BSEJkOXowcDVYVkVkR1VzRnJzUndDVEhjVzRHY0RNQVdKWjF1bExxMVhRNjNSSzFUeWFUWXd6RHVCYkFvUURlWnViTGN2dDNYWGVxWlZtM0VOR0ZVc296WGRlOXA1UmpMNGErbGpRcml6YnlhRFFhalVhemdWSitOdjZ6OURhY0kwemNoMkF4OWJ1Z0FEeVdiY09rVGM3SC9GVXdQSTFtbFRKNjlPaE40L0g0V0NBSU55T2lCNWw1bW1WWjR3Q1VySkZkak5yYTJoZ1JqUVBnTkRRMGZCZ2FjdTZNeXFQMU5pTHFJdlVSSVlSb0J0QXNoSGdPUVVSUTFPNjlxRTRzRmhzL1lzU0lCNnVycXljRE9KU1pUM0pkOXpVQWFHMXRQYnFpb3VJdEFNL1l0ajNlY1p4N2MvdHZhMnViVUY1ZTdyZTN0MCtMeCtOV3RGMHBaUkxSSTY3clJzWVdnZUJCOWI4VkZSWDdGZko4bkRkdjNpdlYxZFhIQU9qTHpGWTQxcU50Mjk2MW82TWppanhhMUpQVWwyM2JLM2hseHVQeE01QnozZ0NjTG9Ub2ZHRHQxNi9mSlFCdXJLNnVQaHpCdytvQUlwcFZxTy9xNnVyOVcxcGFYZ2NBeDNIZUFWQnlicVUxaldWWkJ3SVlISDRjd013andtc1RSUFMyNy91dFJIUVZnQTRBUi91K3YwS09HY013WXN6OENJQ2hTcW4vQUlCdDI1Y3hjeitVeHZmQzErT2tsRmJPOWllWmVWY3A1YTRBZnVlNmJvKzVyTDRyYlcxdFd6VTFOWldVRjZjWVVzcDltRG1TTFpuSnpMY3FwZmF6TEF0RTlGME1seEVFWUJnUnhlTHgrRW90WkVncGp5MFVkYWZSckN4clJMcE5TN1JwVmhGRWRBWUFoNGlhcFpUYkZ5amZOSHk3UmFGeTMvZFZPcDEybVBtNVVPSVVBSFpDRU0xd1A0Q21jRnRMWkl3bm9uSUFIY1dNOCszdDdSMHpaODdNQUlCdDI3OWo1ajJKNk9CSTJyT3hzZkZwS2VVL2lPaFhVc3IzWE5mdGpMUW1vanVKYUFTQU5tWitSQ2wxVTJOajQ2ZklrYTVxYVdscDdkdTM3OEVWRlJWdmhYT1g3d0ZZbHVOZ0F5Q1FDeTNWVHR2VTFEUkhTam1XaU41bjVsdFNxZFRmZk44L3RGaDlacTROK3o3V3NxekZ6RHlYaUg0dGhOZ2psVW90eUpVMlhWMFEwZFhNZkhYUE5idEU3SzVBSXBIb3k4em5BM2l4c2JIeDNWUXFOVWdwdFlQcnVxOGxrOGtkQUJ6RHpCa2kyak9iemJia3RtWG1xckt5c3JlWmVlR2lSWXRXbUhNSUlYN0Z6SWNRMFVUTHNwN3hQTy92QUZCWFY3ZTVFR0k4RWQwbHBYeElLZldvWVJnL1krYmpBUHlUbVg4WXlqNTNZZEdpUlZkVlZWVWRBbUFDZ1B1bGxGMk1VbmtNRDQ5L0h5bGxQSHl2b21oOGZTMXBWZ1p0NU5Gb05CcU5aZ09tY2lMU1MrN0FLUWJoeGU4ZzNjWUFubFpaWEtBTlBKcDFsZkx5OGkySXFGUFRuWmtCWUZ6NGNOSUVZQW9BU0NsekpjUGlBRWhLdVRSblcwRUpzdkx5OHNPSXFCckE3UURnT003ZEFPNEJnRVFpa1RCTnM0R1o3M1JkZDFLaDlpSFJRc0FPdnUvWEdZYnhGb0REMjlyYS9oRlY2Tk9uejREQmd3Zi9GY0QzdzRYci95V1R5VjJqY3FYVWxVVDBFQkhkSTZVOElKdk5UcG8yYmRwbnRtMy9NcXp5UlR3ZVB4UEFTQUF3RE9NVUFQOEY4Smx0MjFlMXRiWGRFNHZGNmhGR2J4RFJVNFVHT25EZ3dNMlorUVlpR3BKandMb1lBTXJLeXNhSDFVYmF0cjEvTjhjTEFOc1Yyc2pNOXdMSWZTQ3ZKcUx4T1o4bk1mTWlJcnFpUU50OWlXaXM3L3ZyVFJKWUljUVZXTkhZdmhrUlBRUUF6SHlrYVpwSElMZysycGo1dU1iR3hpTnoyMHNwSHlDaTRVcXBtOVBwOUFkaHUvRkVOS1EzNHlDaXNRREdGaXJ6ZmY5bEFLdmR5TE9LT0pPSVZ2RGFqYTVUWmo2QmlDQ0V1RkJLT1RFc0ZtR2RSNlNVVVJSVUdRS2pXaGZxNnVxcWlTZ0dZSnBTNnNXVkdhRHYrek42cnFYUjlJN1ZLdDJtSmRvMHF3akxzaXdFOTd4VEFCeE9STC9ycHZvRlJIUkIva2JETURJQTRxR2haV3JZNzJsQ2lLTUJ2T2c0enNzQVlOdjIrL0Y0ZklXNVRESGpmSGw1K1YwQXhrc3Bwd0E0a1lqK3pNejliTnMrbTVrM0JUQUlRUlNRUVVTUHBGS3ArbkErR1hFWkVkM25PTTU4QUpCU0hrRkVseERSOFEwTkRSOENRQmgxK2dNQVdkdTI5NHNhMnJaOUdJQS8rcjZmN09aY0ZNUjEzU2JMc2c0MkRPT2pqbzZPZnFacFB0UlRHeUs2UGZmbklYei9QckQ2NWJhWitaS0ZDeGQyRytrZE1XREFBRnNJa1orVEJnQWdoTGlFaUtwODM3OEFBSlJTbHhEUkpNdXlEaEZDWEFtZ21abmp6SHhKT3AzK1NXNWJLZVZ0Q0J5RkRzcVhYVzFvYU9pd2Jmc1VJanJJZGQzM0FWQk5UVTM1MHFWTDUyV3oyUjBIRFJwMG1CRGk4dERBdzBRMFljR0NCUThBUUUxTlRSd0lvbTF5KzJ4dWJtN3IzNy8vWVVxcEx3SDRSTFJDRHNGaUVOSCtBS0s1dEk4YzJUaDlMV2w2aXpieWFEUWFqVWF6Z2ROdkFwcDZKZDBXUGNzRXRSU0FwNWx4YnFXV2FOT3N3elEyTnJvb2tsc0RBRktwMURaS3FSVVd6dk1lM0tOdGp4R1JLdERGZWVIcjRxZ3FRamtRMHpUM0FRQWkraE5La0FoeFhYZWViZHUxQUpZdlhyejRsUnl2MGhOQzdYb0I0SGtpT3M4d2pQUHkyelB6VkdiK2hJaE9LeXNyTzFCS2VTeUEvRVMzVzRaMTl3M2xzUUFBOFhqOFNXYStBQUN5MmV6V1pXVmxTM0w2L1F5QVIwU0hwZFBwQmFsVWF1dlcxbFlSajhjUEFmQUlNKytjeVdTbTllblRKOFBNdHdFNFB2enJOVVQwc09NNDcwZWZFNGxFbldtYTR3SEFzcXdmQTVCRWRMWGpPRjJTTVVzcEJ3QVlteU5CQnR1MlgwYWd5ejQyV3ZnSjYyNEo0Q0lBUHlTaXpabDVDWUFHWnA3Z2VkNG51ZjFhbHJXekVHSWlNKzlDUklNUlBMeCtvSlM2M2ZPOHYrU05ZWHNpK2hlQUJzZHhkcEJTbmt0RVp6QnpEUkY5eGN3UGg1RlRQZ0I4OWRWWGUyMnl5U1pHTEJZemlhZ0Z3RHVaVE9aSUFJakZZc2NRMGRITWZBUXpWd2toN3JkdCs1encyRWxLZVQwUm5RcmdGYy96TG8zRzRMcnVaaWpSY0c5WlZwMFF3bFZLWGVCNVhyR0ZselVpTFZaZVhqNHh6N0RhSzRRUVR6YzBOQnpaWFIzYnRuMW1MbzgrRi9xdUF6aVVpQTRzc28vTnduWi84VHl2YUY0ZmpXWnRzSHFrMjdSRW0yYlZRVVFYQVFBelQrdm82SmdiaThYeXBiU3VCN0FwZ0MyWWVRR0NSZkdUY2lzd2MwbkozWlZTVTRqb3IrSEhvNG1vbXBsekk0WkJSSlVJSkh3ajU1Qmw0ZXUrUkxRdkJ6ZUpSUWlrUXI5bTVuOFMwZmVWVXJjVDBSUGhlTWE3cnZ0ODNoaXJpY2p1Nk9pb3NHMTdOMlp1ZFYzMzN5aHdQMlZtUVVSR1lEUG8vVmZXODd6b0dJMUVJckY1c1hwQ2lQRkNpQXVWVXJzcXBWWnczRWluMDk4cGlyWVhYRmhWVlhWbUtSVkRoNG91V0phMXJSRGlQR2ErczdHeDhlTlVLclVGTTUvRnpIOFZRbGpNYkNtbDlnQXczRENNSnkzTE90M3p2UHVCSU5JWndPRUFyczZkYStZUzVpSnNDT3VQQlBCSm9YcmhQK3ZPZ1FNSHJuQk5OVGMzZC9rbjV1YkJjUnluTEw4OGwwUWlrVEpOODMwQUZ6bU84NXR3TTRmajBkZVNacVhRUmg2TlJxUFJhRFlDeXMvR2Y1YmVnZkdDOEFDQWJ5VVJHQ3N1RWVhdmd6R2V6R1l3UVVmd2FOWUhiTnMraUptWFJQSWF5V1J5WHlIRVliN3ZueGRLY1h4YVFqZFBGK2gzTEhLK040bEVZb1JoR0tOenFod1dldnFWU1NsLzJGM25VZkpYWnY0UmdMOXRzc2ttaDBncHozTmQ5L3RobFdWS3FRTTdPanBteEdLeGlrSjlLS1U2MHVuME1zdXluaU9paStiTm0vZEtTMHRMTkc1RFNubHpqajczWGRsczlybDBPdjBSMEduSStCRUFaTFBaMW5RNlBSOEFSbzBhMWE5djM3NzltUG1UeUVPMW9hRmhPUUJJS2R1SUNNemMydFRVdERROEp3RHdhd29TRm5mQ3pHY3dzeStFZURBYzY0K0k2S2RLcVlJUkUva1FrUUhnWm1aZUVCcVNpdFdCRUNKVHFEd2ltVXhLSXBvS29COHp6MkRtdDRob0MyYmVUd2l4RFhJZTZLV1VGd0c0SWVpZVBnWHdMb0F0QUJ3b2hEalF0dTNMSGNlNXJ0Qit3aWliNHdEOEcwRWsyRWdpdXNLeXJFclA4eVlCZ2V3R0FGaVd0UXNSOVFYZ3gySXgwL084UlZMS2ZRQTg1cnJ1TTJGL3V4SFJuVkxLU2lLeUVFalQvSG5CZ2dWUnRFOUVTUXRnNFRsYkdKNnpTcXpsUERIUjR0L0tvcFQ2TUpGSUxEVk44eERIY1g2THdCa0JVc3A3aU9oMXgzR2U2MGxuUHFUTGR6M0NOTTNOd3JkZmZKZXhhalNyaTFDNjdSeVlaYXRBa3BjVktUelc3aStkdFBYelgrcjVudVk3a1VnazZnQWNGWDJlUG4zNi93RDhML29zcFJ4TVJIWE1mQWNSblVkRWYwRnduNXNYTHJ6M0NzL3pPbk8vU0NsM1pPWXkxM1V2L24vMjdqMDhqcXI4QS9qM1BUT2JUZElrdlVDTFFKVVVBaWxMc3p2bnJJTDhRQVZCMEhJWEJMbmZCVVNRTzhoRlVCQVFVVlN1S29MY1FVQ1FpNEp5VlJGRWRtWTJhUU9sRVFKV0x1WFNLMDNTM1Rudjc0K2RqWnR0cmkwRkt1L25lWGlhT1hObTVzeDJTM2JuUGU5N0t2dG9yVGNnb21NQjlBRkFGRVUvSUtKN3JMV3ZSMUgwVm1kbjUxdW8rSjJhU3FWcWtzbWtEK0FOYTIya2xDci8vaHlBaUZvQllQSGl4UzlObWpUcEwwUzBrZGI2b1BMdjgxVXhmZnIwdGVycjYyK29hSHJGOS8xakFVU1Y2OFZVTThhOEFRRE12SEM0ZnFzVEVmM2VXdnY3VVhiZmlJZ3VyVzVVU2wwVFQ5WllhSXc1alpsM1JPa1o5cWtBN2dkd1dUNmYveHRReW14UlNsMXRqSGtIUUJ1QTh3QmM2ZnYrZ0pKeDhlZkM4UlZOWVJpRy9Sbit6UHg5SW5xNll2c2FBSE9KNk1jVngrd040TkR5UmpxZE5xN3JUaWx2OS9YMVBUdDc5dXgzQVJSbnpKanh5V1F5U2JsY2JvVjFGaDNIaVFEQVdtc3g4SE1aQWJoUzNrdGlaVWlRUndnaGhQaVlhRGdlK2I2ZjRkREl3VjFnYkFTQ3U4SWM4UEkyWXptQWUrc1VUaUlKOElnMXg5a29QWlI5RWdBY3g5bVNtUTlSU3QybnRiNXVqT2ZxRFlLZ0dhVkZnOCt2bkNubnV1N3VHTGl1VEhraTlYMGp6YWliTUdIQ3RHdzIreDltM2hiQXVjdzhrWWcyQVFEZjkyOXVhMnQ3c0tPam83eUcwRWpseUFwS3FRUExBWVQ0d2NuTkFENEg0Q29BM3dSd2d1TTRaM21lZDNRWWhuY29wZm9YZzAwbWs5TUF2QUVBTlRVMXpYSHpzR3ZzVkZtV3krVUcvUDlCYTcwRGdHSXVsL3RoM0hSYi9OK29NSE9TbWU5VlN2MmJpTlpHS1hOcVFHYVZ0VGFobEVLaFVCajI5WEVjNTdzQUdnRmNHQVJCL3lLNTZYUzYxWEdjL3V5bXVPVGN4Y3o4SG9COUt3TUVjVW1RMjVqNWZLMzFYNE1nK0V2VmVHY1FVUTB6YnhRRXdXdngrVTRGY0FrUmZUT2J6WDZ2c21hNVVtcTMrTGd2RUZGSE5wdmRadEdpUlllTUh6Kyt0dHduQ0lMRDRnZFNGOFY5LzZpVTJxMjd1M3RVZ2JMQkxGbXlaRUZUVXhOUVd1Zm9RMld0bmJaOCtmS1YvcjNTMmRuWlk0ejVFb0RMMjlyYW51em82T2hBcWJUTzRRQmUxVm9mQzJER1dNNUpSQmRVWm8xWmE5ZFJTb0dJUG1lTWFScmpFTitLeXprS3NWcHRlTi9MN2EvczFuS1lWZW8rckd6cHR0SWFQSGV4TFp6YWVyOEVlTVNxY3h6bmgwU2todWx5SUlBRUVkMEY0R1JyN2RORXRDMkFneEZuVnF5Q0JnRExxaHV0dFVuSGNWRE9BRzV2YjUrbnRmNnM0emliSkJLSjhzU1ZBWXJGNGtIdDdlMStPcDJlcXBTS21Qa2NZOHdHRlJsR2s0bm9TQUF2ZEhkM0w1dzRjZUl1QVA0TTRFNnQ5WmxCRUZ5OEtqZFNWMWVubUxuOE8zc3pBTTNEOWErNDE2VktLUUFZdHlyWEg2MVVLbFZUVjFlM1lYazdpcUpEbWZrVjEzVmZIODN4elB4dmErMmhTaW5PWnJQVEFhQ25wK2NsQU12aU5KVnlLYjlHYSsxbFlSZysxOWJXdHNPU0pVdjZKK29zWHJ6NDRNYkd4blVCM0VsRWlwbC9IZ1RCdDZ1dnBaUzZuSWkyS205YmE3Y0ZVTTVxQVRNSDVYVXdBU0RPT3Y2UDcvdVZiVjdWZDRMdm81UkpEZ0JJSkJMYkFuaWlwYVVsbVVna25tYm0rVk9uVHQycS9GbDlkQzhKZnl6ZlMyTFZTWkJIQ0NHRStCaEpmaHV6bGw2SmJSVGpIQWIySjJCOGRSOW12QTdneXZvRXJxQ2pwTmF1V0hNdzh6K0lxSElCMFkySmFHNFVSYys3cm52QklJZjhnSm5mSUtMTHEzY3djeEVBUE0vN0ZoRmxtUGt1SXRvTEFQcjYrbTUxSE9jSkFIQWNad2NpK2pFem54OUYwVzlIR21NaWtmaVB0ZmJ6Uk5Sa3JYMlFpTGFyM08rNjdqN0dtQUcxNjVuNXpTQUlQbUdNeVZwcmR3akQ4Q0lBSUtMNzR3VnByOVJhSHdyZ1I4eE0xdG9kSE1kcEFQQk5aajZRaUE1VlN0MXNqUGtDZ0NJei80U0lUaUtpTElDbjQvdkl4dGRxSDI3OFd1dlVnZ1VMWG9yN2VwN25IVks1bjRnK3djeFJkVHNBTEYrK2ZNak1pUXJMd2pDOHVLMnRyUzJSU0xRYlk2NzBmYis2Vm44Q0dEbVRoNW5YanpPUS9sYlpYczVxcXVoM0RoR0JpQzZxemdBSncvQmV6L091VmtxZENPQkVBQU9DUEZSYTVQa2I1UUFQQVBpKy94T3Q5ZkZFTk5WYSsya0E1VVY2RlRQdkZ6OGNlQTVBUFRNL1hsOWYvNFZjTHZjeUFNVGxTQzVrNXM4RFdCelBZdjJ5dGZiZVRDYnpzM3crL3dqaW9GY3FsYXFwcmEwOUV5Tmc1bGVESUxqT0dOTUQ0Qk1qOVYrTkNBQUtoY0xpY2tiWXl1cnI2M3MybVV6Q2RkM1BBT2d3eGt3RDRETHpuRGdUYTNKbC83Z0UzOWNCL0JTRFpQUVZpOFcvVjI0VFVmbDc4dTd4ZjZQR3pNOEJrQ0NQK0VCczhQdXV6dXJTYmFXa2JBWlZ6K1JoamhPMkNhWC9EWlZLdExtMjU4UlAzZmR2S2RFbVZwa3haaDhBTTVuNVBpTGFkWkF1TG9Cam1Qblp2cjYrN3RyYVdzUUJsRHNBN0ovTlpzOVpsY1hjaVdnZFpsNGg0NENaYStJL2V5djZuZ0lneTh6VjczMlhpTmFKUzhqNmNVRG9LQUNuTS9NWmlIK1hFVkVQTS8vRFduc1NBQVJCOEVvMm0vMkN0ZlpSQUxzMk56ZVBhazJhb1FSQjhCYUFyUUhBR1BNUU0wOEZnSFE2UGNWMTNXOE9jZGd5Wmk3L2p2dEFKblhVMWRWdHlNelBsN2Zqb01CUVpWSUhWWDFNWFYzZHBnRDJ5ZVZ5eXdHd01lYWZ6THhPVDAvUHVRQVFUKzRvbzhiR3hyMkpxQm54K25zQVdqS1p6Q2I1ZlA3RnFrdnRVU3dXazY3cnpnVHdpMEhHY2EzV3VuL0NCNVhXUFp4V21hVlBSSTJWeHhTTHhlT1VVbWNEMkY0cDlhTnllMWRYVjUvVytyc0FmajFseXBTcjVzMmJkeWhHNmVQNlhoS3JUb0k4UWdnaHhNZE13N0Y0WS82Vk9MM1I0azR1MVN2ZUZZUlBNdU41TU80QTQ4SDZkUkhTM3FNdkJTVEVSMEVjNURsZWF6MDVDSUszbUhsakl1cHNiMjkvR2NDQXRWMnkyZXg0YSszUEFWdzcyTG92Y1o5NlpqNmZtZWN5ODJYbElFOWNodUZkQURER25Bd0F4V0x4TngwZEhTK05acHpHbUQyWStUOEFDa1MwRmdEbGVWNXpzVmlNNHZ0NG5wbG5Bb0JTYW44QXh3R0F0VllycFU1R3FheFlQOC96dGllaVg4ZDF5ZzhPZ3VEZmNRbXc5NGhvYVJBRSszbWU5eElSMmI2K3ZwbWRuWjN6dGRhSEFOaXEvTG9RMGVieGZWVFhMbGRFTkRYdTh3QVJyVDkrL1BnWktHVk83RVpFdTFYMVJ4d3dXV0VoMTVxYW1pY3FOby95UEcvbi9vc29OZUNoZkVkSHh5eGp6S01BVHRGYWR3UkJjR1BGN2xFRmVZam9XUUNmQVhDcDFucGhFQVJQVi9kcGFXbHBBdkJaQUxEV0R2cGdQb3FpNjVWU0o4YUJsd0dZK2ExNDBkNEJod0RvQURDVm1mdURLc2FZM1psNVBJQi9FZEY3ekx3M00vL05jUnlUeVdUcWxWSkhNZk9SekZ4RFJEY3NYNzc4REtWVXduR2Nzd0FjNWpqT1RLMzFRcFF5MWE3cjYrdDdETUM1dzcwR3NhY0FYQWZnTlFEcmphTC82cElBZ0w2K3ZsVXVGemQ3OXV4M3RkWno0MERsZGZHL2RSQlJwKy83ejFmM044WnN4TXhXS1hYZWFCNGdCa0Z3YlNxVnVubXM0NnF0clYwQVlNR0lIWVY0SHpYZk0vZjVsL2JZNURnaXVwYXJTL0lDL1ZuYUt6eHlaZHhSR3kwOWZqM0o0Qkh2RTJZK0g4QWpBRzRDc0VLUXh4aHpHSUNXS0lyMnFXd3ZGb3UvU2lRU3h6SHphUURPcWo1dWxCeVVKakw4czNxSDY3ckplSHk5bGUzTVBDY0lnZ0dabi9FYWdmMUJoTGEydGpZQW0wWlJ0RXYxSkpGcXVWenVkYTMxRjVpNTBOM2QzVHRwMHFUS2E5VVFFUktKUkRHS1Z2NHJsdXU2YThVVGZCQm5UTlVCNkkwempONW01a09JQ0VxcHRWYjZJbU9ReStYbVpyUFp5UUJnclgwV3dKL2lvRWMvWm42SW1WOVdTaDB6eW5NdVFGdyt6L084YjZPMFR1Tlg1OHlaMDcrT1pITnpjKzM0OGVOM2RSem5EQUNhbVI4bG9sMEE3QXpnWEtYVTgxcnJCNGpvMWtLaDhLZU9qbzRGY2JBRFd1dDNoMGg4L0IwUlZVNTJPaFBBcTNHV2ZQbGV2bFFad0l5L1kwQnIzVko5c2lBSXJ0TmFiMGRFaDNpZTkxUVlodGVPNXY3ajErQmo5MTRTcTA2Q1BFSUlJY1RIMEpSanNSU2w5UFFuNXY0Y3A2eXpCQTJOWitKZEd1UVpnQkJyQ3NkeGZHWUdNM3NBL2t4RXJjejhBRkJhUjBjcDFmL1p0MWdzYnU0NERqSHpYTS96VmloYkVJWmhkeTZYVzZhMW5tT3RQVkVwTlZScHNKMlorVTNYZFRmVVdtODRSQjhRMGRMeTRxL01QSldJMWllaWw4djdsVkl2SnhLSk4xR3FJNzQ4RE1OdUFOQmF2elBTZllkaCtHZlA4M1lPdy9BUEFGaHJmVDRSN1ZRb0ZENVpMdjFXdlhoOHZGYk5WMUtwVkUxblorZHlJdHFKbWJ0bXpacjFKZ0I0bmpkQktYVUZnQjBCckIwZjlqWXpYOEhNNVZJb0ovbStQeUFMU212OUtCRVZmZC9mY1pDaEZpdEtvdXhEUkpWbDJLcEx1M0JmWDkvQnlXUXlBUEJMei9QYXd6QU00OWNxQ1FDRlFxRVh3MkRtN3dIWW5JZytBK0R2V3V1bkFmdzhDSUxmSXM2R3FhdXIyeUQrWXZ0MlpWMzJTbEVVdlp4SUpFQkVrMXBhV3BKZFhWMzl3U1VpK3ZkZ3g2QzBlRE1RQnpiaThaeEJSUGN5c3lZaUJFSHdWaHo0dWRaeG5QOERFREh6bmRiYUN5b1g3d1Z3VERhYnZTaUtvbThRMFg1RXRCc3ozOTdaMmJrMGxVb05tRkZhVzF1N2tKbi8ydGZYdDB1NWJmSGl4ZVhnNGN0RXRObHdyOW5xeE14SklrSlhWOWN5QUs3bmVlZU44UlIvajkvakFBQWk4dU4vNnlDaTZjemNGd1RCM0ZRcTFWQlRVN04yNVlITXZFV2MxVGZSODd5SlZlZGRPTWpmZlhHczJVYnBkSG9jU2pQQUIzMGZDYkU2YlhqUGkvbFg5OWpvMEFqdVhTaXRjYkZDU2Q2S2g1ckx3WHd2K3BhZnRONGZKTUFqM2ovTWZJL2pPTCswMXVycWZWT25UcTFqNXU4Q2VER2Z6OStWU3FYNjF6SHA2T2pvMEZvL1FrUW5hSzJ2ck15T0hTM1A4OXBRK3AzYldiM1BXcHVNMTlXcExwblZFSmRzcmJSQjVZYnJ1cTFFZExMcnVvOEE2QS95TkRjMzEwNmNPUEdiQU5ZUGd1RGtjbnM1a0RDSWNRQVFSZEd3bjExR0VrOWthQUNBVENhenRlTTRmd1d3UjduTVdEcWRibzNMalg1UW1idFJ1WFN2TWNZeU0wZFJOR0F5QnhGeHVWUmVGRVZEbGxNbG92bEJFUFQvL1dXejJZMnN0VDhBY0kvdisvY0F3SXdaTTlhcHFhbTVDS1dKaWswQTVqRHpYaFZyMTdSN25uY3JFWjFIcGZVU2QzVmRsN1hXUndSQk1HenBabXZ0SDhJd3ZMZThyYlUrR3NBTFFSQmNVZEhXZ0VFQ21FTmg1bU1CZkY0cGRia3g1bG5mOTRmTm1LLzBNWHd2aVZVa1FSNGhoQkRpWTI3ajQ5R0hlQ0ZTSWRady93SlFKS0swMW5vMlN1VUk4d0RnT000elJMUis5UUZFZFBVUXMva1NBSXBSRk8wUmwrcjQ5R0NkQUt3ZEgvL240UWJHekxNUnJ4TkNSTitKb3VqU2VGeTdNZlBSMXRxdkFGaXVsRElBMm93eDVRZkZOY3k4ZUxoemE2MG5NL082bnVjZHJwUlN6SHdpTTcvdU9NNmVudWRWM3V1TDVUVmxtUGtCSXRxanRyWjJaMlBNYXdBK2hZb01vZVhMbHhkcmEydjNaK1k4RWYwVndCN01mRWdZaG1GYlc5dUdBQkJGMFg4d2NMSFkrTlRNZzdSWCsySmxCa3oxekZtZ2xLMlJ5V1FPVVVvOVNrUjNwRktwYkdkbjU5THlERWJYZFlmOS8xYjg1Zml6bnVkOVhTbDFQQkZ0Q1dCTHJmWHh4V0p4cDQ2T2pnV080emh4OXlISDY3cHVmL0I3L1BqeHRtcjNVSUh4QWUyWlRHWnZJdnBNRkVVblZhNkw1UHYrWEsxMWdwbXZzZGJld3N6ZDhlc3h0Zkw0UXFGZ0FWempPTTVWVVJSdDZMcXVEd0RWZ1lnNGlCWU5GcUFnb2hjQmJKL05ac2V2U2ptY1ZUQUJRQytBWW5OemM2MVM2aXhtNXFwZzMxQWNBRDhEOEllSzFwNDZFd0FBSUFCSlJFRlV0aGVJYUNaS2VRcWJFbEVuZ0dKTlRjM1hsVksvR3V3a1NxbVhxOXZpQjBobkQ5SjlUSWlvWE01RU1ubkVoK0pUOS94cjFzc3ptN2RCVGMwNUlPd1AwQW9sZWNIOE9vT3ZaRGU2WXFON3VxVWtyM2hmaFdINEhRQldhNzFDa0dmS2xDbVhBbGlmbVE5RzFWcDdBRUJFNTZCVVF2WldBTnNCWTZzb1VDNS9HMmZ4VmhzSEFNeGNIZVQ1SkRNUEtDVkx3NjhuaEphV2xtUlRVOVBCY2FuWHFjeThZTWFNR1pkVVRKTFpqWWc0Q0lJSHFzNzdTUUJZdW5UcHV3ME5EV081dGJFcWw2djcxT3E4eUZDSTZHZ2lPbnFRWFhPaUtOcENLWFVuTTljUzBZRFB0c3pjQk9BT0FQc0NwU0NhdGZaMkl1b0ZjRjRtazlsYUtiVUpNL2N5OCtjQS9BbkFOVUVRUE9wNTNqWXRMUzFOWFYxZGk0SFNSQzBBaDZSU3FUTnFhMnNQSktKZGx5MWI5dnRSRFAvVHhwakt6NE9OekR6VkdOT2ZlYzdNMDhmeWVvUmh1TkR6dk1NQUhOdlQwL09mc1J6N2NYOHZpYkdUSUk4UVFnZ2hoUGlma012bENzYVlmOFhaQ3VVdllmbnlmbWIraVZMcVY5YmEvU3ZXcEFFei81V1piNHozSFVSRTN5a2YwOTdldmtKdDkwckZZckZ0dVAydTYxNktValpNLzZLdGxlV2t0Tll6aUNqSzUvTi9pN2NOU3NHcWd3REFXcnNIRVIwODNEV1l1Wm1JZmhyL1hJOVNnR0hkY2hzQUVORTRBTDlCdktiTXNtWEw3cXl2ci84NUVaM0d6UDhtSWhTTHhkdksvVHM3TzVkNm5yZEpHSVp6dGRaN1VjVmFSMHFwRmdCd0hPZDFyZldCek94VVhHZXdOWG1XaDJGNDYzRDNNSlI4UHYrNDF2b2FBRE5kMTIwR01JdUk2Z0JnNmRLbG8xbkUxc2JYdnRYenZQOGpvdDhRMFphTzQ1d0Q0Q1FpS24vaC9rUnJhMnRqWlNtUUN0TUFnSm4vNC90K1lXWHV3M0djMHdFOGs4L24vMWIxN0tzWUJNSG14cGp6NGhtVUkza25uOCt2UFhLM0ZWbHJRNlVVckxXZlFhbWN6Z2R0UGZ3M3c2bnNPdC8zanhqdW9HdzJ1ell6cnpDYmxabGZJS0xHYkRiN3lmaWhTK1cvOWVWS3FRd0FXR3VmWnVaZk9vNXpQVFB2dzh4bmx2Y3hjLy9EUUszMXhmaHYxdHFZRU5IVnhXS3hMejduaU5sM1Fxd3UwLzdRL2Nic2JTYWZYajloL0oya3NDZkQyUlhNbndUd1BHRHZpSmdmM0NqeHI1RHVsSks4WXJVWU5HanZlZDVNbE5ZSi9ITlYrZFYrdnU4L283VytpWWdPTk1aYzVQdithVU5leE5wUGVKNjN2MUpxTzJaK0l3aUNNNGxvZndETGlPalI2djVLcWZLVDhPclBEYytQVks2dHdycGE2KzhET0FyQUZDSjZBOERweTVZdHU3cnlzd01SSFVwRXUyV3oyZldxMXFYSk1QT0NycTZ1eFpVVGNGYVNpeUVtcDdTM3Q3OW5qSGtkd01hcmVwR1ZkTDIxOXZ1VkRVUjBEeEVoRE1NSDArbjB0cTdyUGxNc0ZyZHViMitmQlFEWmJIWTZNODltNXY3UHloTW1URGlLaU1vVHJQTC9uWk9EbndSQnNDbmkrNDh6OWYvYzJOaG9qVEYvdHRiZUZVWFI3enM2T2haMGRuYStBZUJIOFg4alVrcXRVQ3FRaUQ2RlV0Q3h2RDNxRjZJc0RNTS9ZNFRKWUlPUjk1SVlLd255Q0NHRUVFS0kveVZQTS9NQ0FKc0JXQkFFd1NzVis5N0s1WEl2R0dQZVpHYjJmZjhGQU5CYVJ4WDc1by9sWXE3cnFxRktMMml0eXdHZTY0TWdPSFc0ODJTejJYcHI3Y1pFVk1mTXk4cWwzYlRXSTM1N0M4UHdud0FhdE5aZkFQQTRFWjNpKy81bDVmM0dtQjBCUE1UTUQ1YmI1c3laczBScmZSMkE0NGhvQzJaK3FHb2hXNFJoT0hldzZ6bU9rNG5YTjJsbjVqOHJwVnhtTGdML1hUU1hpSzZKLzNRQkxFVnBadTVLNmV2ck8yMzU4dVZubEdkb0Foakh6RnhaTm0wMHdqRDh1ekhtSkFEM0U5RVdBTW9sMDlvQnBNZU5HM2NNZ0V1cWozTmR0eHhrKytQSzNnT0F2ekR6UFNOMVl1WmppR2lvTW1ISFloVythQ3VsL2hILytIbDhPRUdlRnE1WW5IbFZ4Wms3c3dxRlFwUHJ1cW1xMmRpY3krVmVBQUJqVE1UTWIrVnl1UmUwMW05VzdhdDhJTGtMcXNyMGpKYTE5Z0VpS21kRlNQa3I4YUhhN0ltM2xnSnZsVXJ5ZnFYbGxMcmFub2FwOS96blhVaEpYdkVoU0tmVE00am9KZ0NMQVJ6cGVkNEVvRDl6QXdEcXltMTlmWDJuSlpQSnp4UFJxY1lZK0w1L2VpcVZTaVFTQ1U4cDlWbUsxMFlzWjJzeWN4OHpYeFYvenRITWZKUHYrOHVxeDhETURmSEQrZmNxMjRuSXJjNmNkUnhublNGdTVUb2lBalAvazVtL3MyREJnbHU3dTd1cnkyVVJnTTh4Yzk3My9kZTExcDFFMUpOS3BScUlhTnVLaVFXdk0vT1RSRFRtaVNPZTV4ME1vRERjNUJsbTdpU2k5RmpQL1Q1cFlPWUJyeWtSMVpSL2JtOXYvNGN4cHQxMTNaTUFIQVlBMXRyekFid1VodUhORmNlRXpQd0lnT2ZqU1IwdkZncUZPYk5telpxSGl2K1h0YmUzLzhmenZHMklhQjhBWDFOSzdhU1VLaGhqSG1QbXM0TWdlRzRNWTkvVDkvMzd5aHRhNnhCQUxnaUN3OHR0eHBqVEFQeGdET2NjRkJHdEcvODVWRGxvZVMrSk1aTWdqeEJDQ0NHRStKL2grLzZoQUtDMXZwcUlYdkk4YnplbGxLMmFBZmUrMEZydkMrQldyZlZ0QUU2cHJDSHZlZDRGUkhReWdEdDkzejhTRlY5SVBjODdrb2lteGVVV1BnMWd2TFYyS1pXZVFKeE5SSzN4RjBzQUdOVmlwNmxVcWdiQXRRQUsxdHBaNWZicDA2ZXZCZUFxQUVGRnZYSUFBRE5mVGtUSEFZQzE5aktNVXJ5K3lheGNMcmRJYXcxcjdjWFZhLzZVYWEwdkphSmhNelZHVWwxNmpKa2JBS3p3RUtlYU1lYUVZckY0YTN0N2UzL2dqcGs5SWtKRkJnOEFYQWpnZG1ZK3h4alQ2ZnYrQXhYbjJBWEF0d0QwV0d0SE5STjBNTDI5dmVlTVpvMFhwZFJkNWRyMmc5elB6bGlGSUkvdit4MWE2emVKYUhjQTN5MjNaektaelpWU1YxaHJUeXBubEpWNW5qZVRpTkxNZkh0NW5haVY0WG1lUjBRVG1IblV0ZWhIRWdkWDIyYk1tTEVPNG44bm51ZDlVeWsxYm1YK3ZRZEJzRXJyRlJsanlndUpTNUJIZkdScy9NY3VLY2tyUGt3dHJ1dGVodExubkwyc3RaSHJ1dFVsTFM5UlNsMENBTFcxdFNkYWEzZW4wcnFCcDJxdDV3SDRNaEY5SmU1YllPYS9BSGpDV3Z2RW9rV0xuaTRXaXpSbHlwU0FtYTIxOW9kRGpHTmMvT2Q3VmUydHJ1c090YmJlQU14OFZ4UkZGN1czdC92bHRrd21zNjFTNmxocjdabjVmUDVGei9NeVJEU0ptWDhGQUVFUWZCOEFqREZuQVdna29zMDh6L3RTR0lZUEFuZ3czcmNlTTc5WG5pd3pITS96OWllaTZ3QU1tZVVVZXc3QWRscnI5WUlnZUMyYnphNXJyYjNSV250V1BwOS90cVdsSmRuWTJIaDJYUEwwVld2dGFVTk43RmtKdXl1bFpsYTExUUVJeWh2TWZER0FXNHd4ZHpEekZDTGF5MXE3T3lwSzlBVkI4Q1NBSjBkeFBRN0Q4Q2tBVHdFNDBSZ3pFNlZzcXgyVlVzZU9aZURXV290QnloQ24wK2xrZTN2N2U0akx3ekp6OWZ0b1JGcnJmWW5vU0daZVFrUzl6THh0SERRY2RQS0x2SmZFeXBBZ2p4QkNDQ0dFV09ONW5yZXhVbXB2WnQ0TVFKcUlwZ053aU9oM3pQelRrWTVmR1V1V0xIbXdzYkh4Y2lMNkpqUHZvclcrb0srdjc3TGEydHBUQVp3RjRNRzRmTWlBc2poRWRDcEtwYXZtb0ZRNnBBZkE0VkVVL1N0ZWsrZE5BQmZIM2JjSFVLNEZYbURtUVFNRm5aMmR5ek9aektHTzQzeVBpUDVrak1rQitDbUFFNWg1WXJ6bVQrV1RiNGVJZnR5LzRUZ1h0YlMwUEZPUkxUT28xdGJXUmlLYWFhMjlmRlF2MHVveEdTcytxQm5NMGE3clhxSzFEbEI2OEw1QlhNcHZNWUFMeXAxODM3L0RHUE5wSWpvRndQMWE2N2xFOUc4dWxUamFtSm43QUJ5UXorZGZYTmtCanliQTgzNGhva25HbUFPWWVSTUFHeFBSSnN6OFVoQUVYd053RDRDalBjL2JLbjRvQWlKcUlhTFBPSTR6WVpCem5RY2c0empPMWFzNHBnUGlIOStYRENLdDlVRkVaQUMwQWNqRTEvZ1pTdXZoL1B6OXVNWllNZk8wK0lITjZ4L0c5WVVRNGlPb0JrQ2R0ZmJ3TUF6dlRhZlQ0NWo1R0FBZ29pWUFQd1J3QnpNL0FRREZZdkdwam82T2prd204eVhIY2M1WFNsM0x6Ty9HRDhJZmlhTG9ML0hEOWpMU1d0OE1vSldJZnBiUDUyY1BNWTRKQUJCRlVmV2trUmVaZWNlcXRrMGN4M200K2dSRTlPdktBQThBT0k2elBvQTlIY2U1Q3NDTFNxbWRBTUJhMjMrODUzbGJNZk01QU40a29rNGlldGdZODdQRml4ZWYwZFhWMVJlWDhCMTJZUlZtZG9sb0dvQWJBZnlqcjYvdkY0UDFtejU5K2xySlpQSVRSUFFFZ05PSmFFY0ExeGVMeFVtTzQyenZPTTROQUo1dGFtcjZNWUNqbWZsUEFMWWtvaisxdExSTUgydUc5QkN1Q29MZ2hNb0dZMHg1RFVZM204MU95T1Z5dDJtdGR3RndTNXpCZm5rWWhzT3VtWk5PcDZjNWpyTTFFVzFkTEJiUFVVclZFOUZaQUI1U1NqMFNyelVZK2I1L1A0RDdzOW5zMmtOTW1uSExHV0VvZlo0Y2tldTYxeHRqdnNyTUVZQWFJaHF3UnM3VXFWUHJBQndhYnc2YUVVeEVTd0JzVzFIdXJZK1pyNDVMdWExQTNrdGlaVWlRUndnaGhCQkNyUEdJYUFObS9qNkFMZ0MrdGZZM3pKenI3ZTE5TGk1TnRzOUk1eGlyT0NCeWZEcWQvbzNqT05jUTBjWEpaUEo0bEFJNGo3Lzc3cnQ3ZFhkM3IxQStvYWVuWjhzWFhuamhYUUNzdFQ2YWlDNE9ndUEyb0g5Tm5vVkJFTndlYjA5QUhPUUp3L0FHQURjTU5aNDRDMk83VENhenRlTTR2d0Z3RXdBUTBXOWMxNjFjVzhpSjY5N3Z3c3ozQVZoRVJBYzJOVFU5ME5MU3NuTjFvSWVaSnhBUmxGSjIzTGh4K3pKek1vcWlRYjhVanNGald1ditVbGswd2tMSFpkbHM5bFBNbkFMZ1YrMXlBU0NLb3Y2eUY5YmFTNVZTaHdQWWhJamFBTHpLekZjQXVMU3FqQjk4M3ovVjg3ekg0OHltelFFMEE1alB6RGNDK0dFUUJKMHJjWStyVmJ4VzBoWnhjR0VhTTA4RDRBRFFBRzRxUDBpSTE3TjVQUDc1RjBSMHRGTHFVZ0JiQTRqS1pUaVllVUM1dm13Mlc4L01Iak0vR2o4OFdTbXRyYTJOQUE1azVvVktxVDlVN2lPaUptTk15M0RIUjFFMFVha1YzaDdmQURDRG1VTUFOekJ6anBtZnkrZnpjejNQTzN4bGF1YXZpblE2UFE2bGU3U080d1FqSGlDRUVCOFBuY3ljQ3NQd05hQzB4Z2VBYXdBZ2xVcDlvcmEyOW9jQS9oWUV3VFdWQitYeitXZFJLbmNMQURmSC93MlFTcVZxYW10cmZ3RmdQd0E1SWpwemlERVFnTzJabVJPSnhMK3E5aFdxczFTMTF1T0IvcXdPRUZFRUFNeGNVM1VzbUhrVElvSzE5cVY0KzJzQWxoWUtoYWVBL25LNXZ3V2dBQnpzKy80ald1c0xtUG4weHNiR2JUS1p6RDZEVENCcEtGOHpwZ0JzQ3FDZWlQNUJSRjl4WFhlQzFub0xadDRoN25PSk1lWTZBT3N5OHlQdnZ2dnVMcE1tVFZyRXpBY0J1RjRwdFc1OFR5L0g0OXdCd0crRElOalA4N3laU3FrSG01cWFXZ0dzY3JZdE00OUxwOVBHZGQzbTh1Y1RBQzBBMHNhWWZheTF2d1d3ZjV5dHRTOEFFTkdMOFgzMmZ5NDB4bndSd0djQmZBYkFGZ0RXamMvL2JoUkYzMUZLYlEvZ1FDSTZncG1MV3V1bmlPaEJJcm8vbDh1OU1GaUFaK3JVcVhXVEowKytDOEJNWnA2bmxMbzZrOGtzS2hRSy8zUmQ5eHhtSHZCWnoxcTdEeEc5WjYyZHBwU2F3OHcxelB4YVQwL1BkZVUrTFMwdFRVMU5UUStpOUpuS1YwcGRvN1d1RDRMZ2w2aVk1T1g3L2g5YVdsckdqeDgvbnVMdEpSaGlEYXY0UGovMjd5VXhkaExrRVVJSUlZUVFhenlsMUpPRlFxR3Bhb2JucUJHUjBWcWZ6Y3k3eG5XdFI3MG9kVHl6ODdOYTYyOFIwY1VBd015dlQ1Z3dvUlpBZGIxMnZQRENDMk5hbUoySUJxczlSVVNreWc4aHltMWE2KzFReWlMYUNFQUhTaGt2aHpEenpscnJmWm41T2FYVUhRQjJBUER3a2lWTDl1N3E2b3FNTVJNQjdOelkyTml1dFQ0NENJSW5qVEUzb1RRajhITW9CUVBlaXhmVC9WMUhSOGRMRlFNNTB4aHp4bUJqWjJhRlV1Wk10WWNBVks1L05CSEEzcFVkNG15VWJlT3lGa1VBOWRiYVhZZ293Y3dEWmxFaW5vM0p6UDFmNnNNd3ZCYWxFbmFqRW9iaEh3RDhZY1NPQU9JYTcwTkdFb0lnT0FUQUlhTzlkcG0xOWp1ZTUxVXZEQTBBWU9hMnF1REZWd0FjRnJjdEEvQWlnRDh4ODR0RTlLSzFkbzdqT0MvNnZ0OGZvQW5ETURURzNBRmdINjMxemRiYVU0aG9Od0J2VkFlK29pamFYQ21WSUtJUjF4SWF6cmh4NDc0TFlJcTE5cEpjTGxkZFp1OXI4WDlER2lUQUEyYmVPUWlDaFNzN0pxMzFTUUNtQUJoUFJDdjhHeDBDYWEzL0ZMOGZsd0I0ajRpV3gyczlmQW1sQnlKM0QxVnVUd2doUG80cVM5bStYOXJhMnRwYzE3MFd3T2JNUEx0UUtPdzBhOWFzWlFCY1kweUFVbGJuWWdETFVTcHpPZ1BBWTBOTldFaW4wK1BpRW1QTEVIOFdJYUtYNDkzbHdORHBXdXYxRVdkRkU5RWtBTWN3ODV0aEdMNFNUMWpJTVBQOUFHcTAxaGN4OHdrQWVwajVhMkVZUGh5L0h0L1JXajlIUkRjcXBlNHd4aHdENENobVhrcEV6UUEyWU9iYnltUFRXbTlMUk9zeGM2aVUyakdLb3AxYzE3MGxIZ01BZ0prbkVWRUhnRHVJNkxIdTd1N2VTWk1tWFU5RUoyaXR0eThIb3h6SG1STWZGOFFaNkZlajlCbHY4WHZ2dlZlKzN6SFRXdjg2UGs4ekVSM2h1dTRSQUFvQVhtSG11ZkhuMkx5MTlud2lXbXFNK1MxS3YvdnZaR1lpb3N1Tk1ZY3k4MCtYTFZ0Mjc1dzVjNWFndE83Tlo1bjVQMFQwcUxYMkwwVDBWQkFFejhkL0I5ZW0wK25iWE5mOUlqUHZodEtFcUM4dzh5VmE2eTRBOXdHNEx3aUN2eUgrVEQ5NTh1Uzc0OUovNXdHNGlwbWZjQnpuWWNkeE9wajVLYVhVQWNhWXZuanNoZml6WjVGSzYwc3VWRW9sQVV5c3I2OC9VMnRkdzh5M0s2Vk9SaW5BYzNwdmIrOVBrOG5rYlVSMGxkYjZQQ0o2Z3Bubk1YT1BVcW9Bb01qTWhUZ29SVVJVeTh5MUFPcmluK3NLaGNLWk5UVTFqUi9YOTVKWU5STGtFVUlJSVlRUWE3eGNMbGRBNlV2WmlJckY0dDhkeCtsZms0U1pieUNpdDRub0VnQVJNMStMc1M5UWJZTWcrSGttazNsSUtYVVRFZTFIUk50bU1wbjk4L244NDJNOEY3VFdLUzdWS2Q4SndGc0FrTWxrdGxaS2JVdEVDK0pzbG9SUzZ0L3h3NDdqaVdobkFKOWc1amNCbkVoRVYrWnl1WUxXZWs4aU9oWkFnb2hDbEw3MDNmWFdXMjhkTkcvZXZENEFtRDkvL3Q2VEowLytOUkh0eTh5UGU1NW5VQXFjZkJyQVFtYitIdUwxWVByNitvNnJIQ3NSM2N2TXZ4M3NQcWhVcnU1emcreTZKQWlDY3ZrT3BOUHBHYTdyRGdqeVdHdHJsVktIeGVjcE4vY3k4OVY5ZlgyWGxCdFNxVlFEZ09rQUNvbEU0b1hSdkw0ZllVY05sWVZDUkVrQS9RK29vaWk2VENsMWU3RllmS0Y2SWVMaEZBcUZZeEtKaEVkRVgzY2M1K3R4OHkzVi9aUlNXekd6TFJRS3c1WlFHUWt6NzBWRWkzcDdleThaWk4ramlHZDFENFdJR2dGY1Y5a1dodUdvQXp6TS9IMW1maVkrMTJ4bS9oVVJiUTFnRHdDdkY0dkYwZDRmRTFFdGdHM2lCejdsOFlHWjV3TzRWaWwxeW1qSEpZUVFZdVVrRW9sZFVNcTZmVUFwZGNDc1diUEt2eHVMS0QyYzM1cmlYNmJNM0VkRWZ5S2lJNGM2WDN0N2U2L1cra3dBU1NMcUFmQ2pJQWdlQWtycnYzbWU5d01pT29hSXJxbzRMQUl3bDVsUExsMkdhd0E4VFVRUEo1UEpuWW5vSkFEL0lLSkRjcm5jZ004bVFSRGNuY2xrWG5KZGQzR2hVS2h6SE9mZ2VMd0ZabjZ5VUNqOHRLTHZvOGFZU3d1RndzOW56WnExU0d2OUJETmZEYUNkbVRzY3g1bFZPWm1qYk5teVpSZlUxZFh0VFVSM28xUVcrS1h5SklSaXNYaWM0emhKQUFlZ2xPVzhaeHhZV1NseFVLQVh3RnhyN1l1TzQ4eko1WEt2SUY3ZkppN1g5aStsMUc0QURtZm1YZ0RIQjBGd2VieC9Id0FYRXRHTjlmWDFiNmJUNlkwQWZDdUtvaVhEbGNxTkozYmRILytudE5aYkEvZ2FFZTBKNENSbVBzSHp2T2tWYThUa21QbVZJQWkrQndBdExTMm1vYUhoYUtYVW5rUzBHek92aFZLSndmSjlEWFcvWUdaTFJEKzIxdDVOUkF1Q0lDaC94dG5UODd5ZHFGU20xZ1B3SmFWVUhUUFhsTFBXSzg5YjliTS9hOWFzTjdYV2ErRmorbDRTcSthRHpXTVhRZ2doaEJEaVEyQ01TZmYyOXM3djdPeDhZNWh1NVpTQkZjb25hSzAvVFVUL0JIQ2M3L3RYakhBNUozNVljSUsxZHN2aHZxQ1d5N1g1dmo4aDNqNGN3T0ZVV2wva1dBRExtUGxIUVJBOHFyWGVIc0REUktTWWVUbUFCNElnMkNlZFRtL2t1bTRJNEMvVzJodVhMbDE2MTJDMXNOUHA5QmFPNC93UndIbEJFQXk2Ym9uVytoZ2kydHozL1VNSDI1OUtwUnBXWlgyWmJEWTducGtuTDE2OCtOK2pyTmV0MHVsMFhTS1JxQ3NVQ3FxOXZmMHRBTnpTMHRKVUxpdm5lZDRQbFZLbk1mUHZnaURZYzJYSDlrSFJXb2NBWGdtQ1lMZHltekhtUEFEbkV0SGtvVEpCakRHM0E5amU5LzIxVjNVTTJXeDJiV3Z0andGOGxZam1XV3QzclY0b1YydjlCd0JOUVJCc3ZTclg4anh2SjZWVXMrLzdWNWJibXB1YmF5ZE5tdFREekw4T2d1Q0lrY1lhbDV6N21lLzdKd3pYdDl5L1VDaDhxbnJ0aEVFNEdFUEczaURYU1FCSTlQVDBGRHM3TzVlUGVJQVFRbnhNR0dQMllPYmJvaWo2djZIK1h4eVhhM3Nkby90Y3RRS3Q5ZlpCRUF5NXpsczJtMDBzV3JSSWRYVjFGVEJNV2F6VndBVlE5RHh2bXpBTW44VG9KdzJwdU85WUp4a05LWlBKYk9ZNHprMEFOb3lpNkJ2NWZIN1FDVG1yV3h6azZXTG1CNGhvNitYTGw1OC9hOWFzTjZ1NktjL3pkbEZLT2I3di8yNFZMNm1NTWRzQTJMVHlzMGRyYTJ2am5EbHpsbUdFMy8zWmJEWlJLQlJxbUxtbVVDZ294M0ZZS2NXTzQ3RGpPTHhvMFNLdXI2K1A0aUFUb2ZSNW9qaWFjVTJkT2pWWlcxdWJjQnlIR3hvYW9rV0xGa1ZkWFYzRkljWWs3eVV4SmhMa0VVSUlJWVFRWWpXSXYweXVqdGxzRGtvUExQcS92RTJkT3JWdTNyeDVnNWI1K29ERzlJSFNXdjhLcFN5ajhWUmFqMmFodFhhTDRRSnFRZ2doaEJCQ0NQRy95UG13QnlDRUVFSUlJY1Qvb25mZWVXZDF6ZTVmWVdiZTRzV0xSek9EY0hXTzZRTzE3cnJyYmtKRWV4QlJQWUJIckxYNzVmUDVOYjFVbXhCQ0NDR0VFRUlJSVlRUVFnZ2hoQkJDQ0NHRUVFSUlJWVFRUWdnaGhCQkNDQ0dFRUVJSUlZUVFRZ2doaEJCQ0NDR0VFRUlJSVlRUVFnZ2hoQkJDQ0NHRUVFSUlJWVFRUWdnaGhCQkNDQ0dFRUVJSUlZUVFRZ2doaEJCQ0NDR0VFRUlJSVlRUVFnZ2hoQkJDQ0NHRUVFSUlJWVFRUWdnaGhCQkNDQ0dFRUVJSUlZUVFRZ2doaEJCQ0NDR0VFRUtJRDFNcWxXcVlNV1BHT2tQdHoyYXo0OXZhMnRxYW01dHJSenFYMXZwOHJmWHM5M2VFUTJ0cmEyc3p4bnhyWlk0MXhxU05NWjhGb0FiYm4wNm5wMm10djVKS3BScFdhWkNyU1RhYlRhek84M3VlTjlQenZHMEFPS3Z6T2tJSUlZUVFRb2dQai90aEQwQUlJWVFRUWdneE50bHNOc0hNbi9WOS82OEFrRXdtenlhaVV4Qi92dmM4cjVtWk44bm44MzhDZ0NpS2RrNGtFamRQbURCaGJ3QjNEbmR1SXBvSVlQM3lka3RMUzlPNGNlUFNveDBiRVMwTnd6QWNiZjlFSW5FT2dLOXByWHVDSVBqMWFJOERBR1krbDRpK21rNm4yOXJiMjJkVjczY2M1eWdpT3IyMnR2YXJBTzRaeTduZlQ4YVlod0RzQ0dBWDMvY2ZBQUN0OWNuTWZQRDA2ZE8zZmVHRkY5NkorKzNDekpteG5KdUk1dnErZjBkMWUzTnpjeTBSWFE4ZzBkcmF1c0djT1hPV3ZBKzNJb1FRUWdnaGhQaUlrU0NQRUVJSUlZUVFheGhtUGhYQTk3VFcyd1ZCOEpmS2ZjM056YlZLcWJ1WWVVT3RkV3NRQkc4UjBSWUFvaWlLSGhucnRjYU5HNWQySE9ldll4aGJIb0JYM3M1bXM0bWVucDdrTVAxUElLSXNFUjJaeldidjZ1bnBpUWJydDJ6WnNtSjNkM2R2ZWJ1dHJXMGlFYzBFOFBoZ0FaN1lWd0c4MDl2YisrQm94LzlCSWFJR0FHMzE5ZlVQdDdTMGZMR3JxMnN4TSs4RTRJQ0tQa2tBTGpPL045UjVtUG1QQUZZSThreWFOT2tnQUZPWStmc1M0QkZDQ0NHRUVPSi9sd1I1aEJCQ0NDR0VXTVBNbnovL3NzbVRKKzhQNExmWmJGWmJhL3YzVFp3NDhRb0FHUUJmQ1lMZ3JiaDVPd0QvN09qb1dMQ3kxMlRtZlpuNW1lSDZFTkZWQU5hck91N1kydHJheTBaeGlRMlplV0Z0N2VBVjVaTEo1S1BkM2QzYlo3UForaWlLYW9qb1VBQzF6UHdiei9NbWxQdUZZYmdFUUtTMTNwS0lObWJtMjJwcWF0YnpQRytGYzRaaCtBb0FIc1hZM25lKzczOVBhNzBoRVIzVTJOajQrNWFXbGk4SFFYQTBnS1BMZll3eDl6RHpaa0VRYkRLV2MyZXoyWHByN1RsRUJDTGFWR3Q5eldpUEphS2k3L3NyVlQ1UENDR0VFRUlJOGNHVElJOFFRZ2doaEJCcm1Ibno1dlZNbVRKbFh3QUg5dlQwdkpOTTlpZktLQURMQVp3UUJNRWpBSkROWnFjemM0cVo3OU5hNzFWOUxpSmFhcTE5UmlsMUFBQXdjeHNSMVpUWHlXSG1WK00vM3dqRHNIdTRjV210bHcyMWo1bC9Ra1Qvcm1xYkJHQmRJaHB4RFNBaWVoVUFyTFUzS3FYMnJHaS9nWWo2K3hsanR2UjkveGtBaDhmNzl5V2lmUWM3WjB0TFMyMVhWMWZmU05kZVhaWXNXZktOcHFhbUdRQyswTlRVdEFPQSs2dTZiRWhFTDQvMXZNeDhLaEZOWmVibEFIWWR3NkUxekx3TWdBUjVoQkJDQ0NHRVdFTklrRWNJSVlRUVFvZzFpT2Q1elVxcFErTE45MnByYTg5azVxMlpXUmxqdmd0Z1BvREpXdXN6Z2lDNG1Ka1BCQUFpMmhXRFAvRC9sK000T3pQejVYRy9jdnZsOFovSEFJQlNhbk5qek9CcE52KzFEdk9RaVRHMytiNy9YR1dETWVZOEFFZEVVYlJQUHAvLzdRam5ybFJrNXU5Vk5zUWw2WFlHZ0JrelpxeERSUHN6OHorSjZNWkJqajhXd1BTdXJxN2xZN2ptKzY2cnE2c3ZuVTd2NWJxdTluMy8vcGFXbG1SRFE4Tng1ZjNNdkJHQTVaN25uVExZOFdFWS9oaFZtVWlaVEdZekFHY3c4NHRMbGl4Smp5V0laWXpwWU9iMVIrNHBoQkJDQ0NHRStLaVFJSThRUWdnaGhCQnJFR3Z0T3VXc0d3QmdacGVJTm9nM0s5ZHpXWnhPcHk5bjVtT0lxSU9JdmxqZVZ5d1cyeHpIZVl5Wkx5NFdpNWQwZEhRc1RLVlNqUUJRVzF2N1l3RDc5UGIyVGdXQVpESnA0c04rT01vaDVvZmEwZHJhMmxoWFYrY0FRRzl2cndQZ0tHWit6WFhkeHlwTHJsVnpIR2Q1THBmcnp4Smk1aWdJZ2dzcSs4U1pSenNEUUUxTnpja29sWEk3TFFpQ0o2clBwN1hlbllnMlFrV0FwTFcxdGJHK3Z2NVlJdHFYbVRja29vaVo1eERSK2I3dlAxQjVmQ2FUMlZ3cGRSWVJiUVdnSGtBbmdBdXR0VTFLcWVzQjNPTDcvZ0VZaGZiMjlwY0J2QXdBNDhlUHI3WFduZ2NBVklxMjFjZVpWWnRXSGtORU5RQVNBSDRLb0ZodVQ2VlNOVXFwVzVnNUNlRElzV1lwTWJORFJCOWFacE1RUWdnaGhCQmk3Q1RJSTRRUVFnZ2h4QnFrdmIzOUh3QmFBR0Q2OU9scjFkZlgveGJBQmdBaWErMTNsaTVkK25CWFY5ZGlBRERHbkFsZ0lvRDV1Vnp1N2ZJNWpERU44WStkNVhWNk9qczdsOGI3Q3BYYm1VekdPbzREYSszdWp1TThWVGtXYSszRnpQeXc0emlQeDl2SEU5RmFRNDI5dnI3K3IwU1VpWDhHVU1vY1l1YTNsRkpEM3JPMTltNEFLNVNhR3d3ek54UFJjUUFlRDhOd2hRQlB6R0htL21CR0hPRDVCeEZ0eXN5dkFmZ0xNMDhtb2pabTNocEFmNUFuazhuczdUak9yUUFjQUs4eTgyd0FyVVIwdDFMcWdSV3VOQWl0OWFlWnVmeDNBTWR4bnNybGNvVmNMcmNJUUVQY1owc2kranVBL1lNZ3VMdnllTS96TGxCS25WVjkzbVF5K2F2NDliMlRpT1puczlucHc0MGpsOHU5VU5Ya29sVHVUd2doaEJCQ0NMR0drQ0NQRUVJSUlZUVFhNkJNSnFNZHg3bUxtUldBdXdGOGxZaXViR3BxV3B4T3AvY0dzQURBMlhIM0RWQmFyOGNDL1lFUUVOR3dhK3hVV1ZRWktBSUFZOHpoQUxwenVkeWRjZE4zUnpqSEJjeThOa3BaS0pjQ2VCM0F4U05kbUpuL05kcEJXbXV0VXVwZUFCZW4wK25XOXZiMk9ZTjBTNkFpbUZGWFYzZFlIT0I1b3ErdmI4Zk96czVhWjM2SkFBQU5XMGxFUVZUbEFMRFpacHROU2lhVDA4cjlac3lZOFVtbDFIVUFIR3Z0Q1dFWS9pemVwYlRXNXhMUlNQZGZkcTFTS2xPeFBSbkFnTmVXbVZ2anY2TzVvem1oTWVZMEFBY0I4SzIxTHlxbG5oL0ZZUWxVWkFJQlNGUUd2NFFRUWdnaGhCQWZmUkxrRVVJSUlZUVFZZzJTeldicm1mazhBQ2NDNkZSS2ZkbGErMjBpc3N6OEdXYit2ZXU2VDZGVVhtMFpNLytLaUk1UHA5T3A5dmIyV2VYVE1ETVhpOFZaUTE0SVVKN25wY3RyN0JEUmx6M1BheDZrbi9ZODc1REtCaUphR2dUQlhkVWR5MjFhNitPSnFJYVp6d21DNEthNGJWY0EvN2Rnd1lMenVydTdlOGY0c3ZSekhPZFYzL2YzOVR6dkNNZHhmbUdNMmQzMy9mdXJ1aVVxeTVJcHBkWUhBR1ordGh6Z0FZRFpzMmUvQytEZC9vTVNpV09JYUJ3elAxUVI0QUVBR3dUQnVWcnJyWWhvdTFFTWM2YTF0a1lwZFFLQWJ3TkFTMHRMc3FtcDZXc1ZmWFlGQUd2dEZzYVlkT1hCekR3REFMVFcreEdSQmZCOEZFVVBPbzV6cUxWMlR5STZBQUNpS05ySGNaekYxUmRuNWlPSWFNOUJ4cFVBOE40b3hpK0VFRUlJSVlUNGlKQWdqeEJDQ0NHRUVHc1FaajRMd0trQXJpS2lVM081WEkvV3VnL0EwaUFJWGttbFVsdlgxdGJlRHVBWlp2NGxFYTBONEhqWGRiY0NVQTdxYkU1RWM4cWwyc3FtVHAxYWgxSld5VGl0OVdzQUltWStGQUNJNlBUU01qRURFZEZYaWVpclZXTjhCY0NBSUkrMU5nSUFyZlZrQU9jeTgzTkJFTnhTY1o0ZEFCdzdZY0tFaXdFTUcrUWhJdGZ6dkF1cW1qOWR1VkVvRkg2WFRDYlBBWEJMSnBQWk1wL1B6NjQ0ZmtER0NqTS9TMFJRU2gzdGVWNCtETVBiRVdjOVZkaytQdjZYUXd6dGp3QkdEUElFUWZBYUFCaGpGcGJieG84ZjM4ak1OMVgzVlVxdGNLM3kzd01SM1JBMy9TeWZ6NThBb0ExQVVXc05BSEJkOTdIcTdDc0EwRnB2UDhUUWFvaG9wUU5zUWdnaGhCQkNpQStlQkhtRUVFSUlJWVJZZ3hTTHhRdGQxMzNVOS8zSEFNQVk4eGd6ei9OOWZ3TFF2NWJPemhXSHZHR01lWnVaZHdmd2k3YTJ0ZzNqMG1UWGxqdWswMm5qT000RlJMUU5nRHBtWmlJS3JiVzNLYVdhNHV0bTI5dmIyeXZIWW93cE1QTzVRUkJjV0RWTXJ2aTVQdjZ6bkNIeVl5S2FaSzA5UjJ0dEt2cE5qdi8wdE5aTEswK21sRnFReStVcVM3WTVSSFRDZ0FzeUp5cURVTE5uejM3WEdMTVBnTDhvcGU1cGJXM056cGt6WjBuY04xa1p6QWlDNEhmR21Pc0JIS3FVdWtWcmZRRVJYZjNlZSs5ZFV6NEdBSWhvUXdBb0ZBcGRHQVF6dnpOWUlHdzBjcm5jTzlsc2R2TElQVmRVS0JSNjRoK0x3M1ljQVJFbHBWeWJFRUlJSVlRUWF4WUo4Z2doaEJCQ0NMRUdjVjEzSTJ2dGhwN25iVWhFbndLd0xSRTk2SG5lRVZWZG53ekRjQzRBeTh4L0pLS3ZwMUtwVDdpdXV6Y0FXR3Z2ckRqbmVnQjJZT2JIaUtpUmlEYjFmZi9MQUtDMVBpenVOZytEQnhIc0VPMEFBR1p1aUxOa3lvRWJBd0JLcVNzSDY2K1VlbnlGQzFqN2V3QzdWNXl6THdpQ2hzbyt4cGh2QWJpOHNzMzMvV2VNTVJjUzBibjE5ZlcvQUxCZnZLdUdtU3ZMa2xuZjl3L3pQTy9YU3FtVGlXZ1hBSmVNR3pmdXhIUTZ2WE43ZTdzZlh6Y1pCM0dHS21tMkt0K3ZlTENzbXc5U2RmQkxDQ0dFRUVJSThkRW5RUjRoaEJCQ0NDSFdJTXk4UFJGOW4wclJobm9BQldiZUpzN0NBUkVwQUhYVzJrTUF6STNiZmdQZ3dOcmEydE9aK1d2TVBEK2Z6ejlhUHFlMTltL1cydlhhMjl2bkcyT3VBTEJweFNWYkFCU3R0VlM5OWs1c3dKbzhTcWxYeTFsRzhiWEhBOEN5WmN1V3hOdEhNSFBEaXFmQnQ0aG9OMnZ0N2tRMElJaENSUFBIOGhwVkhmc0RhKzN1QU5aTHBWSU5jYVpUSFJHdEVGQUp3L0FwQUU5cHJUZEFxUnplVE5kMXIwVWNtQUx3RG9DR1JDTFJET0NsUVM0MzJKcEZZNUxKWkxSUzZxK2o3UDdISUFpK05uSzNVYXRoWmdueUNDR0VFRUlJc1FhUklJOFFRZ2doaEJCcmtDQUlmZ0xnSjhhWWN3R2NZNjNkS2d6RGY1YjNhNjB2QW5DaXRiWS9pT1A3L3VQR21IWUFKeEFSbVBrTUFGRjVmeGlHQ3pHMERJRDJtcHFhYVFDdVJ5bW9aSUZTUmcyQW5ZaG9wN2h2RFRQZkI2QS95TVBNclFEZUtwYzk4MzMvbWNFdVlvd3BaK284R1FUQmNPTVprMXd1VjBpbFVsL3U3T3ljai8rdXN6TU9RTTlReHdSQjhFcHJhK3ZYNit2ckZ3SHdXbHBha2wxZFhYMEFuZ093QVRQdmk0cDdqTGxLcWIxV2RieEtLWWVJeGpIejdRQm1EOVAxT0NLcUcrNWMxdHA1NWZWNUtoSFJDdDhEbTV1YmE0bUlKTWdqaEJCQ0NDSEVta1dDUEVJSUlZUVFRcXhoc3Ruc2RHdnRtVVRVWmExZFhHN1BaREtiRTlISjF0b3IydHZiNTFVY3d0YmFLNVJTdjJUbXZpVkxsbHc5eWtzcEFKOW01dHZMYTgwdzg4d2dDQjRackxNeDVqbG1IdEJHUkNrQXM3VFdHV1llTXV1RW1iZUl5N3FkNVhuZVlPdkNkSVpoZU9zb3h6M3d3TTdPTjZyRzFBQmdXWG5iODd6OW1EbWZ6K2Y3Z3lxMXRiV1pPT2d4UHc3d2dKbXZKNkk5aWVnUVk4d2ZmZC8vSFFDMHRMUWttNXFhZnNMTTAxWjJUUjRBeUdReW0xUnMzaDBFd1YxRDlkVmFmMzBVcDd3RUZmZFpWdkYzMUIvb1cydXR0UnJpOWhWSzBXbXREd0x3RFNLeUFDNzBmZitoVVZ4YkNDR0VFRUlJOFFHUUlJOFFRZ2doaEJCcm1Gd3VOMWRyZlFRem4rMDR6dlBHbU45YmErOGtvc3VaT1h6NzdiZlBxdXlmVHFlbkVOR1pBRUJFeWFhbXBrc0JmR09rNjNpZXR4MFJUV0htbFhxb244MW1welB6dWdEdUlLTHBBRTRZcWk4UjFRQUFNeDh6UktEa2ZnQXJGZVNwNUhuZUJKUytCL1VITTRqbzgwcXBXN1RXblFDNkFVd2tvczJabVlub2pISy9NQXdmMUZyZlFFUUhBN2hiYTkxSlJHOENTRE16QWJnWXdIZFhZbGdKWTh5UG1Ia21nSU5YNWY1aWJ3T1l3OHcvR1NGTHE1KzFkdU00eSt2MXluYXQ5VjVFZEFNelA4M01FNGpvdnJhMnRteEhSMGZIK3pCT0lZUVFRZ2doeENxU0lJOFFRZ2doaEJCcm5pZ0lncHNBM09wNTNvRkVkSlZTcWx6dTdNeDU4K2IxbDl4S3A5TlRYTmQ5RkVBek01OVBSTHNET05JWTg1N3YreWNCNEtwelR5aVhZeU9pUTVuNTVTQUlIamJHYkQ3V1FUTHpQZ0FRUmRGOStYeitjUUIzRE5VM1hndm9XR2FlT2xKZ2dvaVNXdXVsVmRkS2pDYUxob2krRXZkL3VhTDVOZ0JUaWNndzgwWUEzbURtZTRubzB1cnlja0VRSEthMXpoSFJOd0Jzek15VGllaVJZckY0cHVNNG54OWpKczk0QUxEVy9wbUlOZ1B3NkFqOVJ5VUlnbXNBWERQYS9xbFVxb2FJVG93M242dmNSMFE3TVBOclFSQnNsVTZuNngzSFdlSzY3cllBSk1namhCQkNDQ0hFUjRBRWVZUVFRZ2doaEZnRHhTWEM5bVBtTXdIVU1mTkRjYURnR3EzMXQ1VlMyeFdMeFVsS3Fmc0JUQU53WGhBRTM4dG1zMWRiYTU4aW9oTjBhY0dXZ3d1RmdrMGtFbGVndEtiT0Z3RjBlcDYzRllDdkU5RngrTzlhTmdEd3NER21PakJVNWdDWUJ3Q3BWS29Cd0ZITS9HWStuMy95ZmI3OUNNRE5sUTN4dlc5ZDJlWjUzZ1ZFdEE0UjlURnpCR0F5Z0svRy9SOHM5d3VDNEVrQW94MmpEWUxnY2dDWFYrL3dQTy96Z3gzZysvNlhxOXRhV2xxU3pEeVRpRUJFbXpEekdVRVEvRWhyYmVJdWR3enpPZ09sMTdwN2xHTXVqMjhiSXJvUXdDS1V5cmd0QjFCUFJCNkFUekh6eTIrLy9mWURsY2N3YzBCRVJ4cGpibVBtOFhFSnUveFlyaXVFRUVJSUlZUllmU1RJSTRRUVFnZ2h4QnJFR0xNTGdFT1plUWNBNHdEa0Fld2FCTUg5emMzTnRaTW1UVG9ld0diTXZJdmpPSmNCU0RMemQ0SWd1QmdBY3JuYzY1N25mWkdJZmtkRVh3RHc5THg1ODFMVHBrMzdMQkU1ek53SjRBUWkyaEhBMzMzZkg3QitEek5mQkdEV1lHTWpvaCtVZjA0bWs4Y0NXSmVJenNiQUlORXFZK1ppRUFSSFY3WVpZNzZGcWlDUFVxb1p3UDd4Mk1ySHZzWE01d1pCOE5mM2MweGpWU3dXaVloY0FHOVlhL2NLdy9DcHFpNDNXMnVIekpaUlNwMDgxbXRHVWZTcTY3b0dRQTBOVERsNm01bHZWVXA5Wjk2OGVUMlZ4d1JCOEF1dDlVWkVkQWdSTFFkd1Vod1VFMElJSVlRUVFud0VTSkJIQ0NHRUVFS0lOWWkxZGgybDFCZUo2QjRBMXdkQjhEamlrbXZkM2QyOTNkM2Rsd0NBTWVaWUFJdXR0ZnVHWWZoRTVUbkNNT3h1Ym03K3YwbVRKdjBjd0hNTEZ5NWNHQVRCT2xXWGVqS1ZTbDJDT0VBVGx5MGJxUmJaN2VVZmxGSTNXbXQzWGJCZ3dZOVg1WDZyOWZYMWZjdHhuTk9xMjMzZnZ3TEFGVlZ0QjJTejJVTVhMVnBVVjE5Zlh4dEZVWEgyN05udnZwL2pXVm5kM2QyOUV5ZE9QQURBSzJFWXZqWklsL3ZETUx4cnFPTzExb2VNc1RRY09qbzZYZ0pRRzI4NkxTMHRibGRYVndTZ09NeGhOZ2lDVXdDY01xYUxDU0dFRUVJSUlZUVFRZ2doaEJCaUJVNDJtMDJNcG1OcmEydmo2aDdNQ0Q1V2s4bzh6enZFR01QR21KdEg3aTJFRUVJSUlZUVFxKzVqOWFWTENDR0VFRUtJL3dGUkxwZUxSdE54enB3NVMxYjNZRVl3WElhSUVFSUlJWVFRUWdnaGhCQkNDQ0dFRUVJSUlZUVFRZ2doL3I4OU9DQUFBQUFBRVBML2RVTU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c0JoeUpGNWJhQkRBSUFBQUFBU1VWT1JLNUNZSUk9IiwKCSJUaGVtZSIgOiAiIiwKCSJUeXBlIiA6ICJmbG93IiwKCSJWZXJzaW9uIiA6ICIxMiIKfQo="/>
    </extobj>
  </extobjs>
</s:customData>
</file>

<file path=customXml/itemProps1.xml><?xml version="1.0" encoding="utf-8"?>
<ds:datastoreItem xmlns:ds="http://schemas.openxmlformats.org/officeDocument/2006/customXml" ds:itemID="{B455897C-C9C9-41DC-8C63-49E84B99D941}">
  <ds:schemaRefs>
    <ds:schemaRef ds:uri="http://www.wps.cn/officeDocument/2013/wpsCustomData"/>
  </ds:schemaRefs>
</ds:datastoreItem>
</file>

<file path=customXml/itemProps2.xml><?xml version="1.0" encoding="utf-8"?>
<ds:datastoreItem xmlns:ds="http://schemas.openxmlformats.org/officeDocument/2006/customXml" ds:itemID="{11FF84A4-8543-49FD-B8A0-B5D428D588E3}">
  <ds:schemaRefs/>
</ds:datastoreItem>
</file>

<file path=customXml/itemProps3.xml><?xml version="1.0" encoding="utf-8"?>
<ds:datastoreItem xmlns:ds="http://schemas.openxmlformats.org/officeDocument/2006/customXml" ds:itemID="{A88E33A5-D7C2-4876-A1A4-491630A8C3F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全屏显示(16:9)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黑体</vt:lpstr>
      <vt:lpstr>楷体</vt:lpstr>
      <vt:lpstr>微软雅黑</vt:lpstr>
      <vt:lpstr>Arial</vt:lpstr>
      <vt:lpstr>Calibri</vt:lpstr>
      <vt:lpstr>Calibri Light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Donald Yu</cp:lastModifiedBy>
  <cp:revision>257</cp:revision>
  <dcterms:created xsi:type="dcterms:W3CDTF">2020-01-28T04:26:00Z</dcterms:created>
  <dcterms:modified xsi:type="dcterms:W3CDTF">2024-07-31T07:24:11Z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v1.0_mb_f0ybV0ErTwLxVZIgBP2XLg==</vt:lpwstr>
  </property>
  <property fmtid="{D5CDD505-2E9C-101B-9397-08002B2CF9AE}" pid="4" name="ICV">
    <vt:lpwstr>A276287D6EBD4769888F38FD5991C4E6_11</vt:lpwstr>
  </property>
</Properties>
</file>